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orbel" panose="020B0503020204020204" pitchFamily="34" charset="0"/>
      <p:regular r:id="rId14"/>
      <p:bold r:id="rId15"/>
      <p:italic r:id="rId16"/>
      <p:boldItalic r:id="rId17"/>
    </p:embeddedFont>
    <p:embeddedFont>
      <p:font typeface="Oswald" panose="00000500000000000000" pitchFamily="2" charset="0"/>
      <p:regular r:id="rId18"/>
      <p:bold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2" roundtripDataSignature="AMtx7mj1Xxp6P9iY8CkhQhTASr9D+5Oo5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ACE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4" d="100"/>
          <a:sy n="54" d="100"/>
        </p:scale>
        <p:origin x="754"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customschemas.google.com/relationships/presentationmetadata" Target="meta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zeako rosalyn" userId="a6ac1f5e08157073" providerId="LiveId" clId="{FDDD0615-56FE-4D50-B914-E50FBC9A7353}"/>
    <pc:docChg chg="undo custSel modSld">
      <pc:chgData name="ezeako rosalyn" userId="a6ac1f5e08157073" providerId="LiveId" clId="{FDDD0615-56FE-4D50-B914-E50FBC9A7353}" dt="2025-07-29T19:31:01.640" v="16" actId="207"/>
      <pc:docMkLst>
        <pc:docMk/>
      </pc:docMkLst>
      <pc:sldChg chg="modSp mod">
        <pc:chgData name="ezeako rosalyn" userId="a6ac1f5e08157073" providerId="LiveId" clId="{FDDD0615-56FE-4D50-B914-E50FBC9A7353}" dt="2025-07-29T19:31:01.640" v="16" actId="207"/>
        <pc:sldMkLst>
          <pc:docMk/>
          <pc:sldMk cId="0" sldId="256"/>
        </pc:sldMkLst>
        <pc:spChg chg="mod">
          <ac:chgData name="ezeako rosalyn" userId="a6ac1f5e08157073" providerId="LiveId" clId="{FDDD0615-56FE-4D50-B914-E50FBC9A7353}" dt="2025-07-29T19:31:01.640" v="16" actId="207"/>
          <ac:spMkLst>
            <pc:docMk/>
            <pc:sldMk cId="0" sldId="256"/>
            <ac:spMk id="144" creationId="{00000000-0000-0000-0000-000000000000}"/>
          </ac:spMkLst>
        </pc:spChg>
      </pc:sldChg>
      <pc:sldChg chg="modSp mod">
        <pc:chgData name="ezeako rosalyn" userId="a6ac1f5e08157073" providerId="LiveId" clId="{FDDD0615-56FE-4D50-B914-E50FBC9A7353}" dt="2025-07-28T19:29:43.895" v="9" actId="12"/>
        <pc:sldMkLst>
          <pc:docMk/>
          <pc:sldMk cId="0" sldId="259"/>
        </pc:sldMkLst>
        <pc:spChg chg="mod">
          <ac:chgData name="ezeako rosalyn" userId="a6ac1f5e08157073" providerId="LiveId" clId="{FDDD0615-56FE-4D50-B914-E50FBC9A7353}" dt="2025-07-28T19:29:33.918" v="8" actId="1076"/>
          <ac:spMkLst>
            <pc:docMk/>
            <pc:sldMk cId="0" sldId="259"/>
            <ac:spMk id="161" creationId="{00000000-0000-0000-0000-000000000000}"/>
          </ac:spMkLst>
        </pc:spChg>
        <pc:spChg chg="mod">
          <ac:chgData name="ezeako rosalyn" userId="a6ac1f5e08157073" providerId="LiveId" clId="{FDDD0615-56FE-4D50-B914-E50FBC9A7353}" dt="2025-07-28T19:29:43.895" v="9" actId="12"/>
          <ac:spMkLst>
            <pc:docMk/>
            <pc:sldMk cId="0" sldId="259"/>
            <ac:spMk id="162" creationId="{00000000-0000-0000-0000-000000000000}"/>
          </ac:spMkLst>
        </pc:spChg>
      </pc:sldChg>
      <pc:sldChg chg="modSp mod">
        <pc:chgData name="ezeako rosalyn" userId="a6ac1f5e08157073" providerId="LiveId" clId="{FDDD0615-56FE-4D50-B914-E50FBC9A7353}" dt="2025-07-28T19:29:58.809" v="10" actId="1076"/>
        <pc:sldMkLst>
          <pc:docMk/>
          <pc:sldMk cId="0" sldId="260"/>
        </pc:sldMkLst>
        <pc:spChg chg="mod">
          <ac:chgData name="ezeako rosalyn" userId="a6ac1f5e08157073" providerId="LiveId" clId="{FDDD0615-56FE-4D50-B914-E50FBC9A7353}" dt="2025-07-28T19:29:58.809" v="10" actId="1076"/>
          <ac:spMkLst>
            <pc:docMk/>
            <pc:sldMk cId="0" sldId="260"/>
            <ac:spMk id="167" creationId="{00000000-0000-0000-0000-000000000000}"/>
          </ac:spMkLst>
        </pc:spChg>
      </pc:sldChg>
      <pc:sldChg chg="modSp mod">
        <pc:chgData name="ezeako rosalyn" userId="a6ac1f5e08157073" providerId="LiveId" clId="{FDDD0615-56FE-4D50-B914-E50FBC9A7353}" dt="2025-07-28T19:30:09.312" v="11" actId="1076"/>
        <pc:sldMkLst>
          <pc:docMk/>
          <pc:sldMk cId="0" sldId="261"/>
        </pc:sldMkLst>
        <pc:spChg chg="mod">
          <ac:chgData name="ezeako rosalyn" userId="a6ac1f5e08157073" providerId="LiveId" clId="{FDDD0615-56FE-4D50-B914-E50FBC9A7353}" dt="2025-07-28T19:30:09.312" v="11" actId="1076"/>
          <ac:spMkLst>
            <pc:docMk/>
            <pc:sldMk cId="0" sldId="261"/>
            <ac:spMk id="173" creationId="{00000000-0000-0000-0000-000000000000}"/>
          </ac:spMkLst>
        </pc:spChg>
      </pc:sldChg>
      <pc:sldChg chg="modSp mod">
        <pc:chgData name="ezeako rosalyn" userId="a6ac1f5e08157073" providerId="LiveId" clId="{FDDD0615-56FE-4D50-B914-E50FBC9A7353}" dt="2025-07-28T19:30:16.882" v="12" actId="1076"/>
        <pc:sldMkLst>
          <pc:docMk/>
          <pc:sldMk cId="0" sldId="262"/>
        </pc:sldMkLst>
        <pc:spChg chg="mod">
          <ac:chgData name="ezeako rosalyn" userId="a6ac1f5e08157073" providerId="LiveId" clId="{FDDD0615-56FE-4D50-B914-E50FBC9A7353}" dt="2025-07-28T19:30:16.882" v="12" actId="1076"/>
          <ac:spMkLst>
            <pc:docMk/>
            <pc:sldMk cId="0" sldId="262"/>
            <ac:spMk id="179" creationId="{00000000-0000-0000-0000-000000000000}"/>
          </ac:spMkLst>
        </pc:spChg>
      </pc:sldChg>
      <pc:sldChg chg="modSp mod">
        <pc:chgData name="ezeako rosalyn" userId="a6ac1f5e08157073" providerId="LiveId" clId="{FDDD0615-56FE-4D50-B914-E50FBC9A7353}" dt="2025-07-28T19:30:24.506" v="13" actId="1076"/>
        <pc:sldMkLst>
          <pc:docMk/>
          <pc:sldMk cId="0" sldId="263"/>
        </pc:sldMkLst>
        <pc:spChg chg="mod">
          <ac:chgData name="ezeako rosalyn" userId="a6ac1f5e08157073" providerId="LiveId" clId="{FDDD0615-56FE-4D50-B914-E50FBC9A7353}" dt="2025-07-28T19:30:24.506" v="13" actId="1076"/>
          <ac:spMkLst>
            <pc:docMk/>
            <pc:sldMk cId="0" sldId="263"/>
            <ac:spMk id="185" creationId="{00000000-0000-0000-0000-000000000000}"/>
          </ac:spMkLst>
        </pc:spChg>
      </pc:sldChg>
      <pc:sldChg chg="modSp mod">
        <pc:chgData name="ezeako rosalyn" userId="a6ac1f5e08157073" providerId="LiveId" clId="{FDDD0615-56FE-4D50-B914-E50FBC9A7353}" dt="2025-07-28T19:30:37.459" v="14" actId="1076"/>
        <pc:sldMkLst>
          <pc:docMk/>
          <pc:sldMk cId="0" sldId="264"/>
        </pc:sldMkLst>
        <pc:spChg chg="mod">
          <ac:chgData name="ezeako rosalyn" userId="a6ac1f5e08157073" providerId="LiveId" clId="{FDDD0615-56FE-4D50-B914-E50FBC9A7353}" dt="2025-07-28T19:30:37.459" v="14" actId="1076"/>
          <ac:spMkLst>
            <pc:docMk/>
            <pc:sldMk cId="0" sldId="264"/>
            <ac:spMk id="191" creationId="{00000000-0000-0000-0000-000000000000}"/>
          </ac:spMkLst>
        </pc:spChg>
      </pc:sldChg>
      <pc:sldChg chg="modSp mod">
        <pc:chgData name="ezeako rosalyn" userId="a6ac1f5e08157073" providerId="LiveId" clId="{FDDD0615-56FE-4D50-B914-E50FBC9A7353}" dt="2025-07-28T19:30:46.330" v="15" actId="1076"/>
        <pc:sldMkLst>
          <pc:docMk/>
          <pc:sldMk cId="0" sldId="265"/>
        </pc:sldMkLst>
        <pc:spChg chg="mod">
          <ac:chgData name="ezeako rosalyn" userId="a6ac1f5e08157073" providerId="LiveId" clId="{FDDD0615-56FE-4D50-B914-E50FBC9A7353}" dt="2025-07-28T19:30:46.330" v="15" actId="1076"/>
          <ac:spMkLst>
            <pc:docMk/>
            <pc:sldMk cId="0" sldId="265"/>
            <ac:spMk id="19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7" name="Google Shape;147;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1" name="Google Shape;17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7" name="Google Shape;177;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9" name="Google Shape;18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8"/>
        <p:cNvGrpSpPr/>
        <p:nvPr/>
      </p:nvGrpSpPr>
      <p:grpSpPr>
        <a:xfrm>
          <a:off x="0" y="0"/>
          <a:ext cx="0" cy="0"/>
          <a:chOff x="0" y="0"/>
          <a:chExt cx="0" cy="0"/>
        </a:xfrm>
      </p:grpSpPr>
      <p:sp>
        <p:nvSpPr>
          <p:cNvPr id="19" name="Google Shape;19;p13"/>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3"/>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2"/>
        <p:cNvGrpSpPr/>
        <p:nvPr/>
      </p:nvGrpSpPr>
      <p:grpSpPr>
        <a:xfrm>
          <a:off x="0" y="0"/>
          <a:ext cx="0" cy="0"/>
          <a:chOff x="0" y="0"/>
          <a:chExt cx="0" cy="0"/>
        </a:xfrm>
      </p:grpSpPr>
      <p:sp>
        <p:nvSpPr>
          <p:cNvPr id="83" name="Google Shape;83;p22"/>
          <p:cNvSpPr txBox="1">
            <a:spLocks noGrp="1"/>
          </p:cNvSpPr>
          <p:nvPr>
            <p:ph type="title"/>
          </p:nvPr>
        </p:nvSpPr>
        <p:spPr>
          <a:xfrm>
            <a:off x="2226467" y="7099298"/>
            <a:ext cx="15028067" cy="850107"/>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3600"/>
              <a:buFont typeface="Corbel"/>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2"/>
          <p:cNvSpPr>
            <a:spLocks noGrp="1"/>
          </p:cNvSpPr>
          <p:nvPr>
            <p:ph type="pic" idx="2"/>
          </p:nvPr>
        </p:nvSpPr>
        <p:spPr>
          <a:xfrm>
            <a:off x="3579018" y="1398168"/>
            <a:ext cx="12338916" cy="4747464"/>
          </a:xfrm>
          <a:prstGeom prst="roundRect">
            <a:avLst>
              <a:gd name="adj" fmla="val 4380"/>
            </a:avLst>
          </a:prstGeom>
          <a:noFill/>
          <a:ln w="38100" cap="flat" cmpd="sng">
            <a:solidFill>
              <a:schemeClr val="lt2"/>
            </a:solidFill>
            <a:prstDash val="solid"/>
            <a:round/>
            <a:headEnd type="none" w="sm" len="sm"/>
            <a:tailEnd type="none" w="sm" len="sm"/>
          </a:ln>
        </p:spPr>
      </p:sp>
      <p:sp>
        <p:nvSpPr>
          <p:cNvPr id="85" name="Google Shape;85;p22"/>
          <p:cNvSpPr txBox="1">
            <a:spLocks noGrp="1"/>
          </p:cNvSpPr>
          <p:nvPr>
            <p:ph type="body" idx="1"/>
          </p:nvPr>
        </p:nvSpPr>
        <p:spPr>
          <a:xfrm>
            <a:off x="2226467" y="7949405"/>
            <a:ext cx="15028067" cy="740568"/>
          </a:xfrm>
          <a:prstGeom prst="rect">
            <a:avLst/>
          </a:prstGeom>
          <a:noFill/>
          <a:ln>
            <a:noFill/>
          </a:ln>
        </p:spPr>
        <p:txBody>
          <a:bodyPr spcFirstLastPara="1" wrap="square" lIns="91425" tIns="45700" rIns="91425" bIns="45700" anchor="ctr" anchorCtr="0">
            <a:normAutofit/>
          </a:bodyPr>
          <a:lstStyle>
            <a:lvl1pPr marL="457200" lvl="0" indent="-228600" algn="ctr">
              <a:spcBef>
                <a:spcPts val="420"/>
              </a:spcBef>
              <a:spcAft>
                <a:spcPts val="0"/>
              </a:spcAft>
              <a:buSzPts val="3045"/>
              <a:buNone/>
              <a:defRPr sz="2100"/>
            </a:lvl1pPr>
            <a:lvl2pPr marL="914400" lvl="1" indent="-228600" algn="l">
              <a:spcBef>
                <a:spcPts val="900"/>
              </a:spcBef>
              <a:spcAft>
                <a:spcPts val="0"/>
              </a:spcAft>
              <a:buSzPts val="2610"/>
              <a:buNone/>
              <a:defRPr sz="1800"/>
            </a:lvl2pPr>
            <a:lvl3pPr marL="1371600" lvl="2" indent="-228600" algn="l">
              <a:spcBef>
                <a:spcPts val="900"/>
              </a:spcBef>
              <a:spcAft>
                <a:spcPts val="0"/>
              </a:spcAft>
              <a:buSzPts val="2175"/>
              <a:buNone/>
              <a:defRPr sz="1500"/>
            </a:lvl3pPr>
            <a:lvl4pPr marL="1828800" lvl="3" indent="-228600" algn="l">
              <a:spcBef>
                <a:spcPts val="900"/>
              </a:spcBef>
              <a:spcAft>
                <a:spcPts val="0"/>
              </a:spcAft>
              <a:buSzPts val="1958"/>
              <a:buNone/>
              <a:defRPr sz="1350"/>
            </a:lvl4pPr>
            <a:lvl5pPr marL="2286000" lvl="4" indent="-228600" algn="l">
              <a:spcBef>
                <a:spcPts val="900"/>
              </a:spcBef>
              <a:spcAft>
                <a:spcPts val="0"/>
              </a:spcAft>
              <a:buSzPts val="1958"/>
              <a:buNone/>
              <a:defRPr sz="1350"/>
            </a:lvl5pPr>
            <a:lvl6pPr marL="2743200" lvl="5" indent="-228600" algn="l">
              <a:spcBef>
                <a:spcPts val="900"/>
              </a:spcBef>
              <a:spcAft>
                <a:spcPts val="0"/>
              </a:spcAft>
              <a:buSzPts val="1958"/>
              <a:buNone/>
              <a:defRPr sz="1350"/>
            </a:lvl6pPr>
            <a:lvl7pPr marL="3200400" lvl="6" indent="-228600" algn="l">
              <a:spcBef>
                <a:spcPts val="900"/>
              </a:spcBef>
              <a:spcAft>
                <a:spcPts val="0"/>
              </a:spcAft>
              <a:buSzPts val="1958"/>
              <a:buNone/>
              <a:defRPr sz="1350"/>
            </a:lvl7pPr>
            <a:lvl8pPr marL="3657600" lvl="7" indent="-228600" algn="l">
              <a:spcBef>
                <a:spcPts val="900"/>
              </a:spcBef>
              <a:spcAft>
                <a:spcPts val="0"/>
              </a:spcAft>
              <a:buSzPts val="1958"/>
              <a:buNone/>
              <a:defRPr sz="1350"/>
            </a:lvl8pPr>
            <a:lvl9pPr marL="4114800" lvl="8" indent="-228600" algn="l">
              <a:spcBef>
                <a:spcPts val="900"/>
              </a:spcBef>
              <a:spcAft>
                <a:spcPts val="900"/>
              </a:spcAft>
              <a:buSzPts val="1958"/>
              <a:buNone/>
              <a:defRPr sz="1350"/>
            </a:lvl9pPr>
          </a:lstStyle>
          <a:p>
            <a:endParaRPr/>
          </a:p>
        </p:txBody>
      </p:sp>
      <p:sp>
        <p:nvSpPr>
          <p:cNvPr id="86" name="Google Shape;86;p22"/>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2"/>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2"/>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89"/>
        <p:cNvGrpSpPr/>
        <p:nvPr/>
      </p:nvGrpSpPr>
      <p:grpSpPr>
        <a:xfrm>
          <a:off x="0" y="0"/>
          <a:ext cx="0" cy="0"/>
          <a:chOff x="0" y="0"/>
          <a:chExt cx="0" cy="0"/>
        </a:xfrm>
      </p:grpSpPr>
      <p:sp>
        <p:nvSpPr>
          <p:cNvPr id="90" name="Google Shape;90;p23"/>
          <p:cNvSpPr txBox="1">
            <a:spLocks noGrp="1"/>
          </p:cNvSpPr>
          <p:nvPr>
            <p:ph type="title"/>
          </p:nvPr>
        </p:nvSpPr>
        <p:spPr>
          <a:xfrm>
            <a:off x="2226469" y="1028700"/>
            <a:ext cx="15028067" cy="4572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800"/>
              <a:buFont typeface="Corbel"/>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23"/>
          <p:cNvSpPr txBox="1">
            <a:spLocks noGrp="1"/>
          </p:cNvSpPr>
          <p:nvPr>
            <p:ph type="body" idx="1"/>
          </p:nvPr>
        </p:nvSpPr>
        <p:spPr>
          <a:xfrm>
            <a:off x="2226469" y="6515100"/>
            <a:ext cx="15028070" cy="2171700"/>
          </a:xfrm>
          <a:prstGeom prst="rect">
            <a:avLst/>
          </a:prstGeom>
          <a:noFill/>
          <a:ln>
            <a:noFill/>
          </a:ln>
        </p:spPr>
        <p:txBody>
          <a:bodyPr spcFirstLastPara="1" wrap="square" lIns="91425" tIns="45700" rIns="91425" bIns="45700" anchor="ctr" anchorCtr="0">
            <a:normAutofit/>
          </a:bodyPr>
          <a:lstStyle>
            <a:lvl1pPr marL="457200" lvl="0" indent="-228600" algn="ctr">
              <a:spcBef>
                <a:spcPts val="600"/>
              </a:spcBef>
              <a:spcAft>
                <a:spcPts val="0"/>
              </a:spcAft>
              <a:buSzPts val="4350"/>
              <a:buNone/>
              <a:defRPr sz="30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92" name="Google Shape;92;p23"/>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23"/>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3"/>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95"/>
        <p:cNvGrpSpPr/>
        <p:nvPr/>
      </p:nvGrpSpPr>
      <p:grpSpPr>
        <a:xfrm>
          <a:off x="0" y="0"/>
          <a:ext cx="0" cy="0"/>
          <a:chOff x="0" y="0"/>
          <a:chExt cx="0" cy="0"/>
        </a:xfrm>
      </p:grpSpPr>
      <p:sp>
        <p:nvSpPr>
          <p:cNvPr id="96" name="Google Shape;96;p24"/>
          <p:cNvSpPr txBox="1"/>
          <p:nvPr/>
        </p:nvSpPr>
        <p:spPr>
          <a:xfrm>
            <a:off x="2397918" y="1294535"/>
            <a:ext cx="914400" cy="877164"/>
          </a:xfrm>
          <a:prstGeom prst="rect">
            <a:avLst/>
          </a:prstGeom>
          <a:noFill/>
          <a:ln>
            <a:noFill/>
          </a:ln>
        </p:spPr>
        <p:txBody>
          <a:bodyPr spcFirstLastPara="1" wrap="square" lIns="137150" tIns="68575" rIns="137150" bIns="68575" anchor="ctr" anchorCtr="0">
            <a:noAutofit/>
          </a:bodyPr>
          <a:lstStyle/>
          <a:p>
            <a:pPr marL="0" marR="0" lvl="0" indent="0" algn="l" rtl="0">
              <a:spcBef>
                <a:spcPts val="0"/>
              </a:spcBef>
              <a:spcAft>
                <a:spcPts val="0"/>
              </a:spcAft>
              <a:buClr>
                <a:schemeClr val="dk1"/>
              </a:buClr>
              <a:buSzPts val="12000"/>
              <a:buFont typeface="Corbel"/>
              <a:buNone/>
            </a:pPr>
            <a:r>
              <a:rPr lang="en-US" sz="12000" b="0" cap="none">
                <a:solidFill>
                  <a:schemeClr val="dk1"/>
                </a:solidFill>
                <a:latin typeface="Corbel"/>
                <a:ea typeface="Corbel"/>
                <a:cs typeface="Corbel"/>
                <a:sym typeface="Corbel"/>
              </a:rPr>
              <a:t>“</a:t>
            </a:r>
            <a:endParaRPr/>
          </a:p>
        </p:txBody>
      </p:sp>
      <p:sp>
        <p:nvSpPr>
          <p:cNvPr id="97" name="Google Shape;97;p24"/>
          <p:cNvSpPr txBox="1"/>
          <p:nvPr/>
        </p:nvSpPr>
        <p:spPr>
          <a:xfrm>
            <a:off x="16340138" y="4229099"/>
            <a:ext cx="914400" cy="877164"/>
          </a:xfrm>
          <a:prstGeom prst="rect">
            <a:avLst/>
          </a:prstGeom>
          <a:noFill/>
          <a:ln>
            <a:noFill/>
          </a:ln>
        </p:spPr>
        <p:txBody>
          <a:bodyPr spcFirstLastPara="1" wrap="square" lIns="137150" tIns="68575" rIns="137150" bIns="68575" anchor="ctr" anchorCtr="0">
            <a:noAutofit/>
          </a:bodyPr>
          <a:lstStyle/>
          <a:p>
            <a:pPr marL="0" marR="0" lvl="0" indent="0" algn="r" rtl="0">
              <a:spcBef>
                <a:spcPts val="0"/>
              </a:spcBef>
              <a:spcAft>
                <a:spcPts val="0"/>
              </a:spcAft>
              <a:buClr>
                <a:schemeClr val="dk1"/>
              </a:buClr>
              <a:buSzPts val="12000"/>
              <a:buFont typeface="Corbel"/>
              <a:buNone/>
            </a:pPr>
            <a:r>
              <a:rPr lang="en-US" sz="12000" b="0" cap="none">
                <a:solidFill>
                  <a:schemeClr val="dk1"/>
                </a:solidFill>
                <a:latin typeface="Corbel"/>
                <a:ea typeface="Corbel"/>
                <a:cs typeface="Corbel"/>
                <a:sym typeface="Corbel"/>
              </a:rPr>
              <a:t>”</a:t>
            </a:r>
            <a:endParaRPr/>
          </a:p>
        </p:txBody>
      </p:sp>
      <p:sp>
        <p:nvSpPr>
          <p:cNvPr id="98" name="Google Shape;98;p24"/>
          <p:cNvSpPr txBox="1">
            <a:spLocks noGrp="1"/>
          </p:cNvSpPr>
          <p:nvPr>
            <p:ph type="title"/>
          </p:nvPr>
        </p:nvSpPr>
        <p:spPr>
          <a:xfrm>
            <a:off x="3312318" y="1028701"/>
            <a:ext cx="13485018" cy="41147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800"/>
              <a:buFont typeface="Corbel"/>
              <a:buNone/>
              <a:defRPr sz="48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4"/>
          <p:cNvSpPr txBox="1">
            <a:spLocks noGrp="1"/>
          </p:cNvSpPr>
          <p:nvPr>
            <p:ph type="body" idx="1"/>
          </p:nvPr>
        </p:nvSpPr>
        <p:spPr>
          <a:xfrm>
            <a:off x="3655217" y="5143499"/>
            <a:ext cx="12799223" cy="571500"/>
          </a:xfrm>
          <a:prstGeom prst="rect">
            <a:avLst/>
          </a:prstGeom>
          <a:noFill/>
          <a:ln>
            <a:noFill/>
          </a:ln>
        </p:spPr>
        <p:txBody>
          <a:bodyPr spcFirstLastPara="1" wrap="square" lIns="91425" tIns="45700" rIns="91425" bIns="45700" anchor="ctr" anchorCtr="0">
            <a:normAutofit/>
          </a:bodyPr>
          <a:lstStyle>
            <a:lvl1pPr marL="457200" lvl="0" indent="-228600" algn="l">
              <a:spcBef>
                <a:spcPts val="540"/>
              </a:spcBef>
              <a:spcAft>
                <a:spcPts val="0"/>
              </a:spcAft>
              <a:buSzPts val="3915"/>
              <a:buFont typeface="Corbel"/>
              <a:buNone/>
              <a:defRPr sz="2700"/>
            </a:lvl1pPr>
            <a:lvl2pPr marL="914400" lvl="1" indent="-228600" algn="l">
              <a:spcBef>
                <a:spcPts val="900"/>
              </a:spcBef>
              <a:spcAft>
                <a:spcPts val="0"/>
              </a:spcAft>
              <a:buSzPts val="4350"/>
              <a:buFont typeface="Corbel"/>
              <a:buNone/>
              <a:defRPr/>
            </a:lvl2pPr>
            <a:lvl3pPr marL="1371600" lvl="2" indent="-228600" algn="l">
              <a:spcBef>
                <a:spcPts val="900"/>
              </a:spcBef>
              <a:spcAft>
                <a:spcPts val="0"/>
              </a:spcAft>
              <a:buSzPts val="3915"/>
              <a:buFont typeface="Corbel"/>
              <a:buNone/>
              <a:defRPr/>
            </a:lvl3pPr>
            <a:lvl4pPr marL="1828800" lvl="3" indent="-228600" algn="l">
              <a:spcBef>
                <a:spcPts val="900"/>
              </a:spcBef>
              <a:spcAft>
                <a:spcPts val="0"/>
              </a:spcAft>
              <a:buSzPts val="3480"/>
              <a:buFont typeface="Corbel"/>
              <a:buNone/>
              <a:defRPr/>
            </a:lvl4pPr>
            <a:lvl5pPr marL="2286000" lvl="4" indent="-228600" algn="l">
              <a:spcBef>
                <a:spcPts val="900"/>
              </a:spcBef>
              <a:spcAft>
                <a:spcPts val="0"/>
              </a:spcAft>
              <a:buSzPts val="3045"/>
              <a:buFont typeface="Corbel"/>
              <a:buNone/>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100" name="Google Shape;100;p24"/>
          <p:cNvSpPr txBox="1">
            <a:spLocks noGrp="1"/>
          </p:cNvSpPr>
          <p:nvPr>
            <p:ph type="body" idx="2"/>
          </p:nvPr>
        </p:nvSpPr>
        <p:spPr>
          <a:xfrm>
            <a:off x="2226467" y="6515100"/>
            <a:ext cx="15028067" cy="2171700"/>
          </a:xfrm>
          <a:prstGeom prst="rect">
            <a:avLst/>
          </a:prstGeom>
          <a:noFill/>
          <a:ln>
            <a:noFill/>
          </a:ln>
        </p:spPr>
        <p:txBody>
          <a:bodyPr spcFirstLastPara="1" wrap="square" lIns="91425" tIns="45700" rIns="91425" bIns="45700" anchor="ctr" anchorCtr="0">
            <a:normAutofit/>
          </a:bodyPr>
          <a:lstStyle>
            <a:lvl1pPr marL="457200" lvl="0" indent="-228600" algn="ctr">
              <a:spcBef>
                <a:spcPts val="600"/>
              </a:spcBef>
              <a:spcAft>
                <a:spcPts val="0"/>
              </a:spcAft>
              <a:buSzPts val="4350"/>
              <a:buNone/>
              <a:defRPr sz="30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101" name="Google Shape;101;p24"/>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4"/>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4"/>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04"/>
        <p:cNvGrpSpPr/>
        <p:nvPr/>
      </p:nvGrpSpPr>
      <p:grpSpPr>
        <a:xfrm>
          <a:off x="0" y="0"/>
          <a:ext cx="0" cy="0"/>
          <a:chOff x="0" y="0"/>
          <a:chExt cx="0" cy="0"/>
        </a:xfrm>
      </p:grpSpPr>
      <p:sp>
        <p:nvSpPr>
          <p:cNvPr id="105" name="Google Shape;105;p25"/>
          <p:cNvSpPr txBox="1">
            <a:spLocks noGrp="1"/>
          </p:cNvSpPr>
          <p:nvPr>
            <p:ph type="title"/>
          </p:nvPr>
        </p:nvSpPr>
        <p:spPr>
          <a:xfrm>
            <a:off x="2226470" y="4962872"/>
            <a:ext cx="15028064" cy="2203200"/>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4800"/>
              <a:buFont typeface="Corbel"/>
              <a:buNone/>
              <a:defRPr sz="48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5"/>
          <p:cNvSpPr txBox="1">
            <a:spLocks noGrp="1"/>
          </p:cNvSpPr>
          <p:nvPr>
            <p:ph type="body" idx="1"/>
          </p:nvPr>
        </p:nvSpPr>
        <p:spPr>
          <a:xfrm>
            <a:off x="2226468" y="7166072"/>
            <a:ext cx="15028065" cy="129060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4350"/>
              <a:buNone/>
              <a:defRPr sz="30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107" name="Google Shape;107;p25"/>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25"/>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10"/>
        <p:cNvGrpSpPr/>
        <p:nvPr/>
      </p:nvGrpSpPr>
      <p:grpSpPr>
        <a:xfrm>
          <a:off x="0" y="0"/>
          <a:ext cx="0" cy="0"/>
          <a:chOff x="0" y="0"/>
          <a:chExt cx="0" cy="0"/>
        </a:xfrm>
      </p:grpSpPr>
      <p:sp>
        <p:nvSpPr>
          <p:cNvPr id="111" name="Google Shape;111;p26"/>
          <p:cNvSpPr txBox="1"/>
          <p:nvPr/>
        </p:nvSpPr>
        <p:spPr>
          <a:xfrm>
            <a:off x="2397918" y="1294535"/>
            <a:ext cx="914400" cy="877164"/>
          </a:xfrm>
          <a:prstGeom prst="rect">
            <a:avLst/>
          </a:prstGeom>
          <a:noFill/>
          <a:ln>
            <a:noFill/>
          </a:ln>
        </p:spPr>
        <p:txBody>
          <a:bodyPr spcFirstLastPara="1" wrap="square" lIns="137150" tIns="68575" rIns="137150" bIns="68575" anchor="ctr" anchorCtr="0">
            <a:noAutofit/>
          </a:bodyPr>
          <a:lstStyle/>
          <a:p>
            <a:pPr marL="0" marR="0" lvl="0" indent="0" algn="l" rtl="0">
              <a:spcBef>
                <a:spcPts val="0"/>
              </a:spcBef>
              <a:spcAft>
                <a:spcPts val="0"/>
              </a:spcAft>
              <a:buClr>
                <a:schemeClr val="dk1"/>
              </a:buClr>
              <a:buSzPts val="12000"/>
              <a:buFont typeface="Corbel"/>
              <a:buNone/>
            </a:pPr>
            <a:r>
              <a:rPr lang="en-US" sz="12000" b="0" cap="none">
                <a:solidFill>
                  <a:schemeClr val="dk1"/>
                </a:solidFill>
                <a:latin typeface="Corbel"/>
                <a:ea typeface="Corbel"/>
                <a:cs typeface="Corbel"/>
                <a:sym typeface="Corbel"/>
              </a:rPr>
              <a:t>“</a:t>
            </a:r>
            <a:endParaRPr/>
          </a:p>
        </p:txBody>
      </p:sp>
      <p:sp>
        <p:nvSpPr>
          <p:cNvPr id="112" name="Google Shape;112;p26"/>
          <p:cNvSpPr txBox="1"/>
          <p:nvPr/>
        </p:nvSpPr>
        <p:spPr>
          <a:xfrm>
            <a:off x="16340138" y="4229099"/>
            <a:ext cx="914400" cy="877164"/>
          </a:xfrm>
          <a:prstGeom prst="rect">
            <a:avLst/>
          </a:prstGeom>
          <a:noFill/>
          <a:ln>
            <a:noFill/>
          </a:ln>
        </p:spPr>
        <p:txBody>
          <a:bodyPr spcFirstLastPara="1" wrap="square" lIns="137150" tIns="68575" rIns="137150" bIns="68575" anchor="ctr" anchorCtr="0">
            <a:noAutofit/>
          </a:bodyPr>
          <a:lstStyle/>
          <a:p>
            <a:pPr marL="0" marR="0" lvl="0" indent="0" algn="r" rtl="0">
              <a:spcBef>
                <a:spcPts val="0"/>
              </a:spcBef>
              <a:spcAft>
                <a:spcPts val="0"/>
              </a:spcAft>
              <a:buClr>
                <a:schemeClr val="dk1"/>
              </a:buClr>
              <a:buSzPts val="12000"/>
              <a:buFont typeface="Corbel"/>
              <a:buNone/>
            </a:pPr>
            <a:r>
              <a:rPr lang="en-US" sz="12000" b="0" cap="none">
                <a:solidFill>
                  <a:schemeClr val="dk1"/>
                </a:solidFill>
                <a:latin typeface="Corbel"/>
                <a:ea typeface="Corbel"/>
                <a:cs typeface="Corbel"/>
                <a:sym typeface="Corbel"/>
              </a:rPr>
              <a:t>”</a:t>
            </a:r>
            <a:endParaRPr/>
          </a:p>
        </p:txBody>
      </p:sp>
      <p:sp>
        <p:nvSpPr>
          <p:cNvPr id="113" name="Google Shape;113;p26"/>
          <p:cNvSpPr txBox="1">
            <a:spLocks noGrp="1"/>
          </p:cNvSpPr>
          <p:nvPr>
            <p:ph type="title"/>
          </p:nvPr>
        </p:nvSpPr>
        <p:spPr>
          <a:xfrm>
            <a:off x="3312318" y="1028701"/>
            <a:ext cx="13485018" cy="41147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800"/>
              <a:buFont typeface="Corbel"/>
              <a:buNone/>
              <a:defRPr sz="48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26"/>
          <p:cNvSpPr txBox="1">
            <a:spLocks noGrp="1"/>
          </p:cNvSpPr>
          <p:nvPr>
            <p:ph type="body" idx="1"/>
          </p:nvPr>
        </p:nvSpPr>
        <p:spPr>
          <a:xfrm>
            <a:off x="2226470" y="5829300"/>
            <a:ext cx="15028065" cy="1333500"/>
          </a:xfrm>
          <a:prstGeom prst="rect">
            <a:avLst/>
          </a:prstGeom>
          <a:noFill/>
          <a:ln>
            <a:noFill/>
          </a:ln>
        </p:spPr>
        <p:txBody>
          <a:bodyPr spcFirstLastPara="1" wrap="square" lIns="91425" tIns="45700" rIns="91425" bIns="45700" anchor="b" anchorCtr="0">
            <a:normAutofit/>
          </a:bodyPr>
          <a:lstStyle>
            <a:lvl1pPr marL="457200" lvl="0" indent="-228600" algn="r">
              <a:spcBef>
                <a:spcPts val="720"/>
              </a:spcBef>
              <a:spcAft>
                <a:spcPts val="0"/>
              </a:spcAft>
              <a:buSzPts val="5220"/>
              <a:buNone/>
              <a:defRPr sz="3600" b="0" cap="none">
                <a:solidFill>
                  <a:schemeClr val="dk1"/>
                </a:solidFill>
              </a:defRPr>
            </a:lvl1pPr>
            <a:lvl2pPr marL="914400" lvl="1" indent="-394335" algn="l">
              <a:spcBef>
                <a:spcPts val="900"/>
              </a:spcBef>
              <a:spcAft>
                <a:spcPts val="0"/>
              </a:spcAft>
              <a:buSzPts val="2610"/>
              <a:buChar char="•"/>
              <a:defRPr/>
            </a:lvl2pPr>
            <a:lvl3pPr marL="1371600" lvl="2" indent="-394335" algn="l">
              <a:spcBef>
                <a:spcPts val="900"/>
              </a:spcBef>
              <a:spcAft>
                <a:spcPts val="0"/>
              </a:spcAft>
              <a:buSzPts val="2610"/>
              <a:buChar char="•"/>
              <a:defRPr/>
            </a:lvl3pPr>
            <a:lvl4pPr marL="1828800" lvl="3" indent="-394335" algn="l">
              <a:spcBef>
                <a:spcPts val="900"/>
              </a:spcBef>
              <a:spcAft>
                <a:spcPts val="0"/>
              </a:spcAft>
              <a:buSzPts val="2610"/>
              <a:buChar char="•"/>
              <a:defRPr/>
            </a:lvl4pPr>
            <a:lvl5pPr marL="2286000" lvl="4" indent="-394335" algn="l">
              <a:spcBef>
                <a:spcPts val="900"/>
              </a:spcBef>
              <a:spcAft>
                <a:spcPts val="0"/>
              </a:spcAft>
              <a:buSzPts val="2610"/>
              <a:buChar char="•"/>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115" name="Google Shape;115;p26"/>
          <p:cNvSpPr txBox="1">
            <a:spLocks noGrp="1"/>
          </p:cNvSpPr>
          <p:nvPr>
            <p:ph type="body" idx="2"/>
          </p:nvPr>
        </p:nvSpPr>
        <p:spPr>
          <a:xfrm>
            <a:off x="2226468" y="7162800"/>
            <a:ext cx="15028065" cy="1524000"/>
          </a:xfrm>
          <a:prstGeom prst="rect">
            <a:avLst/>
          </a:prstGeom>
          <a:noFill/>
          <a:ln>
            <a:noFill/>
          </a:ln>
        </p:spPr>
        <p:txBody>
          <a:bodyPr spcFirstLastPara="1" wrap="square" lIns="91425" tIns="45700" rIns="91425" bIns="45700" anchor="t" anchorCtr="0">
            <a:normAutofit/>
          </a:bodyPr>
          <a:lstStyle>
            <a:lvl1pPr marL="457200" lvl="0" indent="-228600" algn="r">
              <a:spcBef>
                <a:spcPts val="540"/>
              </a:spcBef>
              <a:spcAft>
                <a:spcPts val="0"/>
              </a:spcAft>
              <a:buSzPts val="3915"/>
              <a:buNone/>
              <a:defRPr sz="27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116" name="Google Shape;116;p26"/>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6"/>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2226470" y="1028701"/>
            <a:ext cx="15028068" cy="4090988"/>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6000"/>
              <a:buFont typeface="Corbel"/>
              <a:buNone/>
              <a:defRPr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body" idx="1"/>
          </p:nvPr>
        </p:nvSpPr>
        <p:spPr>
          <a:xfrm>
            <a:off x="2226469" y="5257800"/>
            <a:ext cx="15028070" cy="1257300"/>
          </a:xfrm>
          <a:prstGeom prst="rect">
            <a:avLst/>
          </a:prstGeom>
          <a:noFill/>
          <a:ln>
            <a:noFill/>
          </a:ln>
        </p:spPr>
        <p:txBody>
          <a:bodyPr spcFirstLastPara="1" wrap="square" lIns="91425" tIns="45700" rIns="91425" bIns="45700" anchor="b" anchorCtr="0">
            <a:normAutofit/>
          </a:bodyPr>
          <a:lstStyle>
            <a:lvl1pPr marL="457200" lvl="0" indent="-228600" algn="l">
              <a:spcBef>
                <a:spcPts val="840"/>
              </a:spcBef>
              <a:spcAft>
                <a:spcPts val="0"/>
              </a:spcAft>
              <a:buSzPts val="6090"/>
              <a:buNone/>
              <a:defRPr sz="4200" b="0" cap="none">
                <a:solidFill>
                  <a:schemeClr val="dk1"/>
                </a:solidFill>
              </a:defRPr>
            </a:lvl1pPr>
            <a:lvl2pPr marL="914400" lvl="1" indent="-394335" algn="l">
              <a:spcBef>
                <a:spcPts val="900"/>
              </a:spcBef>
              <a:spcAft>
                <a:spcPts val="0"/>
              </a:spcAft>
              <a:buSzPts val="2610"/>
              <a:buChar char="•"/>
              <a:defRPr/>
            </a:lvl2pPr>
            <a:lvl3pPr marL="1371600" lvl="2" indent="-394335" algn="l">
              <a:spcBef>
                <a:spcPts val="900"/>
              </a:spcBef>
              <a:spcAft>
                <a:spcPts val="0"/>
              </a:spcAft>
              <a:buSzPts val="2610"/>
              <a:buChar char="•"/>
              <a:defRPr/>
            </a:lvl3pPr>
            <a:lvl4pPr marL="1828800" lvl="3" indent="-394335" algn="l">
              <a:spcBef>
                <a:spcPts val="900"/>
              </a:spcBef>
              <a:spcAft>
                <a:spcPts val="0"/>
              </a:spcAft>
              <a:buSzPts val="2610"/>
              <a:buChar char="•"/>
              <a:defRPr/>
            </a:lvl4pPr>
            <a:lvl5pPr marL="2286000" lvl="4" indent="-394335" algn="l">
              <a:spcBef>
                <a:spcPts val="900"/>
              </a:spcBef>
              <a:spcAft>
                <a:spcPts val="0"/>
              </a:spcAft>
              <a:buSzPts val="2610"/>
              <a:buChar char="•"/>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122" name="Google Shape;122;p27"/>
          <p:cNvSpPr txBox="1">
            <a:spLocks noGrp="1"/>
          </p:cNvSpPr>
          <p:nvPr>
            <p:ph type="body" idx="2"/>
          </p:nvPr>
        </p:nvSpPr>
        <p:spPr>
          <a:xfrm>
            <a:off x="2226467" y="6515100"/>
            <a:ext cx="15028070" cy="2171700"/>
          </a:xfrm>
          <a:prstGeom prst="rect">
            <a:avLst/>
          </a:prstGeom>
          <a:noFill/>
          <a:ln>
            <a:noFill/>
          </a:ln>
        </p:spPr>
        <p:txBody>
          <a:bodyPr spcFirstLastPara="1" wrap="square" lIns="91425" tIns="45700" rIns="91425" bIns="45700" anchor="t" anchorCtr="0">
            <a:normAutofit/>
          </a:bodyPr>
          <a:lstStyle>
            <a:lvl1pPr marL="457200" lvl="0" indent="-228600" algn="l">
              <a:spcBef>
                <a:spcPts val="540"/>
              </a:spcBef>
              <a:spcAft>
                <a:spcPts val="0"/>
              </a:spcAft>
              <a:buSzPts val="3915"/>
              <a:buNone/>
              <a:defRPr sz="27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123" name="Google Shape;123;p27"/>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7"/>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27"/>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6"/>
        <p:cNvGrpSpPr/>
        <p:nvPr/>
      </p:nvGrpSpPr>
      <p:grpSpPr>
        <a:xfrm>
          <a:off x="0" y="0"/>
          <a:ext cx="0" cy="0"/>
          <a:chOff x="0" y="0"/>
          <a:chExt cx="0" cy="0"/>
        </a:xfrm>
      </p:grpSpPr>
      <p:sp>
        <p:nvSpPr>
          <p:cNvPr id="127" name="Google Shape;127;p28"/>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6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8"/>
          <p:cNvSpPr txBox="1">
            <a:spLocks noGrp="1"/>
          </p:cNvSpPr>
          <p:nvPr>
            <p:ph type="body" idx="1"/>
          </p:nvPr>
        </p:nvSpPr>
        <p:spPr>
          <a:xfrm rot="5400000">
            <a:off x="7397350" y="-1170385"/>
            <a:ext cx="4686302" cy="15028070"/>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900"/>
              </a:spcBef>
              <a:spcAft>
                <a:spcPts val="0"/>
              </a:spcAft>
              <a:buSzPts val="2610"/>
              <a:buChar char="•"/>
              <a:defRPr/>
            </a:lvl2pPr>
            <a:lvl3pPr marL="1371600" lvl="2" indent="-394335" algn="l">
              <a:spcBef>
                <a:spcPts val="900"/>
              </a:spcBef>
              <a:spcAft>
                <a:spcPts val="0"/>
              </a:spcAft>
              <a:buSzPts val="2610"/>
              <a:buChar char="•"/>
              <a:defRPr/>
            </a:lvl3pPr>
            <a:lvl4pPr marL="1828800" lvl="3" indent="-394335" algn="l">
              <a:spcBef>
                <a:spcPts val="900"/>
              </a:spcBef>
              <a:spcAft>
                <a:spcPts val="0"/>
              </a:spcAft>
              <a:buSzPts val="2610"/>
              <a:buChar char="•"/>
              <a:defRPr/>
            </a:lvl4pPr>
            <a:lvl5pPr marL="2286000" lvl="4" indent="-394335" algn="l">
              <a:spcBef>
                <a:spcPts val="900"/>
              </a:spcBef>
              <a:spcAft>
                <a:spcPts val="0"/>
              </a:spcAft>
              <a:buSzPts val="2610"/>
              <a:buChar char="•"/>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129" name="Google Shape;129;p28"/>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28"/>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8"/>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2"/>
        <p:cNvGrpSpPr/>
        <p:nvPr/>
      </p:nvGrpSpPr>
      <p:grpSpPr>
        <a:xfrm>
          <a:off x="0" y="0"/>
          <a:ext cx="0" cy="0"/>
          <a:chOff x="0" y="0"/>
          <a:chExt cx="0" cy="0"/>
        </a:xfrm>
      </p:grpSpPr>
      <p:sp>
        <p:nvSpPr>
          <p:cNvPr id="133" name="Google Shape;133;p29"/>
          <p:cNvSpPr txBox="1">
            <a:spLocks noGrp="1"/>
          </p:cNvSpPr>
          <p:nvPr>
            <p:ph type="title"/>
          </p:nvPr>
        </p:nvSpPr>
        <p:spPr>
          <a:xfrm rot="5400000">
            <a:off x="12097710" y="3529973"/>
            <a:ext cx="7658100" cy="2655554"/>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9"/>
          <p:cNvSpPr txBox="1">
            <a:spLocks noGrp="1"/>
          </p:cNvSpPr>
          <p:nvPr>
            <p:ph type="body" idx="1"/>
          </p:nvPr>
        </p:nvSpPr>
        <p:spPr>
          <a:xfrm rot="5400000">
            <a:off x="4412225" y="-1157057"/>
            <a:ext cx="7658100" cy="12029613"/>
          </a:xfrm>
          <a:prstGeom prst="rect">
            <a:avLst/>
          </a:prstGeom>
          <a:noFill/>
          <a:ln>
            <a:noFill/>
          </a:ln>
        </p:spPr>
        <p:txBody>
          <a:bodyPr spcFirstLastPara="1" wrap="square" lIns="91425" tIns="45700" rIns="91425" bIns="45700" anchor="t" anchorCtr="0">
            <a:normAutofit/>
          </a:bodyPr>
          <a:lstStyle>
            <a:lvl1pPr marL="457200" lvl="0" indent="-394335" algn="l">
              <a:spcBef>
                <a:spcPts val="360"/>
              </a:spcBef>
              <a:spcAft>
                <a:spcPts val="0"/>
              </a:spcAft>
              <a:buSzPts val="2610"/>
              <a:buChar char="•"/>
              <a:defRPr/>
            </a:lvl1pPr>
            <a:lvl2pPr marL="914400" lvl="1" indent="-394335" algn="l">
              <a:spcBef>
                <a:spcPts val="900"/>
              </a:spcBef>
              <a:spcAft>
                <a:spcPts val="0"/>
              </a:spcAft>
              <a:buSzPts val="2610"/>
              <a:buChar char="•"/>
              <a:defRPr/>
            </a:lvl2pPr>
            <a:lvl3pPr marL="1371600" lvl="2" indent="-394335" algn="l">
              <a:spcBef>
                <a:spcPts val="900"/>
              </a:spcBef>
              <a:spcAft>
                <a:spcPts val="0"/>
              </a:spcAft>
              <a:buSzPts val="2610"/>
              <a:buChar char="•"/>
              <a:defRPr/>
            </a:lvl3pPr>
            <a:lvl4pPr marL="1828800" lvl="3" indent="-394335" algn="l">
              <a:spcBef>
                <a:spcPts val="900"/>
              </a:spcBef>
              <a:spcAft>
                <a:spcPts val="0"/>
              </a:spcAft>
              <a:buSzPts val="2610"/>
              <a:buChar char="•"/>
              <a:defRPr/>
            </a:lvl4pPr>
            <a:lvl5pPr marL="2286000" lvl="4" indent="-394335" algn="l">
              <a:spcBef>
                <a:spcPts val="900"/>
              </a:spcBef>
              <a:spcAft>
                <a:spcPts val="0"/>
              </a:spcAft>
              <a:buSzPts val="2610"/>
              <a:buChar char="•"/>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135" name="Google Shape;135;p29"/>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29"/>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29"/>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2"/>
        <p:cNvGrpSpPr/>
        <p:nvPr/>
      </p:nvGrpSpPr>
      <p:grpSpPr>
        <a:xfrm>
          <a:off x="0" y="0"/>
          <a:ext cx="0" cy="0"/>
          <a:chOff x="0" y="0"/>
          <a:chExt cx="0" cy="0"/>
        </a:xfrm>
      </p:grpSpPr>
      <p:grpSp>
        <p:nvGrpSpPr>
          <p:cNvPr id="23" name="Google Shape;23;p14"/>
          <p:cNvGrpSpPr/>
          <p:nvPr/>
        </p:nvGrpSpPr>
        <p:grpSpPr>
          <a:xfrm>
            <a:off x="819150" y="-7144"/>
            <a:ext cx="7522368" cy="10294145"/>
            <a:chOff x="2928938" y="-4763"/>
            <a:chExt cx="5014912" cy="6862763"/>
          </a:xfrm>
        </p:grpSpPr>
        <p:sp>
          <p:nvSpPr>
            <p:cNvPr id="24" name="Google Shape;24;p14"/>
            <p:cNvSpPr/>
            <p:nvPr/>
          </p:nvSpPr>
          <p:spPr>
            <a:xfrm>
              <a:off x="3367088" y="-4763"/>
              <a:ext cx="1063625" cy="2782888"/>
            </a:xfrm>
            <a:custGeom>
              <a:avLst/>
              <a:gdLst/>
              <a:ahLst/>
              <a:cxnLst/>
              <a:rect l="l" t="t" r="r" b="b"/>
              <a:pathLst>
                <a:path w="670" h="1753" extrusionOk="0">
                  <a:moveTo>
                    <a:pt x="0" y="1696"/>
                  </a:moveTo>
                  <a:lnTo>
                    <a:pt x="225" y="1753"/>
                  </a:lnTo>
                  <a:lnTo>
                    <a:pt x="670" y="0"/>
                  </a:lnTo>
                  <a:lnTo>
                    <a:pt x="430" y="0"/>
                  </a:lnTo>
                  <a:lnTo>
                    <a:pt x="0" y="1696"/>
                  </a:lnTo>
                  <a:close/>
                </a:path>
              </a:pathLst>
            </a:custGeom>
            <a:solidFill>
              <a:schemeClr val="accent1"/>
            </a:solidFill>
            <a:ln>
              <a:noFill/>
            </a:ln>
          </p:spPr>
        </p:sp>
        <p:sp>
          <p:nvSpPr>
            <p:cNvPr id="25" name="Google Shape;25;p14"/>
            <p:cNvSpPr/>
            <p:nvPr/>
          </p:nvSpPr>
          <p:spPr>
            <a:xfrm>
              <a:off x="2928938" y="-4763"/>
              <a:ext cx="1035050" cy="2673350"/>
            </a:xfrm>
            <a:custGeom>
              <a:avLst/>
              <a:gdLst/>
              <a:ahLst/>
              <a:cxnLst/>
              <a:rect l="l" t="t" r="r" b="b"/>
              <a:pathLst>
                <a:path w="652" h="1684" extrusionOk="0">
                  <a:moveTo>
                    <a:pt x="225" y="1684"/>
                  </a:moveTo>
                  <a:lnTo>
                    <a:pt x="652" y="0"/>
                  </a:lnTo>
                  <a:lnTo>
                    <a:pt x="411" y="0"/>
                  </a:lnTo>
                  <a:lnTo>
                    <a:pt x="0" y="1627"/>
                  </a:lnTo>
                  <a:lnTo>
                    <a:pt x="219" y="1681"/>
                  </a:lnTo>
                  <a:lnTo>
                    <a:pt x="225" y="1684"/>
                  </a:lnTo>
                  <a:close/>
                </a:path>
              </a:pathLst>
            </a:custGeom>
            <a:solidFill>
              <a:srgbClr val="595959"/>
            </a:solidFill>
            <a:ln>
              <a:noFill/>
            </a:ln>
          </p:spPr>
        </p:sp>
        <p:sp>
          <p:nvSpPr>
            <p:cNvPr id="26" name="Google Shape;26;p14"/>
            <p:cNvSpPr/>
            <p:nvPr/>
          </p:nvSpPr>
          <p:spPr>
            <a:xfrm>
              <a:off x="2928938" y="2582862"/>
              <a:ext cx="2693987" cy="4275138"/>
            </a:xfrm>
            <a:custGeom>
              <a:avLst/>
              <a:gdLst/>
              <a:ahLst/>
              <a:cxnLst/>
              <a:rect l="l" t="t" r="r" b="b"/>
              <a:pathLst>
                <a:path w="1697" h="2693" extrusionOk="0">
                  <a:moveTo>
                    <a:pt x="0" y="0"/>
                  </a:moveTo>
                  <a:lnTo>
                    <a:pt x="1622" y="2693"/>
                  </a:lnTo>
                  <a:lnTo>
                    <a:pt x="1697" y="2693"/>
                  </a:lnTo>
                  <a:lnTo>
                    <a:pt x="0" y="0"/>
                  </a:lnTo>
                  <a:close/>
                </a:path>
              </a:pathLst>
            </a:custGeom>
            <a:solidFill>
              <a:srgbClr val="262626"/>
            </a:solidFill>
            <a:ln>
              <a:noFill/>
            </a:ln>
          </p:spPr>
        </p:sp>
        <p:sp>
          <p:nvSpPr>
            <p:cNvPr id="27" name="Google Shape;27;p14"/>
            <p:cNvSpPr/>
            <p:nvPr/>
          </p:nvSpPr>
          <p:spPr>
            <a:xfrm>
              <a:off x="3371850" y="2692400"/>
              <a:ext cx="3332162" cy="4165600"/>
            </a:xfrm>
            <a:custGeom>
              <a:avLst/>
              <a:gdLst/>
              <a:ahLst/>
              <a:cxnLst/>
              <a:rect l="l" t="t" r="r" b="b"/>
              <a:pathLst>
                <a:path w="2099" h="2624" extrusionOk="0">
                  <a:moveTo>
                    <a:pt x="2099" y="2624"/>
                  </a:moveTo>
                  <a:lnTo>
                    <a:pt x="0" y="0"/>
                  </a:lnTo>
                  <a:lnTo>
                    <a:pt x="2021" y="2624"/>
                  </a:lnTo>
                  <a:lnTo>
                    <a:pt x="2099" y="2624"/>
                  </a:lnTo>
                  <a:close/>
                </a:path>
              </a:pathLst>
            </a:custGeom>
            <a:solidFill>
              <a:srgbClr val="0B5982"/>
            </a:solidFill>
            <a:ln>
              <a:noFill/>
            </a:ln>
          </p:spPr>
        </p:sp>
        <p:sp>
          <p:nvSpPr>
            <p:cNvPr id="28" name="Google Shape;28;p14"/>
            <p:cNvSpPr/>
            <p:nvPr/>
          </p:nvSpPr>
          <p:spPr>
            <a:xfrm>
              <a:off x="3367088" y="2687637"/>
              <a:ext cx="4576762" cy="4170363"/>
            </a:xfrm>
            <a:custGeom>
              <a:avLst/>
              <a:gdLst/>
              <a:ahLst/>
              <a:cxnLst/>
              <a:rect l="l" t="t" r="r" b="b"/>
              <a:pathLst>
                <a:path w="2883" h="2627" extrusionOk="0">
                  <a:moveTo>
                    <a:pt x="0" y="0"/>
                  </a:moveTo>
                  <a:lnTo>
                    <a:pt x="3" y="3"/>
                  </a:lnTo>
                  <a:lnTo>
                    <a:pt x="2102" y="2627"/>
                  </a:lnTo>
                  <a:lnTo>
                    <a:pt x="2883" y="2627"/>
                  </a:lnTo>
                  <a:lnTo>
                    <a:pt x="225" y="57"/>
                  </a:lnTo>
                  <a:lnTo>
                    <a:pt x="0" y="0"/>
                  </a:lnTo>
                  <a:close/>
                </a:path>
              </a:pathLst>
            </a:custGeom>
            <a:solidFill>
              <a:srgbClr val="1186C3"/>
            </a:solidFill>
            <a:ln>
              <a:noFill/>
            </a:ln>
          </p:spPr>
        </p:sp>
        <p:sp>
          <p:nvSpPr>
            <p:cNvPr id="29" name="Google Shape;29;p14"/>
            <p:cNvSpPr/>
            <p:nvPr/>
          </p:nvSpPr>
          <p:spPr>
            <a:xfrm>
              <a:off x="2928938" y="2578100"/>
              <a:ext cx="3584575" cy="4279900"/>
            </a:xfrm>
            <a:custGeom>
              <a:avLst/>
              <a:gdLst/>
              <a:ahLst/>
              <a:cxnLst/>
              <a:rect l="l" t="t" r="r" b="b"/>
              <a:pathLst>
                <a:path w="2258" h="2696" extrusionOk="0">
                  <a:moveTo>
                    <a:pt x="2258" y="2696"/>
                  </a:moveTo>
                  <a:lnTo>
                    <a:pt x="264" y="111"/>
                  </a:lnTo>
                  <a:lnTo>
                    <a:pt x="228" y="60"/>
                  </a:lnTo>
                  <a:lnTo>
                    <a:pt x="225" y="57"/>
                  </a:lnTo>
                  <a:lnTo>
                    <a:pt x="0" y="0"/>
                  </a:lnTo>
                  <a:lnTo>
                    <a:pt x="0" y="3"/>
                  </a:lnTo>
                  <a:lnTo>
                    <a:pt x="1697" y="2696"/>
                  </a:lnTo>
                  <a:lnTo>
                    <a:pt x="2258" y="2696"/>
                  </a:lnTo>
                  <a:close/>
                </a:path>
              </a:pathLst>
            </a:custGeom>
            <a:solidFill>
              <a:srgbClr val="3F3F3F"/>
            </a:solidFill>
            <a:ln>
              <a:noFill/>
            </a:ln>
          </p:spPr>
        </p:sp>
      </p:grpSp>
      <p:sp>
        <p:nvSpPr>
          <p:cNvPr id="30" name="Google Shape;30;p14"/>
          <p:cNvSpPr txBox="1">
            <a:spLocks noGrp="1"/>
          </p:cNvSpPr>
          <p:nvPr>
            <p:ph type="ctrTitle"/>
          </p:nvPr>
        </p:nvSpPr>
        <p:spPr>
          <a:xfrm>
            <a:off x="4392602" y="2070103"/>
            <a:ext cx="12861933" cy="3924299"/>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9000"/>
              <a:buFont typeface="Corbel"/>
              <a:buNone/>
              <a:defRPr sz="9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4"/>
          <p:cNvSpPr txBox="1">
            <a:spLocks noGrp="1"/>
          </p:cNvSpPr>
          <p:nvPr>
            <p:ph type="subTitle" idx="1"/>
          </p:nvPr>
        </p:nvSpPr>
        <p:spPr>
          <a:xfrm>
            <a:off x="6773066" y="5994401"/>
            <a:ext cx="10481468" cy="2082801"/>
          </a:xfrm>
          <a:prstGeom prst="rect">
            <a:avLst/>
          </a:prstGeom>
          <a:noFill/>
          <a:ln>
            <a:noFill/>
          </a:ln>
        </p:spPr>
        <p:txBody>
          <a:bodyPr spcFirstLastPara="1" wrap="square" lIns="91425" tIns="45700" rIns="91425" bIns="45700" anchor="t" anchorCtr="0">
            <a:normAutofit/>
          </a:bodyPr>
          <a:lstStyle>
            <a:lvl1pPr lvl="0" algn="r">
              <a:spcBef>
                <a:spcPts val="630"/>
              </a:spcBef>
              <a:spcAft>
                <a:spcPts val="0"/>
              </a:spcAft>
              <a:buSzPts val="4568"/>
              <a:buNone/>
              <a:defRPr sz="3150">
                <a:solidFill>
                  <a:schemeClr val="dk1"/>
                </a:solidFill>
              </a:defRPr>
            </a:lvl1pPr>
            <a:lvl2pPr lvl="1" algn="ctr">
              <a:spcBef>
                <a:spcPts val="900"/>
              </a:spcBef>
              <a:spcAft>
                <a:spcPts val="0"/>
              </a:spcAft>
              <a:buSzPts val="4350"/>
              <a:buNone/>
              <a:defRPr>
                <a:solidFill>
                  <a:srgbClr val="888888"/>
                </a:solidFill>
              </a:defRPr>
            </a:lvl2pPr>
            <a:lvl3pPr lvl="2" algn="ctr">
              <a:spcBef>
                <a:spcPts val="900"/>
              </a:spcBef>
              <a:spcAft>
                <a:spcPts val="0"/>
              </a:spcAft>
              <a:buSzPts val="3915"/>
              <a:buNone/>
              <a:defRPr>
                <a:solidFill>
                  <a:srgbClr val="888888"/>
                </a:solidFill>
              </a:defRPr>
            </a:lvl3pPr>
            <a:lvl4pPr lvl="3" algn="ctr">
              <a:spcBef>
                <a:spcPts val="900"/>
              </a:spcBef>
              <a:spcAft>
                <a:spcPts val="0"/>
              </a:spcAft>
              <a:buSzPts val="3480"/>
              <a:buNone/>
              <a:defRPr>
                <a:solidFill>
                  <a:srgbClr val="888888"/>
                </a:solidFill>
              </a:defRPr>
            </a:lvl4pPr>
            <a:lvl5pPr lvl="4" algn="ctr">
              <a:spcBef>
                <a:spcPts val="900"/>
              </a:spcBef>
              <a:spcAft>
                <a:spcPts val="0"/>
              </a:spcAft>
              <a:buSzPts val="3045"/>
              <a:buNone/>
              <a:defRPr>
                <a:solidFill>
                  <a:srgbClr val="888888"/>
                </a:solidFill>
              </a:defRPr>
            </a:lvl5pPr>
            <a:lvl6pPr lvl="5" algn="ctr">
              <a:spcBef>
                <a:spcPts val="900"/>
              </a:spcBef>
              <a:spcAft>
                <a:spcPts val="0"/>
              </a:spcAft>
              <a:buSzPts val="3045"/>
              <a:buNone/>
              <a:defRPr>
                <a:solidFill>
                  <a:srgbClr val="888888"/>
                </a:solidFill>
              </a:defRPr>
            </a:lvl6pPr>
            <a:lvl7pPr lvl="6" algn="ctr">
              <a:spcBef>
                <a:spcPts val="900"/>
              </a:spcBef>
              <a:spcAft>
                <a:spcPts val="0"/>
              </a:spcAft>
              <a:buSzPts val="3045"/>
              <a:buNone/>
              <a:defRPr>
                <a:solidFill>
                  <a:srgbClr val="888888"/>
                </a:solidFill>
              </a:defRPr>
            </a:lvl7pPr>
            <a:lvl8pPr lvl="7" algn="ctr">
              <a:spcBef>
                <a:spcPts val="900"/>
              </a:spcBef>
              <a:spcAft>
                <a:spcPts val="0"/>
              </a:spcAft>
              <a:buSzPts val="3045"/>
              <a:buNone/>
              <a:defRPr>
                <a:solidFill>
                  <a:srgbClr val="888888"/>
                </a:solidFill>
              </a:defRPr>
            </a:lvl8pPr>
            <a:lvl9pPr lvl="8" algn="ctr">
              <a:spcBef>
                <a:spcPts val="900"/>
              </a:spcBef>
              <a:spcAft>
                <a:spcPts val="900"/>
              </a:spcAft>
              <a:buSzPts val="3045"/>
              <a:buNone/>
              <a:defRPr>
                <a:solidFill>
                  <a:srgbClr val="888888"/>
                </a:solidFill>
              </a:defRPr>
            </a:lvl9pPr>
          </a:lstStyle>
          <a:p>
            <a:endParaRPr/>
          </a:p>
        </p:txBody>
      </p:sp>
      <p:sp>
        <p:nvSpPr>
          <p:cNvPr id="32" name="Google Shape;32;p14"/>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14"/>
          <p:cNvSpPr txBox="1">
            <a:spLocks noGrp="1"/>
          </p:cNvSpPr>
          <p:nvPr>
            <p:ph type="ftr" idx="11"/>
          </p:nvPr>
        </p:nvSpPr>
        <p:spPr>
          <a:xfrm>
            <a:off x="7998618" y="8824913"/>
            <a:ext cx="64860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4"/>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5"/>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5"/>
          <p:cNvSpPr txBox="1">
            <a:spLocks noGrp="1"/>
          </p:cNvSpPr>
          <p:nvPr>
            <p:ph type="body" idx="1"/>
          </p:nvPr>
        </p:nvSpPr>
        <p:spPr>
          <a:xfrm>
            <a:off x="2226466" y="4000499"/>
            <a:ext cx="15028070" cy="4686302"/>
          </a:xfrm>
          <a:prstGeom prst="rect">
            <a:avLst/>
          </a:prstGeom>
          <a:noFill/>
          <a:ln>
            <a:noFill/>
          </a:ln>
        </p:spPr>
        <p:txBody>
          <a:bodyPr spcFirstLastPara="1" wrap="square" lIns="91425" tIns="45700" rIns="91425" bIns="45700" anchor="ctr" anchorCtr="0">
            <a:normAutofit/>
          </a:bodyPr>
          <a:lstStyle>
            <a:lvl1pPr marL="457200" lvl="0" indent="-394335" algn="l">
              <a:spcBef>
                <a:spcPts val="360"/>
              </a:spcBef>
              <a:spcAft>
                <a:spcPts val="0"/>
              </a:spcAft>
              <a:buSzPts val="2610"/>
              <a:buChar char="•"/>
              <a:defRPr/>
            </a:lvl1pPr>
            <a:lvl2pPr marL="914400" lvl="1" indent="-394335" algn="l">
              <a:spcBef>
                <a:spcPts val="900"/>
              </a:spcBef>
              <a:spcAft>
                <a:spcPts val="0"/>
              </a:spcAft>
              <a:buSzPts val="2610"/>
              <a:buChar char="•"/>
              <a:defRPr/>
            </a:lvl2pPr>
            <a:lvl3pPr marL="1371600" lvl="2" indent="-394335" algn="l">
              <a:spcBef>
                <a:spcPts val="900"/>
              </a:spcBef>
              <a:spcAft>
                <a:spcPts val="0"/>
              </a:spcAft>
              <a:buSzPts val="2610"/>
              <a:buChar char="•"/>
              <a:defRPr/>
            </a:lvl3pPr>
            <a:lvl4pPr marL="1828800" lvl="3" indent="-394335" algn="l">
              <a:spcBef>
                <a:spcPts val="900"/>
              </a:spcBef>
              <a:spcAft>
                <a:spcPts val="0"/>
              </a:spcAft>
              <a:buSzPts val="2610"/>
              <a:buChar char="•"/>
              <a:defRPr/>
            </a:lvl4pPr>
            <a:lvl5pPr marL="2286000" lvl="4" indent="-394335" algn="l">
              <a:spcBef>
                <a:spcPts val="900"/>
              </a:spcBef>
              <a:spcAft>
                <a:spcPts val="0"/>
              </a:spcAft>
              <a:buSzPts val="2610"/>
              <a:buChar char="•"/>
              <a:defRPr/>
            </a:lvl5pPr>
            <a:lvl6pPr marL="2743200" lvl="5" indent="-394335" algn="l">
              <a:spcBef>
                <a:spcPts val="900"/>
              </a:spcBef>
              <a:spcAft>
                <a:spcPts val="0"/>
              </a:spcAft>
              <a:buSzPts val="2610"/>
              <a:buChar char="•"/>
              <a:defRPr/>
            </a:lvl6pPr>
            <a:lvl7pPr marL="3200400" lvl="6" indent="-394335" algn="l">
              <a:spcBef>
                <a:spcPts val="900"/>
              </a:spcBef>
              <a:spcAft>
                <a:spcPts val="0"/>
              </a:spcAft>
              <a:buSzPts val="2610"/>
              <a:buChar char="•"/>
              <a:defRPr/>
            </a:lvl7pPr>
            <a:lvl8pPr marL="3657600" lvl="7" indent="-394334" algn="l">
              <a:spcBef>
                <a:spcPts val="900"/>
              </a:spcBef>
              <a:spcAft>
                <a:spcPts val="0"/>
              </a:spcAft>
              <a:buSzPts val="2610"/>
              <a:buChar char="•"/>
              <a:defRPr/>
            </a:lvl8pPr>
            <a:lvl9pPr marL="4114800" lvl="8" indent="-394334" algn="l">
              <a:spcBef>
                <a:spcPts val="900"/>
              </a:spcBef>
              <a:spcAft>
                <a:spcPts val="900"/>
              </a:spcAft>
              <a:buSzPts val="2610"/>
              <a:buChar char="•"/>
              <a:defRPr/>
            </a:lvl9pPr>
          </a:lstStyle>
          <a:p>
            <a:endParaRPr/>
          </a:p>
        </p:txBody>
      </p:sp>
      <p:sp>
        <p:nvSpPr>
          <p:cNvPr id="38" name="Google Shape;38;p15"/>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5"/>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5"/>
          <p:cNvSpPr txBox="1">
            <a:spLocks noGrp="1"/>
          </p:cNvSpPr>
          <p:nvPr>
            <p:ph type="sldNum" idx="12"/>
          </p:nvPr>
        </p:nvSpPr>
        <p:spPr>
          <a:xfrm>
            <a:off x="16427785" y="8800697"/>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16"/>
          <p:cNvSpPr txBox="1">
            <a:spLocks noGrp="1"/>
          </p:cNvSpPr>
          <p:nvPr>
            <p:ph type="title"/>
          </p:nvPr>
        </p:nvSpPr>
        <p:spPr>
          <a:xfrm>
            <a:off x="3858419" y="4000498"/>
            <a:ext cx="13396121" cy="3165573"/>
          </a:xfrm>
          <a:prstGeom prst="rect">
            <a:avLst/>
          </a:prstGeom>
          <a:noFill/>
          <a:ln>
            <a:noFill/>
          </a:ln>
        </p:spPr>
        <p:txBody>
          <a:bodyPr spcFirstLastPara="1" wrap="square" lIns="91425" tIns="45700" rIns="91425" bIns="45700" anchor="b" anchorCtr="0">
            <a:normAutofit/>
          </a:bodyPr>
          <a:lstStyle>
            <a:lvl1pPr lvl="0" algn="r">
              <a:spcBef>
                <a:spcPts val="0"/>
              </a:spcBef>
              <a:spcAft>
                <a:spcPts val="0"/>
              </a:spcAft>
              <a:buClr>
                <a:schemeClr val="dk1"/>
              </a:buClr>
              <a:buSzPts val="6000"/>
              <a:buFont typeface="Corbel"/>
              <a:buNone/>
              <a:defRPr sz="6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6"/>
          <p:cNvSpPr txBox="1">
            <a:spLocks noGrp="1"/>
          </p:cNvSpPr>
          <p:nvPr>
            <p:ph type="body" idx="1"/>
          </p:nvPr>
        </p:nvSpPr>
        <p:spPr>
          <a:xfrm>
            <a:off x="3858417" y="7166072"/>
            <a:ext cx="13396122" cy="1290600"/>
          </a:xfrm>
          <a:prstGeom prst="rect">
            <a:avLst/>
          </a:prstGeom>
          <a:noFill/>
          <a:ln>
            <a:noFill/>
          </a:ln>
        </p:spPr>
        <p:txBody>
          <a:bodyPr spcFirstLastPara="1" wrap="square" lIns="91425" tIns="45700" rIns="91425" bIns="45700" anchor="t" anchorCtr="0">
            <a:normAutofit/>
          </a:bodyPr>
          <a:lstStyle>
            <a:lvl1pPr marL="457200" lvl="0" indent="-228600" algn="r">
              <a:spcBef>
                <a:spcPts val="600"/>
              </a:spcBef>
              <a:spcAft>
                <a:spcPts val="0"/>
              </a:spcAft>
              <a:buSzPts val="4350"/>
              <a:buNone/>
              <a:defRPr sz="3000">
                <a:solidFill>
                  <a:schemeClr val="dk1"/>
                </a:solidFill>
              </a:defRPr>
            </a:lvl1pPr>
            <a:lvl2pPr marL="914400" lvl="1" indent="-228600" algn="l">
              <a:spcBef>
                <a:spcPts val="900"/>
              </a:spcBef>
              <a:spcAft>
                <a:spcPts val="0"/>
              </a:spcAft>
              <a:buSzPts val="3915"/>
              <a:buNone/>
              <a:defRPr sz="2700">
                <a:solidFill>
                  <a:srgbClr val="888888"/>
                </a:solidFill>
              </a:defRPr>
            </a:lvl2pPr>
            <a:lvl3pPr marL="1371600" lvl="2" indent="-228600" algn="l">
              <a:spcBef>
                <a:spcPts val="900"/>
              </a:spcBef>
              <a:spcAft>
                <a:spcPts val="0"/>
              </a:spcAft>
              <a:buSzPts val="3480"/>
              <a:buNone/>
              <a:defRPr sz="2400">
                <a:solidFill>
                  <a:srgbClr val="888888"/>
                </a:solidFill>
              </a:defRPr>
            </a:lvl3pPr>
            <a:lvl4pPr marL="1828800" lvl="3" indent="-228600" algn="l">
              <a:spcBef>
                <a:spcPts val="900"/>
              </a:spcBef>
              <a:spcAft>
                <a:spcPts val="0"/>
              </a:spcAft>
              <a:buSzPts val="3045"/>
              <a:buNone/>
              <a:defRPr sz="2100">
                <a:solidFill>
                  <a:srgbClr val="888888"/>
                </a:solidFill>
              </a:defRPr>
            </a:lvl4pPr>
            <a:lvl5pPr marL="2286000" lvl="4" indent="-228600" algn="l">
              <a:spcBef>
                <a:spcPts val="900"/>
              </a:spcBef>
              <a:spcAft>
                <a:spcPts val="0"/>
              </a:spcAft>
              <a:buSzPts val="3045"/>
              <a:buNone/>
              <a:defRPr sz="2100">
                <a:solidFill>
                  <a:srgbClr val="888888"/>
                </a:solidFill>
              </a:defRPr>
            </a:lvl5pPr>
            <a:lvl6pPr marL="2743200" lvl="5" indent="-228600" algn="l">
              <a:spcBef>
                <a:spcPts val="900"/>
              </a:spcBef>
              <a:spcAft>
                <a:spcPts val="0"/>
              </a:spcAft>
              <a:buSzPts val="3045"/>
              <a:buNone/>
              <a:defRPr sz="2100">
                <a:solidFill>
                  <a:srgbClr val="888888"/>
                </a:solidFill>
              </a:defRPr>
            </a:lvl6pPr>
            <a:lvl7pPr marL="3200400" lvl="6" indent="-228600" algn="l">
              <a:spcBef>
                <a:spcPts val="900"/>
              </a:spcBef>
              <a:spcAft>
                <a:spcPts val="0"/>
              </a:spcAft>
              <a:buSzPts val="3045"/>
              <a:buNone/>
              <a:defRPr sz="2100">
                <a:solidFill>
                  <a:srgbClr val="888888"/>
                </a:solidFill>
              </a:defRPr>
            </a:lvl7pPr>
            <a:lvl8pPr marL="3657600" lvl="7" indent="-228600" algn="l">
              <a:spcBef>
                <a:spcPts val="900"/>
              </a:spcBef>
              <a:spcAft>
                <a:spcPts val="0"/>
              </a:spcAft>
              <a:buSzPts val="3045"/>
              <a:buNone/>
              <a:defRPr sz="2100">
                <a:solidFill>
                  <a:srgbClr val="888888"/>
                </a:solidFill>
              </a:defRPr>
            </a:lvl8pPr>
            <a:lvl9pPr marL="4114800" lvl="8" indent="-228600" algn="l">
              <a:spcBef>
                <a:spcPts val="900"/>
              </a:spcBef>
              <a:spcAft>
                <a:spcPts val="900"/>
              </a:spcAft>
              <a:buSzPts val="3045"/>
              <a:buNone/>
              <a:defRPr sz="2100">
                <a:solidFill>
                  <a:srgbClr val="888888"/>
                </a:solidFill>
              </a:defRPr>
            </a:lvl9pPr>
          </a:lstStyle>
          <a:p>
            <a:endParaRPr/>
          </a:p>
        </p:txBody>
      </p:sp>
      <p:sp>
        <p:nvSpPr>
          <p:cNvPr id="44" name="Google Shape;44;p16"/>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6"/>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 name="Google Shape;46;p16"/>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7"/>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7"/>
          <p:cNvSpPr txBox="1">
            <a:spLocks noGrp="1"/>
          </p:cNvSpPr>
          <p:nvPr>
            <p:ph type="body" idx="1"/>
          </p:nvPr>
        </p:nvSpPr>
        <p:spPr>
          <a:xfrm>
            <a:off x="2226469" y="4000499"/>
            <a:ext cx="7342583" cy="4686302"/>
          </a:xfrm>
          <a:prstGeom prst="rect">
            <a:avLst/>
          </a:prstGeom>
          <a:noFill/>
          <a:ln>
            <a:noFill/>
          </a:ln>
        </p:spPr>
        <p:txBody>
          <a:bodyPr spcFirstLastPara="1" wrap="square" lIns="91425" tIns="45700" rIns="91425" bIns="45700" anchor="ctr" anchorCtr="0">
            <a:normAutofit/>
          </a:bodyPr>
          <a:lstStyle>
            <a:lvl1pPr marL="457200" lvl="0" indent="-477202" algn="l">
              <a:spcBef>
                <a:spcPts val="540"/>
              </a:spcBef>
              <a:spcAft>
                <a:spcPts val="0"/>
              </a:spcAft>
              <a:buSzPts val="3915"/>
              <a:buChar char="•"/>
              <a:defRPr sz="2700"/>
            </a:lvl1pPr>
            <a:lvl2pPr marL="914400" lvl="1" indent="-449580" algn="l">
              <a:spcBef>
                <a:spcPts val="900"/>
              </a:spcBef>
              <a:spcAft>
                <a:spcPts val="0"/>
              </a:spcAft>
              <a:buSzPts val="3480"/>
              <a:buChar char="•"/>
              <a:defRPr sz="2400"/>
            </a:lvl2pPr>
            <a:lvl3pPr marL="1371600" lvl="2" indent="-421957" algn="l">
              <a:spcBef>
                <a:spcPts val="900"/>
              </a:spcBef>
              <a:spcAft>
                <a:spcPts val="0"/>
              </a:spcAft>
              <a:buSzPts val="3045"/>
              <a:buChar char="•"/>
              <a:defRPr sz="2100"/>
            </a:lvl3pPr>
            <a:lvl4pPr marL="1828800" lvl="3" indent="-394335" algn="l">
              <a:spcBef>
                <a:spcPts val="900"/>
              </a:spcBef>
              <a:spcAft>
                <a:spcPts val="0"/>
              </a:spcAft>
              <a:buSzPts val="2610"/>
              <a:buChar char="•"/>
              <a:defRPr sz="1800"/>
            </a:lvl4pPr>
            <a:lvl5pPr marL="2286000" lvl="4" indent="-394335" algn="l">
              <a:spcBef>
                <a:spcPts val="900"/>
              </a:spcBef>
              <a:spcAft>
                <a:spcPts val="0"/>
              </a:spcAft>
              <a:buSzPts val="2610"/>
              <a:buChar char="•"/>
              <a:defRPr sz="1800"/>
            </a:lvl5pPr>
            <a:lvl6pPr marL="2743200" lvl="5" indent="-394335" algn="l">
              <a:spcBef>
                <a:spcPts val="900"/>
              </a:spcBef>
              <a:spcAft>
                <a:spcPts val="0"/>
              </a:spcAft>
              <a:buSzPts val="2610"/>
              <a:buChar char="•"/>
              <a:defRPr sz="1800"/>
            </a:lvl6pPr>
            <a:lvl7pPr marL="3200400" lvl="6" indent="-394335" algn="l">
              <a:spcBef>
                <a:spcPts val="900"/>
              </a:spcBef>
              <a:spcAft>
                <a:spcPts val="0"/>
              </a:spcAft>
              <a:buSzPts val="2610"/>
              <a:buChar char="•"/>
              <a:defRPr sz="1800"/>
            </a:lvl7pPr>
            <a:lvl8pPr marL="3657600" lvl="7" indent="-394334" algn="l">
              <a:spcBef>
                <a:spcPts val="900"/>
              </a:spcBef>
              <a:spcAft>
                <a:spcPts val="0"/>
              </a:spcAft>
              <a:buSzPts val="2610"/>
              <a:buChar char="•"/>
              <a:defRPr sz="1800"/>
            </a:lvl8pPr>
            <a:lvl9pPr marL="4114800" lvl="8" indent="-394334" algn="l">
              <a:spcBef>
                <a:spcPts val="900"/>
              </a:spcBef>
              <a:spcAft>
                <a:spcPts val="900"/>
              </a:spcAft>
              <a:buSzPts val="2610"/>
              <a:buChar char="•"/>
              <a:defRPr sz="1800"/>
            </a:lvl9pPr>
          </a:lstStyle>
          <a:p>
            <a:endParaRPr/>
          </a:p>
        </p:txBody>
      </p:sp>
      <p:sp>
        <p:nvSpPr>
          <p:cNvPr id="50" name="Google Shape;50;p17"/>
          <p:cNvSpPr txBox="1">
            <a:spLocks noGrp="1"/>
          </p:cNvSpPr>
          <p:nvPr>
            <p:ph type="body" idx="2"/>
          </p:nvPr>
        </p:nvSpPr>
        <p:spPr>
          <a:xfrm>
            <a:off x="9911951" y="4000500"/>
            <a:ext cx="7342584" cy="4686300"/>
          </a:xfrm>
          <a:prstGeom prst="rect">
            <a:avLst/>
          </a:prstGeom>
          <a:noFill/>
          <a:ln>
            <a:noFill/>
          </a:ln>
        </p:spPr>
        <p:txBody>
          <a:bodyPr spcFirstLastPara="1" wrap="square" lIns="91425" tIns="45700" rIns="91425" bIns="45700" anchor="ctr" anchorCtr="0">
            <a:normAutofit/>
          </a:bodyPr>
          <a:lstStyle>
            <a:lvl1pPr marL="457200" lvl="0" indent="-477202" algn="l">
              <a:spcBef>
                <a:spcPts val="540"/>
              </a:spcBef>
              <a:spcAft>
                <a:spcPts val="0"/>
              </a:spcAft>
              <a:buSzPts val="3915"/>
              <a:buChar char="•"/>
              <a:defRPr sz="2700"/>
            </a:lvl1pPr>
            <a:lvl2pPr marL="914400" lvl="1" indent="-449580" algn="l">
              <a:spcBef>
                <a:spcPts val="900"/>
              </a:spcBef>
              <a:spcAft>
                <a:spcPts val="0"/>
              </a:spcAft>
              <a:buSzPts val="3480"/>
              <a:buChar char="•"/>
              <a:defRPr sz="2400"/>
            </a:lvl2pPr>
            <a:lvl3pPr marL="1371600" lvl="2" indent="-421957" algn="l">
              <a:spcBef>
                <a:spcPts val="900"/>
              </a:spcBef>
              <a:spcAft>
                <a:spcPts val="0"/>
              </a:spcAft>
              <a:buSzPts val="3045"/>
              <a:buChar char="•"/>
              <a:defRPr sz="2100"/>
            </a:lvl3pPr>
            <a:lvl4pPr marL="1828800" lvl="3" indent="-394335" algn="l">
              <a:spcBef>
                <a:spcPts val="900"/>
              </a:spcBef>
              <a:spcAft>
                <a:spcPts val="0"/>
              </a:spcAft>
              <a:buSzPts val="2610"/>
              <a:buChar char="•"/>
              <a:defRPr sz="1800"/>
            </a:lvl4pPr>
            <a:lvl5pPr marL="2286000" lvl="4" indent="-394335" algn="l">
              <a:spcBef>
                <a:spcPts val="900"/>
              </a:spcBef>
              <a:spcAft>
                <a:spcPts val="0"/>
              </a:spcAft>
              <a:buSzPts val="2610"/>
              <a:buChar char="•"/>
              <a:defRPr sz="1800"/>
            </a:lvl5pPr>
            <a:lvl6pPr marL="2743200" lvl="5" indent="-394335" algn="l">
              <a:spcBef>
                <a:spcPts val="900"/>
              </a:spcBef>
              <a:spcAft>
                <a:spcPts val="0"/>
              </a:spcAft>
              <a:buSzPts val="2610"/>
              <a:buChar char="•"/>
              <a:defRPr sz="1800"/>
            </a:lvl6pPr>
            <a:lvl7pPr marL="3200400" lvl="6" indent="-394335" algn="l">
              <a:spcBef>
                <a:spcPts val="900"/>
              </a:spcBef>
              <a:spcAft>
                <a:spcPts val="0"/>
              </a:spcAft>
              <a:buSzPts val="2610"/>
              <a:buChar char="•"/>
              <a:defRPr sz="1800"/>
            </a:lvl7pPr>
            <a:lvl8pPr marL="3657600" lvl="7" indent="-394334" algn="l">
              <a:spcBef>
                <a:spcPts val="900"/>
              </a:spcBef>
              <a:spcAft>
                <a:spcPts val="0"/>
              </a:spcAft>
              <a:buSzPts val="2610"/>
              <a:buChar char="•"/>
              <a:defRPr sz="1800"/>
            </a:lvl8pPr>
            <a:lvl9pPr marL="4114800" lvl="8" indent="-394334" algn="l">
              <a:spcBef>
                <a:spcPts val="900"/>
              </a:spcBef>
              <a:spcAft>
                <a:spcPts val="900"/>
              </a:spcAft>
              <a:buSzPts val="2610"/>
              <a:buChar char="•"/>
              <a:defRPr sz="1800"/>
            </a:lvl9pPr>
          </a:lstStyle>
          <a:p>
            <a:endParaRPr/>
          </a:p>
        </p:txBody>
      </p:sp>
      <p:sp>
        <p:nvSpPr>
          <p:cNvPr id="51" name="Google Shape;51;p17"/>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7"/>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7"/>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4"/>
        <p:cNvGrpSpPr/>
        <p:nvPr/>
      </p:nvGrpSpPr>
      <p:grpSpPr>
        <a:xfrm>
          <a:off x="0" y="0"/>
          <a:ext cx="0" cy="0"/>
          <a:chOff x="0" y="0"/>
          <a:chExt cx="0" cy="0"/>
        </a:xfrm>
      </p:grpSpPr>
      <p:sp>
        <p:nvSpPr>
          <p:cNvPr id="55" name="Google Shape;55;p18"/>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6000"/>
              <a:buFont typeface="Corbel"/>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8"/>
          <p:cNvSpPr txBox="1">
            <a:spLocks noGrp="1"/>
          </p:cNvSpPr>
          <p:nvPr>
            <p:ph type="body" idx="1"/>
          </p:nvPr>
        </p:nvSpPr>
        <p:spPr>
          <a:xfrm>
            <a:off x="2658269" y="3987800"/>
            <a:ext cx="6910782" cy="864393"/>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6090"/>
              <a:buNone/>
              <a:defRPr sz="4200" b="0">
                <a:solidFill>
                  <a:srgbClr val="1186C3"/>
                </a:solidFill>
              </a:defRPr>
            </a:lvl1pPr>
            <a:lvl2pPr marL="914400" lvl="1" indent="-228600" algn="l">
              <a:spcBef>
                <a:spcPts val="900"/>
              </a:spcBef>
              <a:spcAft>
                <a:spcPts val="0"/>
              </a:spcAft>
              <a:buSzPts val="4350"/>
              <a:buNone/>
              <a:defRPr sz="3000" b="1"/>
            </a:lvl2pPr>
            <a:lvl3pPr marL="1371600" lvl="2" indent="-228600" algn="l">
              <a:spcBef>
                <a:spcPts val="900"/>
              </a:spcBef>
              <a:spcAft>
                <a:spcPts val="0"/>
              </a:spcAft>
              <a:buSzPts val="3915"/>
              <a:buNone/>
              <a:defRPr sz="2700" b="1"/>
            </a:lvl3pPr>
            <a:lvl4pPr marL="1828800" lvl="3" indent="-228600" algn="l">
              <a:spcBef>
                <a:spcPts val="900"/>
              </a:spcBef>
              <a:spcAft>
                <a:spcPts val="0"/>
              </a:spcAft>
              <a:buSzPts val="3480"/>
              <a:buNone/>
              <a:defRPr sz="2400" b="1"/>
            </a:lvl4pPr>
            <a:lvl5pPr marL="2286000" lvl="4" indent="-228600" algn="l">
              <a:spcBef>
                <a:spcPts val="900"/>
              </a:spcBef>
              <a:spcAft>
                <a:spcPts val="0"/>
              </a:spcAft>
              <a:buSzPts val="3480"/>
              <a:buNone/>
              <a:defRPr sz="2400" b="1"/>
            </a:lvl5pPr>
            <a:lvl6pPr marL="2743200" lvl="5" indent="-228600" algn="l">
              <a:spcBef>
                <a:spcPts val="900"/>
              </a:spcBef>
              <a:spcAft>
                <a:spcPts val="0"/>
              </a:spcAft>
              <a:buSzPts val="3480"/>
              <a:buNone/>
              <a:defRPr sz="2400" b="1"/>
            </a:lvl6pPr>
            <a:lvl7pPr marL="3200400" lvl="6" indent="-228600" algn="l">
              <a:spcBef>
                <a:spcPts val="900"/>
              </a:spcBef>
              <a:spcAft>
                <a:spcPts val="0"/>
              </a:spcAft>
              <a:buSzPts val="3480"/>
              <a:buNone/>
              <a:defRPr sz="2400" b="1"/>
            </a:lvl7pPr>
            <a:lvl8pPr marL="3657600" lvl="7" indent="-228600" algn="l">
              <a:spcBef>
                <a:spcPts val="900"/>
              </a:spcBef>
              <a:spcAft>
                <a:spcPts val="0"/>
              </a:spcAft>
              <a:buSzPts val="3480"/>
              <a:buNone/>
              <a:defRPr sz="2400" b="1"/>
            </a:lvl8pPr>
            <a:lvl9pPr marL="4114800" lvl="8" indent="-228600" algn="l">
              <a:spcBef>
                <a:spcPts val="900"/>
              </a:spcBef>
              <a:spcAft>
                <a:spcPts val="900"/>
              </a:spcAft>
              <a:buSzPts val="3480"/>
              <a:buNone/>
              <a:defRPr sz="2400" b="1"/>
            </a:lvl9pPr>
          </a:lstStyle>
          <a:p>
            <a:endParaRPr/>
          </a:p>
        </p:txBody>
      </p:sp>
      <p:sp>
        <p:nvSpPr>
          <p:cNvPr id="57" name="Google Shape;57;p18"/>
          <p:cNvSpPr txBox="1">
            <a:spLocks noGrp="1"/>
          </p:cNvSpPr>
          <p:nvPr>
            <p:ph type="body" idx="2"/>
          </p:nvPr>
        </p:nvSpPr>
        <p:spPr>
          <a:xfrm>
            <a:off x="2226467" y="5003006"/>
            <a:ext cx="7342584" cy="3683793"/>
          </a:xfrm>
          <a:prstGeom prst="rect">
            <a:avLst/>
          </a:prstGeom>
          <a:noFill/>
          <a:ln>
            <a:noFill/>
          </a:ln>
        </p:spPr>
        <p:txBody>
          <a:bodyPr spcFirstLastPara="1" wrap="square" lIns="91425" tIns="45700" rIns="91425" bIns="45700" anchor="t" anchorCtr="0">
            <a:normAutofit/>
          </a:bodyPr>
          <a:lstStyle>
            <a:lvl1pPr marL="457200" lvl="0" indent="-477202" algn="l">
              <a:spcBef>
                <a:spcPts val="540"/>
              </a:spcBef>
              <a:spcAft>
                <a:spcPts val="0"/>
              </a:spcAft>
              <a:buSzPts val="3915"/>
              <a:buChar char="•"/>
              <a:defRPr sz="2700"/>
            </a:lvl1pPr>
            <a:lvl2pPr marL="914400" lvl="1" indent="-449580" algn="l">
              <a:spcBef>
                <a:spcPts val="900"/>
              </a:spcBef>
              <a:spcAft>
                <a:spcPts val="0"/>
              </a:spcAft>
              <a:buSzPts val="3480"/>
              <a:buChar char="•"/>
              <a:defRPr sz="2400"/>
            </a:lvl2pPr>
            <a:lvl3pPr marL="1371600" lvl="2" indent="-421957" algn="l">
              <a:spcBef>
                <a:spcPts val="900"/>
              </a:spcBef>
              <a:spcAft>
                <a:spcPts val="0"/>
              </a:spcAft>
              <a:buSzPts val="3045"/>
              <a:buChar char="•"/>
              <a:defRPr sz="2100"/>
            </a:lvl3pPr>
            <a:lvl4pPr marL="1828800" lvl="3" indent="-394335" algn="l">
              <a:spcBef>
                <a:spcPts val="900"/>
              </a:spcBef>
              <a:spcAft>
                <a:spcPts val="0"/>
              </a:spcAft>
              <a:buSzPts val="2610"/>
              <a:buChar char="•"/>
              <a:defRPr sz="1800"/>
            </a:lvl4pPr>
            <a:lvl5pPr marL="2286000" lvl="4" indent="-394335" algn="l">
              <a:spcBef>
                <a:spcPts val="900"/>
              </a:spcBef>
              <a:spcAft>
                <a:spcPts val="0"/>
              </a:spcAft>
              <a:buSzPts val="2610"/>
              <a:buChar char="•"/>
              <a:defRPr sz="1800"/>
            </a:lvl5pPr>
            <a:lvl6pPr marL="2743200" lvl="5" indent="-394335" algn="l">
              <a:spcBef>
                <a:spcPts val="900"/>
              </a:spcBef>
              <a:spcAft>
                <a:spcPts val="0"/>
              </a:spcAft>
              <a:buSzPts val="2610"/>
              <a:buChar char="•"/>
              <a:defRPr sz="1800"/>
            </a:lvl6pPr>
            <a:lvl7pPr marL="3200400" lvl="6" indent="-394335" algn="l">
              <a:spcBef>
                <a:spcPts val="900"/>
              </a:spcBef>
              <a:spcAft>
                <a:spcPts val="0"/>
              </a:spcAft>
              <a:buSzPts val="2610"/>
              <a:buChar char="•"/>
              <a:defRPr sz="1800"/>
            </a:lvl7pPr>
            <a:lvl8pPr marL="3657600" lvl="7" indent="-394334" algn="l">
              <a:spcBef>
                <a:spcPts val="900"/>
              </a:spcBef>
              <a:spcAft>
                <a:spcPts val="0"/>
              </a:spcAft>
              <a:buSzPts val="2610"/>
              <a:buChar char="•"/>
              <a:defRPr sz="1800"/>
            </a:lvl8pPr>
            <a:lvl9pPr marL="4114800" lvl="8" indent="-394334" algn="l">
              <a:spcBef>
                <a:spcPts val="900"/>
              </a:spcBef>
              <a:spcAft>
                <a:spcPts val="900"/>
              </a:spcAft>
              <a:buSzPts val="2610"/>
              <a:buChar char="•"/>
              <a:defRPr sz="1800"/>
            </a:lvl9pPr>
          </a:lstStyle>
          <a:p>
            <a:endParaRPr/>
          </a:p>
        </p:txBody>
      </p:sp>
      <p:sp>
        <p:nvSpPr>
          <p:cNvPr id="58" name="Google Shape;58;p18"/>
          <p:cNvSpPr txBox="1">
            <a:spLocks noGrp="1"/>
          </p:cNvSpPr>
          <p:nvPr>
            <p:ph type="body" idx="3"/>
          </p:nvPr>
        </p:nvSpPr>
        <p:spPr>
          <a:xfrm>
            <a:off x="10320731" y="4000500"/>
            <a:ext cx="6933806" cy="864393"/>
          </a:xfrm>
          <a:prstGeom prst="rect">
            <a:avLst/>
          </a:prstGeom>
          <a:noFill/>
          <a:ln>
            <a:noFill/>
          </a:ln>
        </p:spPr>
        <p:txBody>
          <a:bodyPr spcFirstLastPara="1" wrap="square" lIns="91425" tIns="45700" rIns="91425" bIns="45700" anchor="b" anchorCtr="0">
            <a:noAutofit/>
          </a:bodyPr>
          <a:lstStyle>
            <a:lvl1pPr marL="457200" lvl="0" indent="-228600" algn="l">
              <a:spcBef>
                <a:spcPts val="840"/>
              </a:spcBef>
              <a:spcAft>
                <a:spcPts val="0"/>
              </a:spcAft>
              <a:buSzPts val="6090"/>
              <a:buNone/>
              <a:defRPr sz="4200" b="0">
                <a:solidFill>
                  <a:srgbClr val="1186C3"/>
                </a:solidFill>
              </a:defRPr>
            </a:lvl1pPr>
            <a:lvl2pPr marL="914400" lvl="1" indent="-228600" algn="l">
              <a:spcBef>
                <a:spcPts val="900"/>
              </a:spcBef>
              <a:spcAft>
                <a:spcPts val="0"/>
              </a:spcAft>
              <a:buSzPts val="4350"/>
              <a:buNone/>
              <a:defRPr sz="3000" b="1"/>
            </a:lvl2pPr>
            <a:lvl3pPr marL="1371600" lvl="2" indent="-228600" algn="l">
              <a:spcBef>
                <a:spcPts val="900"/>
              </a:spcBef>
              <a:spcAft>
                <a:spcPts val="0"/>
              </a:spcAft>
              <a:buSzPts val="3915"/>
              <a:buNone/>
              <a:defRPr sz="2700" b="1"/>
            </a:lvl3pPr>
            <a:lvl4pPr marL="1828800" lvl="3" indent="-228600" algn="l">
              <a:spcBef>
                <a:spcPts val="900"/>
              </a:spcBef>
              <a:spcAft>
                <a:spcPts val="0"/>
              </a:spcAft>
              <a:buSzPts val="3480"/>
              <a:buNone/>
              <a:defRPr sz="2400" b="1"/>
            </a:lvl4pPr>
            <a:lvl5pPr marL="2286000" lvl="4" indent="-228600" algn="l">
              <a:spcBef>
                <a:spcPts val="900"/>
              </a:spcBef>
              <a:spcAft>
                <a:spcPts val="0"/>
              </a:spcAft>
              <a:buSzPts val="3480"/>
              <a:buNone/>
              <a:defRPr sz="2400" b="1"/>
            </a:lvl5pPr>
            <a:lvl6pPr marL="2743200" lvl="5" indent="-228600" algn="l">
              <a:spcBef>
                <a:spcPts val="900"/>
              </a:spcBef>
              <a:spcAft>
                <a:spcPts val="0"/>
              </a:spcAft>
              <a:buSzPts val="3480"/>
              <a:buNone/>
              <a:defRPr sz="2400" b="1"/>
            </a:lvl6pPr>
            <a:lvl7pPr marL="3200400" lvl="6" indent="-228600" algn="l">
              <a:spcBef>
                <a:spcPts val="900"/>
              </a:spcBef>
              <a:spcAft>
                <a:spcPts val="0"/>
              </a:spcAft>
              <a:buSzPts val="3480"/>
              <a:buNone/>
              <a:defRPr sz="2400" b="1"/>
            </a:lvl7pPr>
            <a:lvl8pPr marL="3657600" lvl="7" indent="-228600" algn="l">
              <a:spcBef>
                <a:spcPts val="900"/>
              </a:spcBef>
              <a:spcAft>
                <a:spcPts val="0"/>
              </a:spcAft>
              <a:buSzPts val="3480"/>
              <a:buNone/>
              <a:defRPr sz="2400" b="1"/>
            </a:lvl8pPr>
            <a:lvl9pPr marL="4114800" lvl="8" indent="-228600" algn="l">
              <a:spcBef>
                <a:spcPts val="900"/>
              </a:spcBef>
              <a:spcAft>
                <a:spcPts val="900"/>
              </a:spcAft>
              <a:buSzPts val="3480"/>
              <a:buNone/>
              <a:defRPr sz="2400" b="1"/>
            </a:lvl9pPr>
          </a:lstStyle>
          <a:p>
            <a:endParaRPr/>
          </a:p>
        </p:txBody>
      </p:sp>
      <p:sp>
        <p:nvSpPr>
          <p:cNvPr id="59" name="Google Shape;59;p18"/>
          <p:cNvSpPr txBox="1">
            <a:spLocks noGrp="1"/>
          </p:cNvSpPr>
          <p:nvPr>
            <p:ph type="body" idx="4"/>
          </p:nvPr>
        </p:nvSpPr>
        <p:spPr>
          <a:xfrm>
            <a:off x="9911951" y="5003006"/>
            <a:ext cx="7342584" cy="3683793"/>
          </a:xfrm>
          <a:prstGeom prst="rect">
            <a:avLst/>
          </a:prstGeom>
          <a:noFill/>
          <a:ln>
            <a:noFill/>
          </a:ln>
        </p:spPr>
        <p:txBody>
          <a:bodyPr spcFirstLastPara="1" wrap="square" lIns="91425" tIns="45700" rIns="91425" bIns="45700" anchor="t" anchorCtr="0">
            <a:normAutofit/>
          </a:bodyPr>
          <a:lstStyle>
            <a:lvl1pPr marL="457200" lvl="0" indent="-477202" algn="l">
              <a:spcBef>
                <a:spcPts val="540"/>
              </a:spcBef>
              <a:spcAft>
                <a:spcPts val="0"/>
              </a:spcAft>
              <a:buSzPts val="3915"/>
              <a:buChar char="•"/>
              <a:defRPr sz="2700"/>
            </a:lvl1pPr>
            <a:lvl2pPr marL="914400" lvl="1" indent="-449580" algn="l">
              <a:spcBef>
                <a:spcPts val="900"/>
              </a:spcBef>
              <a:spcAft>
                <a:spcPts val="0"/>
              </a:spcAft>
              <a:buSzPts val="3480"/>
              <a:buChar char="•"/>
              <a:defRPr sz="2400"/>
            </a:lvl2pPr>
            <a:lvl3pPr marL="1371600" lvl="2" indent="-421957" algn="l">
              <a:spcBef>
                <a:spcPts val="900"/>
              </a:spcBef>
              <a:spcAft>
                <a:spcPts val="0"/>
              </a:spcAft>
              <a:buSzPts val="3045"/>
              <a:buChar char="•"/>
              <a:defRPr sz="2100"/>
            </a:lvl3pPr>
            <a:lvl4pPr marL="1828800" lvl="3" indent="-394335" algn="l">
              <a:spcBef>
                <a:spcPts val="900"/>
              </a:spcBef>
              <a:spcAft>
                <a:spcPts val="0"/>
              </a:spcAft>
              <a:buSzPts val="2610"/>
              <a:buChar char="•"/>
              <a:defRPr sz="1800"/>
            </a:lvl4pPr>
            <a:lvl5pPr marL="2286000" lvl="4" indent="-394335" algn="l">
              <a:spcBef>
                <a:spcPts val="900"/>
              </a:spcBef>
              <a:spcAft>
                <a:spcPts val="0"/>
              </a:spcAft>
              <a:buSzPts val="2610"/>
              <a:buChar char="•"/>
              <a:defRPr sz="1800"/>
            </a:lvl5pPr>
            <a:lvl6pPr marL="2743200" lvl="5" indent="-394335" algn="l">
              <a:spcBef>
                <a:spcPts val="900"/>
              </a:spcBef>
              <a:spcAft>
                <a:spcPts val="0"/>
              </a:spcAft>
              <a:buSzPts val="2610"/>
              <a:buChar char="•"/>
              <a:defRPr sz="1800"/>
            </a:lvl6pPr>
            <a:lvl7pPr marL="3200400" lvl="6" indent="-394335" algn="l">
              <a:spcBef>
                <a:spcPts val="900"/>
              </a:spcBef>
              <a:spcAft>
                <a:spcPts val="0"/>
              </a:spcAft>
              <a:buSzPts val="2610"/>
              <a:buChar char="•"/>
              <a:defRPr sz="1800"/>
            </a:lvl7pPr>
            <a:lvl8pPr marL="3657600" lvl="7" indent="-394334" algn="l">
              <a:spcBef>
                <a:spcPts val="900"/>
              </a:spcBef>
              <a:spcAft>
                <a:spcPts val="0"/>
              </a:spcAft>
              <a:buSzPts val="2610"/>
              <a:buChar char="•"/>
              <a:defRPr sz="1800"/>
            </a:lvl8pPr>
            <a:lvl9pPr marL="4114800" lvl="8" indent="-394334" algn="l">
              <a:spcBef>
                <a:spcPts val="900"/>
              </a:spcBef>
              <a:spcAft>
                <a:spcPts val="900"/>
              </a:spcAft>
              <a:buSzPts val="2610"/>
              <a:buChar char="•"/>
              <a:defRPr sz="1800"/>
            </a:lvl9pPr>
          </a:lstStyle>
          <a:p>
            <a:endParaRPr/>
          </a:p>
        </p:txBody>
      </p:sp>
      <p:sp>
        <p:nvSpPr>
          <p:cNvPr id="60" name="Google Shape;60;p18"/>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1" name="Google Shape;61;p18"/>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8"/>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3"/>
        <p:cNvGrpSpPr/>
        <p:nvPr/>
      </p:nvGrpSpPr>
      <p:grpSpPr>
        <a:xfrm>
          <a:off x="0" y="0"/>
          <a:ext cx="0" cy="0"/>
          <a:chOff x="0" y="0"/>
          <a:chExt cx="0" cy="0"/>
        </a:xfrm>
      </p:grpSpPr>
      <p:sp>
        <p:nvSpPr>
          <p:cNvPr id="64" name="Google Shape;64;p19"/>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19"/>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9"/>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9"/>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8"/>
        <p:cNvGrpSpPr/>
        <p:nvPr/>
      </p:nvGrpSpPr>
      <p:grpSpPr>
        <a:xfrm>
          <a:off x="0" y="0"/>
          <a:ext cx="0" cy="0"/>
          <a:chOff x="0" y="0"/>
          <a:chExt cx="0" cy="0"/>
        </a:xfrm>
      </p:grpSpPr>
      <p:sp>
        <p:nvSpPr>
          <p:cNvPr id="69" name="Google Shape;69;p20"/>
          <p:cNvSpPr txBox="1">
            <a:spLocks noGrp="1"/>
          </p:cNvSpPr>
          <p:nvPr>
            <p:ph type="title"/>
          </p:nvPr>
        </p:nvSpPr>
        <p:spPr>
          <a:xfrm>
            <a:off x="2226469" y="2400300"/>
            <a:ext cx="5323682" cy="2057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3600"/>
              <a:buFont typeface="Corbel"/>
              <a:buNone/>
              <a:defRPr sz="36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0"/>
          <p:cNvSpPr txBox="1">
            <a:spLocks noGrp="1"/>
          </p:cNvSpPr>
          <p:nvPr>
            <p:ph type="body" idx="1"/>
          </p:nvPr>
        </p:nvSpPr>
        <p:spPr>
          <a:xfrm>
            <a:off x="7893050" y="1028699"/>
            <a:ext cx="9361485" cy="7658102"/>
          </a:xfrm>
          <a:prstGeom prst="rect">
            <a:avLst/>
          </a:prstGeom>
          <a:noFill/>
          <a:ln>
            <a:noFill/>
          </a:ln>
        </p:spPr>
        <p:txBody>
          <a:bodyPr spcFirstLastPara="1" wrap="square" lIns="91425" tIns="45700" rIns="91425" bIns="45700" anchor="ctr" anchorCtr="0">
            <a:normAutofit/>
          </a:bodyPr>
          <a:lstStyle>
            <a:lvl1pPr marL="457200" lvl="0" indent="-504825" algn="l">
              <a:spcBef>
                <a:spcPts val="600"/>
              </a:spcBef>
              <a:spcAft>
                <a:spcPts val="0"/>
              </a:spcAft>
              <a:buSzPts val="4350"/>
              <a:buChar char="•"/>
              <a:defRPr sz="3000"/>
            </a:lvl1pPr>
            <a:lvl2pPr marL="914400" lvl="1" indent="-477202" algn="l">
              <a:spcBef>
                <a:spcPts val="900"/>
              </a:spcBef>
              <a:spcAft>
                <a:spcPts val="0"/>
              </a:spcAft>
              <a:buSzPts val="3915"/>
              <a:buChar char="•"/>
              <a:defRPr sz="2700"/>
            </a:lvl2pPr>
            <a:lvl3pPr marL="1371600" lvl="2" indent="-449580" algn="l">
              <a:spcBef>
                <a:spcPts val="900"/>
              </a:spcBef>
              <a:spcAft>
                <a:spcPts val="0"/>
              </a:spcAft>
              <a:buSzPts val="3480"/>
              <a:buChar char="•"/>
              <a:defRPr sz="2400"/>
            </a:lvl3pPr>
            <a:lvl4pPr marL="1828800" lvl="3" indent="-421957" algn="l">
              <a:spcBef>
                <a:spcPts val="900"/>
              </a:spcBef>
              <a:spcAft>
                <a:spcPts val="0"/>
              </a:spcAft>
              <a:buSzPts val="3045"/>
              <a:buChar char="•"/>
              <a:defRPr sz="2100"/>
            </a:lvl4pPr>
            <a:lvl5pPr marL="2286000" lvl="4" indent="-421957" algn="l">
              <a:spcBef>
                <a:spcPts val="900"/>
              </a:spcBef>
              <a:spcAft>
                <a:spcPts val="0"/>
              </a:spcAft>
              <a:buSzPts val="3045"/>
              <a:buChar char="•"/>
              <a:defRPr sz="2100"/>
            </a:lvl5pPr>
            <a:lvl6pPr marL="2743200" lvl="5" indent="-421957" algn="l">
              <a:spcBef>
                <a:spcPts val="900"/>
              </a:spcBef>
              <a:spcAft>
                <a:spcPts val="0"/>
              </a:spcAft>
              <a:buSzPts val="3045"/>
              <a:buChar char="•"/>
              <a:defRPr sz="2100"/>
            </a:lvl6pPr>
            <a:lvl7pPr marL="3200400" lvl="6" indent="-421957" algn="l">
              <a:spcBef>
                <a:spcPts val="900"/>
              </a:spcBef>
              <a:spcAft>
                <a:spcPts val="0"/>
              </a:spcAft>
              <a:buSzPts val="3045"/>
              <a:buChar char="•"/>
              <a:defRPr sz="2100"/>
            </a:lvl7pPr>
            <a:lvl8pPr marL="3657600" lvl="7" indent="-421957" algn="l">
              <a:spcBef>
                <a:spcPts val="900"/>
              </a:spcBef>
              <a:spcAft>
                <a:spcPts val="0"/>
              </a:spcAft>
              <a:buSzPts val="3045"/>
              <a:buChar char="•"/>
              <a:defRPr sz="2100"/>
            </a:lvl8pPr>
            <a:lvl9pPr marL="4114800" lvl="8" indent="-421957" algn="l">
              <a:spcBef>
                <a:spcPts val="900"/>
              </a:spcBef>
              <a:spcAft>
                <a:spcPts val="900"/>
              </a:spcAft>
              <a:buSzPts val="3045"/>
              <a:buChar char="•"/>
              <a:defRPr sz="2100"/>
            </a:lvl9pPr>
          </a:lstStyle>
          <a:p>
            <a:endParaRPr/>
          </a:p>
        </p:txBody>
      </p:sp>
      <p:sp>
        <p:nvSpPr>
          <p:cNvPr id="71" name="Google Shape;71;p20"/>
          <p:cNvSpPr txBox="1">
            <a:spLocks noGrp="1"/>
          </p:cNvSpPr>
          <p:nvPr>
            <p:ph type="body" idx="2"/>
          </p:nvPr>
        </p:nvSpPr>
        <p:spPr>
          <a:xfrm>
            <a:off x="2226469" y="4457700"/>
            <a:ext cx="5323682" cy="2743200"/>
          </a:xfrm>
          <a:prstGeom prst="rect">
            <a:avLst/>
          </a:prstGeom>
          <a:noFill/>
          <a:ln>
            <a:noFill/>
          </a:ln>
        </p:spPr>
        <p:txBody>
          <a:bodyPr spcFirstLastPara="1" wrap="square" lIns="91425" tIns="45700" rIns="91425" bIns="45700" anchor="ctr" anchorCtr="0">
            <a:normAutofit/>
          </a:bodyPr>
          <a:lstStyle>
            <a:lvl1pPr marL="457200" lvl="0" indent="-228600" algn="ctr">
              <a:spcBef>
                <a:spcPts val="480"/>
              </a:spcBef>
              <a:spcAft>
                <a:spcPts val="0"/>
              </a:spcAft>
              <a:buSzPts val="3480"/>
              <a:buNone/>
              <a:defRPr sz="2400"/>
            </a:lvl1pPr>
            <a:lvl2pPr marL="914400" lvl="1" indent="-228600" algn="l">
              <a:spcBef>
                <a:spcPts val="900"/>
              </a:spcBef>
              <a:spcAft>
                <a:spcPts val="0"/>
              </a:spcAft>
              <a:buSzPts val="2610"/>
              <a:buNone/>
              <a:defRPr sz="1800"/>
            </a:lvl2pPr>
            <a:lvl3pPr marL="1371600" lvl="2" indent="-228600" algn="l">
              <a:spcBef>
                <a:spcPts val="900"/>
              </a:spcBef>
              <a:spcAft>
                <a:spcPts val="0"/>
              </a:spcAft>
              <a:buSzPts val="2175"/>
              <a:buNone/>
              <a:defRPr sz="1500"/>
            </a:lvl3pPr>
            <a:lvl4pPr marL="1828800" lvl="3" indent="-228600" algn="l">
              <a:spcBef>
                <a:spcPts val="900"/>
              </a:spcBef>
              <a:spcAft>
                <a:spcPts val="0"/>
              </a:spcAft>
              <a:buSzPts val="1958"/>
              <a:buNone/>
              <a:defRPr sz="1350"/>
            </a:lvl4pPr>
            <a:lvl5pPr marL="2286000" lvl="4" indent="-228600" algn="l">
              <a:spcBef>
                <a:spcPts val="900"/>
              </a:spcBef>
              <a:spcAft>
                <a:spcPts val="0"/>
              </a:spcAft>
              <a:buSzPts val="1958"/>
              <a:buNone/>
              <a:defRPr sz="1350"/>
            </a:lvl5pPr>
            <a:lvl6pPr marL="2743200" lvl="5" indent="-228600" algn="l">
              <a:spcBef>
                <a:spcPts val="900"/>
              </a:spcBef>
              <a:spcAft>
                <a:spcPts val="0"/>
              </a:spcAft>
              <a:buSzPts val="1958"/>
              <a:buNone/>
              <a:defRPr sz="1350"/>
            </a:lvl6pPr>
            <a:lvl7pPr marL="3200400" lvl="6" indent="-228600" algn="l">
              <a:spcBef>
                <a:spcPts val="900"/>
              </a:spcBef>
              <a:spcAft>
                <a:spcPts val="0"/>
              </a:spcAft>
              <a:buSzPts val="1958"/>
              <a:buNone/>
              <a:defRPr sz="1350"/>
            </a:lvl7pPr>
            <a:lvl8pPr marL="3657600" lvl="7" indent="-228600" algn="l">
              <a:spcBef>
                <a:spcPts val="900"/>
              </a:spcBef>
              <a:spcAft>
                <a:spcPts val="0"/>
              </a:spcAft>
              <a:buSzPts val="1958"/>
              <a:buNone/>
              <a:defRPr sz="1350"/>
            </a:lvl8pPr>
            <a:lvl9pPr marL="4114800" lvl="8" indent="-228600" algn="l">
              <a:spcBef>
                <a:spcPts val="900"/>
              </a:spcBef>
              <a:spcAft>
                <a:spcPts val="900"/>
              </a:spcAft>
              <a:buSzPts val="1958"/>
              <a:buNone/>
              <a:defRPr sz="1350"/>
            </a:lvl9pPr>
          </a:lstStyle>
          <a:p>
            <a:endParaRPr/>
          </a:p>
        </p:txBody>
      </p:sp>
      <p:sp>
        <p:nvSpPr>
          <p:cNvPr id="72" name="Google Shape;72;p20"/>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0"/>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0"/>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5"/>
        <p:cNvGrpSpPr/>
        <p:nvPr/>
      </p:nvGrpSpPr>
      <p:grpSpPr>
        <a:xfrm>
          <a:off x="0" y="0"/>
          <a:ext cx="0" cy="0"/>
          <a:chOff x="0" y="0"/>
          <a:chExt cx="0" cy="0"/>
        </a:xfrm>
      </p:grpSpPr>
      <p:sp>
        <p:nvSpPr>
          <p:cNvPr id="76" name="Google Shape;76;p21"/>
          <p:cNvSpPr txBox="1">
            <a:spLocks noGrp="1"/>
          </p:cNvSpPr>
          <p:nvPr>
            <p:ph type="title"/>
          </p:nvPr>
        </p:nvSpPr>
        <p:spPr>
          <a:xfrm>
            <a:off x="2224086" y="2628899"/>
            <a:ext cx="8139237" cy="2057400"/>
          </a:xfrm>
          <a:prstGeom prst="rect">
            <a:avLst/>
          </a:prstGeom>
          <a:noFill/>
          <a:ln>
            <a:noFill/>
          </a:ln>
        </p:spPr>
        <p:txBody>
          <a:bodyPr spcFirstLastPara="1" wrap="square" lIns="91425" tIns="45700" rIns="91425" bIns="45700" anchor="b" anchorCtr="0">
            <a:normAutofit/>
          </a:bodyPr>
          <a:lstStyle>
            <a:lvl1pPr lvl="0" algn="ctr">
              <a:spcBef>
                <a:spcPts val="0"/>
              </a:spcBef>
              <a:spcAft>
                <a:spcPts val="0"/>
              </a:spcAft>
              <a:buClr>
                <a:schemeClr val="dk1"/>
              </a:buClr>
              <a:buSzPts val="4200"/>
              <a:buFont typeface="Corbel"/>
              <a:buNone/>
              <a:defRPr sz="4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1"/>
          <p:cNvSpPr>
            <a:spLocks noGrp="1"/>
          </p:cNvSpPr>
          <p:nvPr>
            <p:ph type="pic" idx="2"/>
          </p:nvPr>
        </p:nvSpPr>
        <p:spPr>
          <a:xfrm>
            <a:off x="11392023" y="1371600"/>
            <a:ext cx="4921461" cy="6858000"/>
          </a:xfrm>
          <a:prstGeom prst="roundRect">
            <a:avLst>
              <a:gd name="adj" fmla="val 4280"/>
            </a:avLst>
          </a:prstGeom>
          <a:noFill/>
          <a:ln w="38100" cap="flat" cmpd="sng">
            <a:solidFill>
              <a:schemeClr val="lt2"/>
            </a:solidFill>
            <a:prstDash val="solid"/>
            <a:round/>
            <a:headEnd type="none" w="sm" len="sm"/>
            <a:tailEnd type="none" w="sm" len="sm"/>
          </a:ln>
        </p:spPr>
      </p:sp>
      <p:sp>
        <p:nvSpPr>
          <p:cNvPr id="78" name="Google Shape;78;p21"/>
          <p:cNvSpPr txBox="1">
            <a:spLocks noGrp="1"/>
          </p:cNvSpPr>
          <p:nvPr>
            <p:ph type="body" idx="1"/>
          </p:nvPr>
        </p:nvSpPr>
        <p:spPr>
          <a:xfrm>
            <a:off x="2224086" y="4686299"/>
            <a:ext cx="8139237" cy="2743200"/>
          </a:xfrm>
          <a:prstGeom prst="rect">
            <a:avLst/>
          </a:prstGeom>
          <a:noFill/>
          <a:ln>
            <a:noFill/>
          </a:ln>
        </p:spPr>
        <p:txBody>
          <a:bodyPr spcFirstLastPara="1" wrap="square" lIns="91425" tIns="45700" rIns="91425" bIns="45700" anchor="ctr" anchorCtr="0">
            <a:normAutofit/>
          </a:bodyPr>
          <a:lstStyle>
            <a:lvl1pPr marL="457200" lvl="0" indent="-228600" algn="ctr">
              <a:spcBef>
                <a:spcPts val="540"/>
              </a:spcBef>
              <a:spcAft>
                <a:spcPts val="0"/>
              </a:spcAft>
              <a:buSzPts val="3915"/>
              <a:buNone/>
              <a:defRPr sz="2700"/>
            </a:lvl1pPr>
            <a:lvl2pPr marL="914400" lvl="1" indent="-228600" algn="l">
              <a:spcBef>
                <a:spcPts val="900"/>
              </a:spcBef>
              <a:spcAft>
                <a:spcPts val="0"/>
              </a:spcAft>
              <a:buSzPts val="2610"/>
              <a:buNone/>
              <a:defRPr sz="1800"/>
            </a:lvl2pPr>
            <a:lvl3pPr marL="1371600" lvl="2" indent="-228600" algn="l">
              <a:spcBef>
                <a:spcPts val="900"/>
              </a:spcBef>
              <a:spcAft>
                <a:spcPts val="0"/>
              </a:spcAft>
              <a:buSzPts val="2175"/>
              <a:buNone/>
              <a:defRPr sz="1500"/>
            </a:lvl3pPr>
            <a:lvl4pPr marL="1828800" lvl="3" indent="-228600" algn="l">
              <a:spcBef>
                <a:spcPts val="900"/>
              </a:spcBef>
              <a:spcAft>
                <a:spcPts val="0"/>
              </a:spcAft>
              <a:buSzPts val="1958"/>
              <a:buNone/>
              <a:defRPr sz="1350"/>
            </a:lvl4pPr>
            <a:lvl5pPr marL="2286000" lvl="4" indent="-228600" algn="l">
              <a:spcBef>
                <a:spcPts val="900"/>
              </a:spcBef>
              <a:spcAft>
                <a:spcPts val="0"/>
              </a:spcAft>
              <a:buSzPts val="1958"/>
              <a:buNone/>
              <a:defRPr sz="1350"/>
            </a:lvl5pPr>
            <a:lvl6pPr marL="2743200" lvl="5" indent="-228600" algn="l">
              <a:spcBef>
                <a:spcPts val="900"/>
              </a:spcBef>
              <a:spcAft>
                <a:spcPts val="0"/>
              </a:spcAft>
              <a:buSzPts val="1958"/>
              <a:buNone/>
              <a:defRPr sz="1350"/>
            </a:lvl6pPr>
            <a:lvl7pPr marL="3200400" lvl="6" indent="-228600" algn="l">
              <a:spcBef>
                <a:spcPts val="900"/>
              </a:spcBef>
              <a:spcAft>
                <a:spcPts val="0"/>
              </a:spcAft>
              <a:buSzPts val="1958"/>
              <a:buNone/>
              <a:defRPr sz="1350"/>
            </a:lvl7pPr>
            <a:lvl8pPr marL="3657600" lvl="7" indent="-228600" algn="l">
              <a:spcBef>
                <a:spcPts val="900"/>
              </a:spcBef>
              <a:spcAft>
                <a:spcPts val="0"/>
              </a:spcAft>
              <a:buSzPts val="1958"/>
              <a:buNone/>
              <a:defRPr sz="1350"/>
            </a:lvl8pPr>
            <a:lvl9pPr marL="4114800" lvl="8" indent="-228600" algn="l">
              <a:spcBef>
                <a:spcPts val="900"/>
              </a:spcBef>
              <a:spcAft>
                <a:spcPts val="900"/>
              </a:spcAft>
              <a:buSzPts val="1958"/>
              <a:buNone/>
              <a:defRPr sz="1350"/>
            </a:lvl9pPr>
          </a:lstStyle>
          <a:p>
            <a:endParaRPr/>
          </a:p>
        </p:txBody>
      </p:sp>
      <p:sp>
        <p:nvSpPr>
          <p:cNvPr id="79" name="Google Shape;79;p21"/>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21"/>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1"/>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grpSp>
        <p:nvGrpSpPr>
          <p:cNvPr id="6" name="Google Shape;6;p12"/>
          <p:cNvGrpSpPr/>
          <p:nvPr/>
        </p:nvGrpSpPr>
        <p:grpSpPr>
          <a:xfrm>
            <a:off x="226219" y="1"/>
            <a:ext cx="3655220" cy="10287002"/>
            <a:chOff x="1320800" y="0"/>
            <a:chExt cx="2436813" cy="6858001"/>
          </a:xfrm>
        </p:grpSpPr>
        <p:sp>
          <p:nvSpPr>
            <p:cNvPr id="7" name="Google Shape;7;p12"/>
            <p:cNvSpPr/>
            <p:nvPr/>
          </p:nvSpPr>
          <p:spPr>
            <a:xfrm>
              <a:off x="1627188" y="0"/>
              <a:ext cx="1122363" cy="5329238"/>
            </a:xfrm>
            <a:custGeom>
              <a:avLst/>
              <a:gdLst/>
              <a:ahLst/>
              <a:cxnLst/>
              <a:rect l="l" t="t" r="r" b="b"/>
              <a:pathLst>
                <a:path w="707" h="3357" extrusionOk="0">
                  <a:moveTo>
                    <a:pt x="0" y="3330"/>
                  </a:moveTo>
                  <a:lnTo>
                    <a:pt x="156" y="3357"/>
                  </a:lnTo>
                  <a:lnTo>
                    <a:pt x="707" y="0"/>
                  </a:lnTo>
                  <a:lnTo>
                    <a:pt x="547" y="0"/>
                  </a:lnTo>
                  <a:lnTo>
                    <a:pt x="0" y="3330"/>
                  </a:lnTo>
                  <a:close/>
                </a:path>
              </a:pathLst>
            </a:custGeom>
            <a:solidFill>
              <a:schemeClr val="accent1"/>
            </a:solidFill>
            <a:ln>
              <a:noFill/>
            </a:ln>
          </p:spPr>
        </p:sp>
        <p:sp>
          <p:nvSpPr>
            <p:cNvPr id="8" name="Google Shape;8;p12"/>
            <p:cNvSpPr/>
            <p:nvPr/>
          </p:nvSpPr>
          <p:spPr>
            <a:xfrm>
              <a:off x="1320800" y="0"/>
              <a:ext cx="1117600" cy="5276850"/>
            </a:xfrm>
            <a:custGeom>
              <a:avLst/>
              <a:gdLst/>
              <a:ahLst/>
              <a:cxnLst/>
              <a:rect l="l" t="t" r="r" b="b"/>
              <a:pathLst>
                <a:path w="704" h="3324" extrusionOk="0">
                  <a:moveTo>
                    <a:pt x="704" y="0"/>
                  </a:moveTo>
                  <a:lnTo>
                    <a:pt x="545" y="0"/>
                  </a:lnTo>
                  <a:lnTo>
                    <a:pt x="0" y="3300"/>
                  </a:lnTo>
                  <a:lnTo>
                    <a:pt x="157" y="3324"/>
                  </a:lnTo>
                  <a:lnTo>
                    <a:pt x="704" y="0"/>
                  </a:lnTo>
                  <a:close/>
                </a:path>
              </a:pathLst>
            </a:custGeom>
            <a:solidFill>
              <a:srgbClr val="595959"/>
            </a:solidFill>
            <a:ln>
              <a:noFill/>
            </a:ln>
          </p:spPr>
        </p:sp>
        <p:sp>
          <p:nvSpPr>
            <p:cNvPr id="9" name="Google Shape;9;p12"/>
            <p:cNvSpPr/>
            <p:nvPr/>
          </p:nvSpPr>
          <p:spPr>
            <a:xfrm>
              <a:off x="1320800" y="5238750"/>
              <a:ext cx="1228725" cy="1619250"/>
            </a:xfrm>
            <a:custGeom>
              <a:avLst/>
              <a:gdLst/>
              <a:ahLst/>
              <a:cxnLst/>
              <a:rect l="l" t="t" r="r" b="b"/>
              <a:pathLst>
                <a:path w="774" h="1020" extrusionOk="0">
                  <a:moveTo>
                    <a:pt x="0" y="0"/>
                  </a:moveTo>
                  <a:lnTo>
                    <a:pt x="740" y="1020"/>
                  </a:lnTo>
                  <a:lnTo>
                    <a:pt x="774" y="1020"/>
                  </a:lnTo>
                  <a:lnTo>
                    <a:pt x="0" y="0"/>
                  </a:lnTo>
                  <a:close/>
                </a:path>
              </a:pathLst>
            </a:custGeom>
            <a:solidFill>
              <a:srgbClr val="262626"/>
            </a:solidFill>
            <a:ln>
              <a:noFill/>
            </a:ln>
          </p:spPr>
        </p:sp>
        <p:sp>
          <p:nvSpPr>
            <p:cNvPr id="10" name="Google Shape;10;p12"/>
            <p:cNvSpPr/>
            <p:nvPr/>
          </p:nvSpPr>
          <p:spPr>
            <a:xfrm>
              <a:off x="1627188" y="5291138"/>
              <a:ext cx="1495425" cy="1566863"/>
            </a:xfrm>
            <a:custGeom>
              <a:avLst/>
              <a:gdLst/>
              <a:ahLst/>
              <a:cxnLst/>
              <a:rect l="l" t="t" r="r" b="b"/>
              <a:pathLst>
                <a:path w="942" h="987" extrusionOk="0">
                  <a:moveTo>
                    <a:pt x="0" y="0"/>
                  </a:moveTo>
                  <a:lnTo>
                    <a:pt x="909" y="987"/>
                  </a:lnTo>
                  <a:lnTo>
                    <a:pt x="942" y="987"/>
                  </a:lnTo>
                  <a:lnTo>
                    <a:pt x="0" y="0"/>
                  </a:lnTo>
                  <a:close/>
                </a:path>
              </a:pathLst>
            </a:custGeom>
            <a:solidFill>
              <a:srgbClr val="0B5982"/>
            </a:solidFill>
            <a:ln>
              <a:noFill/>
            </a:ln>
          </p:spPr>
        </p:sp>
        <p:sp>
          <p:nvSpPr>
            <p:cNvPr id="11" name="Google Shape;11;p12"/>
            <p:cNvSpPr/>
            <p:nvPr/>
          </p:nvSpPr>
          <p:spPr>
            <a:xfrm>
              <a:off x="1627188" y="5286375"/>
              <a:ext cx="2130425" cy="1571625"/>
            </a:xfrm>
            <a:custGeom>
              <a:avLst/>
              <a:gdLst/>
              <a:ahLst/>
              <a:cxnLst/>
              <a:rect l="l" t="t" r="r" b="b"/>
              <a:pathLst>
                <a:path w="1342" h="990" extrusionOk="0">
                  <a:moveTo>
                    <a:pt x="0" y="3"/>
                  </a:moveTo>
                  <a:lnTo>
                    <a:pt x="942" y="990"/>
                  </a:lnTo>
                  <a:lnTo>
                    <a:pt x="1342" y="990"/>
                  </a:lnTo>
                  <a:lnTo>
                    <a:pt x="156" y="27"/>
                  </a:lnTo>
                  <a:lnTo>
                    <a:pt x="0" y="0"/>
                  </a:lnTo>
                  <a:lnTo>
                    <a:pt x="0" y="3"/>
                  </a:lnTo>
                  <a:close/>
                </a:path>
              </a:pathLst>
            </a:custGeom>
            <a:solidFill>
              <a:srgbClr val="1186C3"/>
            </a:solidFill>
            <a:ln>
              <a:noFill/>
            </a:ln>
          </p:spPr>
        </p:sp>
        <p:sp>
          <p:nvSpPr>
            <p:cNvPr id="12" name="Google Shape;12;p12"/>
            <p:cNvSpPr/>
            <p:nvPr/>
          </p:nvSpPr>
          <p:spPr>
            <a:xfrm>
              <a:off x="1320800" y="5238750"/>
              <a:ext cx="1695450" cy="1619250"/>
            </a:xfrm>
            <a:custGeom>
              <a:avLst/>
              <a:gdLst/>
              <a:ahLst/>
              <a:cxnLst/>
              <a:rect l="l" t="t" r="r" b="b"/>
              <a:pathLst>
                <a:path w="1068" h="1020" extrusionOk="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rgbClr val="3F3F3F"/>
            </a:solidFill>
            <a:ln>
              <a:noFill/>
            </a:ln>
          </p:spPr>
        </p:sp>
      </p:grpSp>
      <p:sp>
        <p:nvSpPr>
          <p:cNvPr id="13" name="Google Shape;13;p12"/>
          <p:cNvSpPr txBox="1">
            <a:spLocks noGrp="1"/>
          </p:cNvSpPr>
          <p:nvPr>
            <p:ph type="title"/>
          </p:nvPr>
        </p:nvSpPr>
        <p:spPr>
          <a:xfrm>
            <a:off x="2226467" y="1028701"/>
            <a:ext cx="15028070" cy="2628899"/>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6000"/>
              <a:buFont typeface="Corbel"/>
              <a:buNone/>
              <a:defRPr sz="60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14" name="Google Shape;14;p12"/>
          <p:cNvSpPr txBox="1">
            <a:spLocks noGrp="1"/>
          </p:cNvSpPr>
          <p:nvPr>
            <p:ph type="body" idx="1"/>
          </p:nvPr>
        </p:nvSpPr>
        <p:spPr>
          <a:xfrm>
            <a:off x="2226466" y="4000499"/>
            <a:ext cx="15028070" cy="4686302"/>
          </a:xfrm>
          <a:prstGeom prst="rect">
            <a:avLst/>
          </a:prstGeom>
          <a:noFill/>
          <a:ln>
            <a:noFill/>
          </a:ln>
        </p:spPr>
        <p:txBody>
          <a:bodyPr spcFirstLastPara="1" wrap="square" lIns="91425" tIns="45700" rIns="91425" bIns="45700" anchor="ctr" anchorCtr="0">
            <a:normAutofit/>
          </a:bodyPr>
          <a:lstStyle>
            <a:lvl1pPr marL="457200" marR="0" lvl="0" indent="-560070" algn="l" rtl="0">
              <a:spcBef>
                <a:spcPts val="720"/>
              </a:spcBef>
              <a:spcAft>
                <a:spcPts val="0"/>
              </a:spcAft>
              <a:buClr>
                <a:srgbClr val="1186C3"/>
              </a:buClr>
              <a:buSzPts val="5220"/>
              <a:buFont typeface="Arial"/>
              <a:buChar char="•"/>
              <a:defRPr sz="3600" b="0" i="0" u="none" strike="noStrike" cap="none">
                <a:solidFill>
                  <a:schemeClr val="dk1"/>
                </a:solidFill>
                <a:latin typeface="Corbel"/>
                <a:ea typeface="Corbel"/>
                <a:cs typeface="Corbel"/>
                <a:sym typeface="Corbel"/>
              </a:defRPr>
            </a:lvl1pPr>
            <a:lvl2pPr marL="914400" marR="0" lvl="1" indent="-504825" algn="l" rtl="0">
              <a:spcBef>
                <a:spcPts val="900"/>
              </a:spcBef>
              <a:spcAft>
                <a:spcPts val="0"/>
              </a:spcAft>
              <a:buClr>
                <a:srgbClr val="1186C3"/>
              </a:buClr>
              <a:buSzPts val="4350"/>
              <a:buFont typeface="Arial"/>
              <a:buChar char="•"/>
              <a:defRPr sz="3000" b="0" i="0" u="none" strike="noStrike" cap="none">
                <a:solidFill>
                  <a:schemeClr val="dk1"/>
                </a:solidFill>
                <a:latin typeface="Corbel"/>
                <a:ea typeface="Corbel"/>
                <a:cs typeface="Corbel"/>
                <a:sym typeface="Corbel"/>
              </a:defRPr>
            </a:lvl2pPr>
            <a:lvl3pPr marL="1371600" marR="0" lvl="2" indent="-477202" algn="l" rtl="0">
              <a:spcBef>
                <a:spcPts val="900"/>
              </a:spcBef>
              <a:spcAft>
                <a:spcPts val="0"/>
              </a:spcAft>
              <a:buClr>
                <a:srgbClr val="1186C3"/>
              </a:buClr>
              <a:buSzPts val="3915"/>
              <a:buFont typeface="Arial"/>
              <a:buChar char="•"/>
              <a:defRPr sz="2700" b="0" i="0" u="none" strike="noStrike" cap="none">
                <a:solidFill>
                  <a:schemeClr val="dk1"/>
                </a:solidFill>
                <a:latin typeface="Corbel"/>
                <a:ea typeface="Corbel"/>
                <a:cs typeface="Corbel"/>
                <a:sym typeface="Corbel"/>
              </a:defRPr>
            </a:lvl3pPr>
            <a:lvl4pPr marL="1828800" marR="0" lvl="3" indent="-449580" algn="l" rtl="0">
              <a:spcBef>
                <a:spcPts val="900"/>
              </a:spcBef>
              <a:spcAft>
                <a:spcPts val="0"/>
              </a:spcAft>
              <a:buClr>
                <a:srgbClr val="1186C3"/>
              </a:buClr>
              <a:buSzPts val="3480"/>
              <a:buFont typeface="Arial"/>
              <a:buChar char="•"/>
              <a:defRPr sz="2400" b="0" i="0" u="none" strike="noStrike" cap="none">
                <a:solidFill>
                  <a:schemeClr val="dk1"/>
                </a:solidFill>
                <a:latin typeface="Corbel"/>
                <a:ea typeface="Corbel"/>
                <a:cs typeface="Corbel"/>
                <a:sym typeface="Corbel"/>
              </a:defRPr>
            </a:lvl4pPr>
            <a:lvl5pPr marL="2286000" marR="0" lvl="4" indent="-421957" algn="l" rtl="0">
              <a:spcBef>
                <a:spcPts val="900"/>
              </a:spcBef>
              <a:spcAft>
                <a:spcPts val="0"/>
              </a:spcAft>
              <a:buClr>
                <a:srgbClr val="1186C3"/>
              </a:buClr>
              <a:buSzPts val="3045"/>
              <a:buFont typeface="Arial"/>
              <a:buChar char="•"/>
              <a:defRPr sz="2100" b="0" i="0" u="none" strike="noStrike" cap="none">
                <a:solidFill>
                  <a:schemeClr val="dk1"/>
                </a:solidFill>
                <a:latin typeface="Corbel"/>
                <a:ea typeface="Corbel"/>
                <a:cs typeface="Corbel"/>
                <a:sym typeface="Corbel"/>
              </a:defRPr>
            </a:lvl5pPr>
            <a:lvl6pPr marL="2743200" marR="0" lvl="5" indent="-421957" algn="l" rtl="0">
              <a:spcBef>
                <a:spcPts val="900"/>
              </a:spcBef>
              <a:spcAft>
                <a:spcPts val="0"/>
              </a:spcAft>
              <a:buClr>
                <a:srgbClr val="1186C3"/>
              </a:buClr>
              <a:buSzPts val="3045"/>
              <a:buFont typeface="Arial"/>
              <a:buChar char="•"/>
              <a:defRPr sz="2100" b="0" i="0" u="none" strike="noStrike" cap="none">
                <a:solidFill>
                  <a:schemeClr val="dk1"/>
                </a:solidFill>
                <a:latin typeface="Corbel"/>
                <a:ea typeface="Corbel"/>
                <a:cs typeface="Corbel"/>
                <a:sym typeface="Corbel"/>
              </a:defRPr>
            </a:lvl6pPr>
            <a:lvl7pPr marL="3200400" marR="0" lvl="6" indent="-421957" algn="l" rtl="0">
              <a:spcBef>
                <a:spcPts val="900"/>
              </a:spcBef>
              <a:spcAft>
                <a:spcPts val="0"/>
              </a:spcAft>
              <a:buClr>
                <a:srgbClr val="1186C3"/>
              </a:buClr>
              <a:buSzPts val="3045"/>
              <a:buFont typeface="Arial"/>
              <a:buChar char="•"/>
              <a:defRPr sz="2100" b="0" i="0" u="none" strike="noStrike" cap="none">
                <a:solidFill>
                  <a:schemeClr val="dk1"/>
                </a:solidFill>
                <a:latin typeface="Corbel"/>
                <a:ea typeface="Corbel"/>
                <a:cs typeface="Corbel"/>
                <a:sym typeface="Corbel"/>
              </a:defRPr>
            </a:lvl7pPr>
            <a:lvl8pPr marL="3657600" marR="0" lvl="7" indent="-421957" algn="l" rtl="0">
              <a:spcBef>
                <a:spcPts val="900"/>
              </a:spcBef>
              <a:spcAft>
                <a:spcPts val="0"/>
              </a:spcAft>
              <a:buClr>
                <a:srgbClr val="1186C3"/>
              </a:buClr>
              <a:buSzPts val="3045"/>
              <a:buFont typeface="Arial"/>
              <a:buChar char="•"/>
              <a:defRPr sz="2100" b="0" i="0" u="none" strike="noStrike" cap="none">
                <a:solidFill>
                  <a:schemeClr val="dk1"/>
                </a:solidFill>
                <a:latin typeface="Corbel"/>
                <a:ea typeface="Corbel"/>
                <a:cs typeface="Corbel"/>
                <a:sym typeface="Corbel"/>
              </a:defRPr>
            </a:lvl8pPr>
            <a:lvl9pPr marL="4114800" marR="0" lvl="8" indent="-421957" algn="l" rtl="0">
              <a:spcBef>
                <a:spcPts val="900"/>
              </a:spcBef>
              <a:spcAft>
                <a:spcPts val="900"/>
              </a:spcAft>
              <a:buClr>
                <a:srgbClr val="1186C3"/>
              </a:buClr>
              <a:buSzPts val="3045"/>
              <a:buFont typeface="Arial"/>
              <a:buChar char="•"/>
              <a:defRPr sz="2100" b="0" i="0" u="none" strike="noStrike" cap="none">
                <a:solidFill>
                  <a:schemeClr val="dk1"/>
                </a:solidFill>
                <a:latin typeface="Corbel"/>
                <a:ea typeface="Corbel"/>
                <a:cs typeface="Corbel"/>
                <a:sym typeface="Corbel"/>
              </a:defRPr>
            </a:lvl9pPr>
          </a:lstStyle>
          <a:p>
            <a:endParaRPr/>
          </a:p>
        </p:txBody>
      </p:sp>
      <p:sp>
        <p:nvSpPr>
          <p:cNvPr id="15" name="Google Shape;15;p12"/>
          <p:cNvSpPr txBox="1">
            <a:spLocks noGrp="1"/>
          </p:cNvSpPr>
          <p:nvPr>
            <p:ph type="dt" idx="10"/>
          </p:nvPr>
        </p:nvSpPr>
        <p:spPr>
          <a:xfrm>
            <a:off x="14598984" y="8824913"/>
            <a:ext cx="1714500" cy="547688"/>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5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6" name="Google Shape;16;p12"/>
          <p:cNvSpPr txBox="1">
            <a:spLocks noGrp="1"/>
          </p:cNvSpPr>
          <p:nvPr>
            <p:ph type="ftr" idx="11"/>
          </p:nvPr>
        </p:nvSpPr>
        <p:spPr>
          <a:xfrm>
            <a:off x="3858419" y="8824913"/>
            <a:ext cx="10626266" cy="547688"/>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500" b="0" i="0" u="none" strike="noStrike" cap="none">
                <a:solidFill>
                  <a:schemeClr val="dk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7" name="Google Shape;17;p12"/>
          <p:cNvSpPr txBox="1">
            <a:spLocks noGrp="1"/>
          </p:cNvSpPr>
          <p:nvPr>
            <p:ph type="sldNum" idx="12"/>
          </p:nvPr>
        </p:nvSpPr>
        <p:spPr>
          <a:xfrm>
            <a:off x="16427785" y="8824913"/>
            <a:ext cx="826751" cy="547688"/>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500" b="0" i="0" u="none" strike="noStrike" cap="none">
                <a:solidFill>
                  <a:schemeClr val="dk1"/>
                </a:solidFill>
                <a:latin typeface="Corbel"/>
                <a:ea typeface="Corbel"/>
                <a:cs typeface="Corbel"/>
                <a:sym typeface="Corbel"/>
              </a:defRPr>
            </a:lvl1pPr>
            <a:lvl2pPr marL="0" marR="0" lvl="1" indent="0" algn="r" rtl="0">
              <a:spcBef>
                <a:spcPts val="0"/>
              </a:spcBef>
              <a:buNone/>
              <a:defRPr sz="1500" b="0" i="0" u="none" strike="noStrike" cap="none">
                <a:solidFill>
                  <a:schemeClr val="dk1"/>
                </a:solidFill>
                <a:latin typeface="Corbel"/>
                <a:ea typeface="Corbel"/>
                <a:cs typeface="Corbel"/>
                <a:sym typeface="Corbel"/>
              </a:defRPr>
            </a:lvl2pPr>
            <a:lvl3pPr marL="0" marR="0" lvl="2" indent="0" algn="r" rtl="0">
              <a:spcBef>
                <a:spcPts val="0"/>
              </a:spcBef>
              <a:buNone/>
              <a:defRPr sz="1500" b="0" i="0" u="none" strike="noStrike" cap="none">
                <a:solidFill>
                  <a:schemeClr val="dk1"/>
                </a:solidFill>
                <a:latin typeface="Corbel"/>
                <a:ea typeface="Corbel"/>
                <a:cs typeface="Corbel"/>
                <a:sym typeface="Corbel"/>
              </a:defRPr>
            </a:lvl3pPr>
            <a:lvl4pPr marL="0" marR="0" lvl="3" indent="0" algn="r" rtl="0">
              <a:spcBef>
                <a:spcPts val="0"/>
              </a:spcBef>
              <a:buNone/>
              <a:defRPr sz="1500" b="0" i="0" u="none" strike="noStrike" cap="none">
                <a:solidFill>
                  <a:schemeClr val="dk1"/>
                </a:solidFill>
                <a:latin typeface="Corbel"/>
                <a:ea typeface="Corbel"/>
                <a:cs typeface="Corbel"/>
                <a:sym typeface="Corbel"/>
              </a:defRPr>
            </a:lvl4pPr>
            <a:lvl5pPr marL="0" marR="0" lvl="4" indent="0" algn="r" rtl="0">
              <a:spcBef>
                <a:spcPts val="0"/>
              </a:spcBef>
              <a:buNone/>
              <a:defRPr sz="1500" b="0" i="0" u="none" strike="noStrike" cap="none">
                <a:solidFill>
                  <a:schemeClr val="dk1"/>
                </a:solidFill>
                <a:latin typeface="Corbel"/>
                <a:ea typeface="Corbel"/>
                <a:cs typeface="Corbel"/>
                <a:sym typeface="Corbel"/>
              </a:defRPr>
            </a:lvl5pPr>
            <a:lvl6pPr marL="0" marR="0" lvl="5" indent="0" algn="r" rtl="0">
              <a:spcBef>
                <a:spcPts val="0"/>
              </a:spcBef>
              <a:buNone/>
              <a:defRPr sz="1500" b="0" i="0" u="none" strike="noStrike" cap="none">
                <a:solidFill>
                  <a:schemeClr val="dk1"/>
                </a:solidFill>
                <a:latin typeface="Corbel"/>
                <a:ea typeface="Corbel"/>
                <a:cs typeface="Corbel"/>
                <a:sym typeface="Corbel"/>
              </a:defRPr>
            </a:lvl6pPr>
            <a:lvl7pPr marL="0" marR="0" lvl="6" indent="0" algn="r" rtl="0">
              <a:spcBef>
                <a:spcPts val="0"/>
              </a:spcBef>
              <a:buNone/>
              <a:defRPr sz="1500" b="0" i="0" u="none" strike="noStrike" cap="none">
                <a:solidFill>
                  <a:schemeClr val="dk1"/>
                </a:solidFill>
                <a:latin typeface="Corbel"/>
                <a:ea typeface="Corbel"/>
                <a:cs typeface="Corbel"/>
                <a:sym typeface="Corbel"/>
              </a:defRPr>
            </a:lvl7pPr>
            <a:lvl8pPr marL="0" marR="0" lvl="7" indent="0" algn="r" rtl="0">
              <a:spcBef>
                <a:spcPts val="0"/>
              </a:spcBef>
              <a:buNone/>
              <a:defRPr sz="1500" b="0" i="0" u="none" strike="noStrike" cap="none">
                <a:solidFill>
                  <a:schemeClr val="dk1"/>
                </a:solidFill>
                <a:latin typeface="Corbel"/>
                <a:ea typeface="Corbel"/>
                <a:cs typeface="Corbel"/>
                <a:sym typeface="Corbel"/>
              </a:defRPr>
            </a:lvl8pPr>
            <a:lvl9pPr marL="0" marR="0" lvl="8" indent="0" algn="r" rtl="0">
              <a:spcBef>
                <a:spcPts val="0"/>
              </a:spcBef>
              <a:buNone/>
              <a:defRPr sz="1500" b="0" i="0" u="none" strike="noStrike" cap="none">
                <a:solidFill>
                  <a:schemeClr val="dk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1"/>
          <p:cNvPicPr preferRelativeResize="0"/>
          <p:nvPr/>
        </p:nvPicPr>
        <p:blipFill rotWithShape="1">
          <a:blip r:embed="rId3">
            <a:alphaModFix/>
          </a:blip>
          <a:srcRect l="18509" t="15870" r="17559" b="9746"/>
          <a:stretch/>
        </p:blipFill>
        <p:spPr>
          <a:xfrm rot="-8661609">
            <a:off x="15389483" y="474360"/>
            <a:ext cx="2783689" cy="3238717"/>
          </a:xfrm>
          <a:prstGeom prst="rect">
            <a:avLst/>
          </a:prstGeom>
          <a:noFill/>
          <a:ln>
            <a:noFill/>
          </a:ln>
          <a:effectLst>
            <a:outerShdw dist="50800" dir="5400000" sx="101000" sy="101000" algn="ctr" rotWithShape="0">
              <a:srgbClr val="000000">
                <a:alpha val="23921"/>
              </a:srgbClr>
            </a:outerShdw>
            <a:reflection stA="89000" dist="1270000" dir="5400000" sy="-100000" algn="bl" rotWithShape="0"/>
          </a:effectLst>
        </p:spPr>
      </p:pic>
      <p:sp>
        <p:nvSpPr>
          <p:cNvPr id="143" name="Google Shape;143;p1"/>
          <p:cNvSpPr txBox="1"/>
          <p:nvPr/>
        </p:nvSpPr>
        <p:spPr>
          <a:xfrm>
            <a:off x="3200400" y="3390900"/>
            <a:ext cx="12560459" cy="38779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800" b="1" i="0" u="none" strike="noStrike" cap="none">
                <a:solidFill>
                  <a:srgbClr val="30ACEC"/>
                </a:solidFill>
                <a:latin typeface="Oswald"/>
                <a:ea typeface="Oswald"/>
                <a:cs typeface="Oswald"/>
                <a:sym typeface="Oswald"/>
              </a:rPr>
              <a:t>Course Project – DSA5620 Big Data Analytics</a:t>
            </a:r>
            <a:endParaRPr/>
          </a:p>
          <a:p>
            <a:pPr marL="0" marR="0" lvl="0" indent="0" algn="ctr" rtl="0">
              <a:spcBef>
                <a:spcPts val="0"/>
              </a:spcBef>
              <a:spcAft>
                <a:spcPts val="0"/>
              </a:spcAft>
              <a:buNone/>
            </a:pPr>
            <a:endParaRPr sz="2800" b="1" i="0" u="none" strike="noStrike" cap="none">
              <a:solidFill>
                <a:srgbClr val="30ACEC"/>
              </a:solidFill>
              <a:latin typeface="Oswald"/>
              <a:ea typeface="Oswald"/>
              <a:cs typeface="Oswald"/>
              <a:sym typeface="Oswald"/>
            </a:endParaRPr>
          </a:p>
          <a:p>
            <a:pPr marL="0" marR="0" lvl="0" indent="0" algn="ctr" rtl="0">
              <a:spcBef>
                <a:spcPts val="0"/>
              </a:spcBef>
              <a:spcAft>
                <a:spcPts val="0"/>
              </a:spcAft>
              <a:buNone/>
            </a:pPr>
            <a:endParaRPr sz="2800" b="1" i="0" u="none" strike="noStrike" cap="none">
              <a:solidFill>
                <a:srgbClr val="30ACEC"/>
              </a:solidFill>
              <a:latin typeface="Oswald"/>
              <a:ea typeface="Oswald"/>
              <a:cs typeface="Oswald"/>
              <a:sym typeface="Oswald"/>
            </a:endParaRPr>
          </a:p>
          <a:p>
            <a:pPr marL="0" marR="0" lvl="0" indent="0" algn="ctr" rtl="0">
              <a:spcBef>
                <a:spcPts val="0"/>
              </a:spcBef>
              <a:spcAft>
                <a:spcPts val="0"/>
              </a:spcAft>
              <a:buNone/>
            </a:pPr>
            <a:r>
              <a:rPr lang="en-US" sz="5400" b="1" i="0" u="none" strike="noStrike" cap="none">
                <a:solidFill>
                  <a:srgbClr val="30ACEC"/>
                </a:solidFill>
                <a:latin typeface="Oswald"/>
                <a:ea typeface="Oswald"/>
                <a:cs typeface="Oswald"/>
                <a:sym typeface="Oswald"/>
              </a:rPr>
              <a:t>An Analysis On Adaptive Learning Revolution with AI Personalization &amp; Gamified Real‑Time Interaction</a:t>
            </a:r>
            <a:endParaRPr sz="4000" b="1" i="0" u="none" strike="noStrike" cap="none">
              <a:solidFill>
                <a:srgbClr val="30ACEC"/>
              </a:solidFill>
              <a:latin typeface="Oswald"/>
              <a:ea typeface="Oswald"/>
              <a:cs typeface="Oswald"/>
              <a:sym typeface="Oswald"/>
            </a:endParaRPr>
          </a:p>
        </p:txBody>
      </p:sp>
      <p:sp>
        <p:nvSpPr>
          <p:cNvPr id="144" name="Google Shape;144;p1"/>
          <p:cNvSpPr txBox="1"/>
          <p:nvPr/>
        </p:nvSpPr>
        <p:spPr>
          <a:xfrm>
            <a:off x="6152574" y="8551075"/>
            <a:ext cx="7096500" cy="12006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i="0" u="none" strike="noStrike" cap="none" dirty="0" err="1">
                <a:solidFill>
                  <a:srgbClr val="30ACEC"/>
                </a:solidFill>
                <a:latin typeface="Oswald"/>
                <a:ea typeface="Oswald"/>
                <a:cs typeface="Oswald"/>
                <a:sym typeface="Oswald"/>
              </a:rPr>
              <a:t>Chukwunonyelum</a:t>
            </a:r>
            <a:r>
              <a:rPr lang="en-US" sz="2400" b="1" i="0" u="none" strike="noStrike" cap="none" dirty="0">
                <a:solidFill>
                  <a:srgbClr val="30ACEC"/>
                </a:solidFill>
                <a:latin typeface="Oswald"/>
                <a:ea typeface="Oswald"/>
                <a:cs typeface="Oswald"/>
                <a:sym typeface="Oswald"/>
              </a:rPr>
              <a:t> Rosalyn Ezeako – 700778985</a:t>
            </a:r>
            <a:endParaRPr sz="2400" b="1" i="0" u="none" strike="noStrike" cap="none" dirty="0">
              <a:solidFill>
                <a:srgbClr val="30ACEC"/>
              </a:solidFill>
              <a:latin typeface="Oswald"/>
              <a:ea typeface="Oswald"/>
              <a:cs typeface="Oswald"/>
              <a:sym typeface="Oswald"/>
            </a:endParaRPr>
          </a:p>
          <a:p>
            <a:pPr marL="0" marR="0" lvl="0" indent="0" algn="ctr" rtl="0">
              <a:spcBef>
                <a:spcPts val="0"/>
              </a:spcBef>
              <a:spcAft>
                <a:spcPts val="0"/>
              </a:spcAft>
              <a:buNone/>
            </a:pPr>
            <a:endParaRPr sz="2400" b="1" dirty="0">
              <a:solidFill>
                <a:srgbClr val="30ACEC"/>
              </a:solidFill>
              <a:latin typeface="Oswald"/>
              <a:ea typeface="Oswald"/>
              <a:cs typeface="Oswald"/>
              <a:sym typeface="Oswald"/>
            </a:endParaRPr>
          </a:p>
          <a:p>
            <a:pPr marL="0" marR="0" lvl="0" indent="0" algn="ctr" rtl="0">
              <a:spcBef>
                <a:spcPts val="0"/>
              </a:spcBef>
              <a:spcAft>
                <a:spcPts val="0"/>
              </a:spcAft>
              <a:buNone/>
            </a:pPr>
            <a:r>
              <a:rPr lang="en-US" sz="2400" b="1" dirty="0">
                <a:solidFill>
                  <a:schemeClr val="dk1"/>
                </a:solidFill>
                <a:latin typeface="Oswald"/>
                <a:ea typeface="Oswald"/>
                <a:cs typeface="Oswald"/>
                <a:sym typeface="Oswald"/>
              </a:rPr>
              <a:t>Authors: Venit Kumar Shukla &amp; </a:t>
            </a:r>
            <a:r>
              <a:rPr lang="en-US" sz="2400" b="1" dirty="0" err="1">
                <a:solidFill>
                  <a:schemeClr val="dk1"/>
                </a:solidFill>
                <a:latin typeface="Oswald"/>
                <a:ea typeface="Oswald"/>
                <a:cs typeface="Oswald"/>
                <a:sym typeface="Oswald"/>
              </a:rPr>
              <a:t>Sheshiah</a:t>
            </a:r>
            <a:r>
              <a:rPr lang="en-US" sz="2400" b="1" dirty="0">
                <a:solidFill>
                  <a:schemeClr val="dk1"/>
                </a:solidFill>
                <a:latin typeface="Oswald"/>
                <a:ea typeface="Oswald"/>
                <a:cs typeface="Oswald"/>
                <a:sym typeface="Oswald"/>
              </a:rPr>
              <a:t> </a:t>
            </a:r>
            <a:r>
              <a:rPr lang="en-US" sz="2400" b="1" dirty="0" err="1">
                <a:solidFill>
                  <a:schemeClr val="dk1"/>
                </a:solidFill>
                <a:latin typeface="Oswald"/>
                <a:ea typeface="Oswald"/>
                <a:cs typeface="Oswald"/>
                <a:sym typeface="Oswald"/>
              </a:rPr>
              <a:t>Merikapudi</a:t>
            </a:r>
            <a:endParaRPr sz="2400" b="1" dirty="0">
              <a:solidFill>
                <a:schemeClr val="dk1"/>
              </a:solidFill>
              <a:latin typeface="Oswald"/>
              <a:ea typeface="Oswald"/>
              <a:cs typeface="Oswald"/>
              <a:sym typeface="Oswa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0"/>
          <p:cNvSpPr txBox="1"/>
          <p:nvPr/>
        </p:nvSpPr>
        <p:spPr>
          <a:xfrm>
            <a:off x="2800575" y="-353388"/>
            <a:ext cx="15468600" cy="923400"/>
          </a:xfrm>
          <a:prstGeom prst="rect">
            <a:avLst/>
          </a:prstGeom>
          <a:noFill/>
          <a:ln>
            <a:noFill/>
          </a:ln>
        </p:spPr>
        <p:txBody>
          <a:bodyPr spcFirstLastPara="1" wrap="square" lIns="0" tIns="0" rIns="0" bIns="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SHORTCOMINGS/CRITICAL ANALYSIS</a:t>
            </a:r>
            <a:endParaRPr dirty="0"/>
          </a:p>
        </p:txBody>
      </p:sp>
      <p:sp>
        <p:nvSpPr>
          <p:cNvPr id="198" name="Google Shape;198;p10"/>
          <p:cNvSpPr txBox="1"/>
          <p:nvPr/>
        </p:nvSpPr>
        <p:spPr>
          <a:xfrm>
            <a:off x="3157875" y="1184375"/>
            <a:ext cx="14754000" cy="8712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Corbel"/>
                <a:ea typeface="Corbel"/>
                <a:cs typeface="Corbel"/>
                <a:sym typeface="Corbel"/>
              </a:rPr>
              <a:t>Ethical, Privacy &amp; Access Concerns</a:t>
            </a:r>
            <a:endParaRPr sz="4000" b="1">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Data Privacy is Not Fully Addressed</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Although encryption and secure login are mentioned, there’s no clear discussion about how long student data is stored, who owns it, or how consent is managed, especially important when dealing with minors or sensitive information. </a:t>
            </a:r>
            <a:r>
              <a:rPr lang="en-US" sz="4000" b="1">
                <a:solidFill>
                  <a:schemeClr val="dk1"/>
                </a:solidFill>
                <a:latin typeface="Corbel"/>
                <a:ea typeface="Corbel"/>
                <a:cs typeface="Corbel"/>
                <a:sym typeface="Corbel"/>
              </a:rPr>
              <a:t>Digital noise and anonymization should be added to hide identity of user before sharing their data. </a:t>
            </a:r>
            <a:endParaRPr b="1"/>
          </a:p>
          <a:p>
            <a:pPr marL="0" marR="0" lvl="0" indent="0" algn="l" rtl="0">
              <a:spcBef>
                <a:spcPts val="0"/>
              </a:spcBef>
              <a:spcAft>
                <a:spcPts val="0"/>
              </a:spcAft>
              <a:buNone/>
            </a:pPr>
            <a:endParaRPr sz="4000">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Not Designed for Low-Access Areas</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This platform assumes good internet and device access. That leaves out students in rural or underdeveloped areas, the very people who could benefit most from adaptive learning. </a:t>
            </a:r>
            <a:r>
              <a:rPr lang="en-US" sz="4000" b="1">
                <a:solidFill>
                  <a:schemeClr val="dk1"/>
                </a:solidFill>
                <a:latin typeface="Corbel"/>
                <a:ea typeface="Corbel"/>
                <a:cs typeface="Corbel"/>
                <a:sym typeface="Corbel"/>
              </a:rPr>
              <a:t>Local caching should store offline data and then can be synced when online. Lightweight mobile devices can handle feedbacks and studying.</a:t>
            </a:r>
            <a:endParaRPr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p:nvPr/>
        </p:nvSpPr>
        <p:spPr>
          <a:xfrm>
            <a:off x="4503215" y="266700"/>
            <a:ext cx="11034170" cy="1129796"/>
          </a:xfrm>
          <a:prstGeom prst="rect">
            <a:avLst/>
          </a:prstGeom>
          <a:noFill/>
          <a:ln>
            <a:noFill/>
          </a:ln>
        </p:spPr>
        <p:txBody>
          <a:bodyPr spcFirstLastPara="1" wrap="square" lIns="0" tIns="0" rIns="0" bIns="0" anchor="t" anchorCtr="0">
            <a:spAutoFit/>
          </a:bodyPr>
          <a:lstStyle/>
          <a:p>
            <a:pPr marL="0" marR="0" lvl="0" indent="0" algn="ctr" rtl="0">
              <a:lnSpc>
                <a:spcPct val="158366"/>
              </a:lnSpc>
              <a:spcBef>
                <a:spcPts val="0"/>
              </a:spcBef>
              <a:spcAft>
                <a:spcPts val="0"/>
              </a:spcAft>
              <a:buNone/>
            </a:pPr>
            <a:r>
              <a:rPr lang="en-US" sz="6000" b="1">
                <a:solidFill>
                  <a:srgbClr val="30ACEC"/>
                </a:solidFill>
                <a:latin typeface="Oswald"/>
                <a:ea typeface="Oswald"/>
                <a:cs typeface="Oswald"/>
                <a:sym typeface="Oswald"/>
              </a:rPr>
              <a:t>REFERENCES</a:t>
            </a:r>
            <a:endParaRPr/>
          </a:p>
        </p:txBody>
      </p:sp>
      <p:sp>
        <p:nvSpPr>
          <p:cNvPr id="204" name="Google Shape;204;p11"/>
          <p:cNvSpPr txBox="1"/>
          <p:nvPr/>
        </p:nvSpPr>
        <p:spPr>
          <a:xfrm>
            <a:off x="2590800" y="1638300"/>
            <a:ext cx="14859000" cy="1723549"/>
          </a:xfrm>
          <a:prstGeom prst="rect">
            <a:avLst/>
          </a:prstGeom>
          <a:noFill/>
          <a:ln>
            <a:noFill/>
          </a:ln>
        </p:spPr>
        <p:txBody>
          <a:bodyPr spcFirstLastPara="1" wrap="square" lIns="0" tIns="0" rIns="0" bIns="0" anchor="t" anchorCtr="0">
            <a:spAutoFit/>
          </a:bodyPr>
          <a:lstStyle/>
          <a:p>
            <a:pPr marL="0" marR="0" lvl="0" indent="0" algn="just" rtl="0">
              <a:spcBef>
                <a:spcPts val="0"/>
              </a:spcBef>
              <a:spcAft>
                <a:spcPts val="0"/>
              </a:spcAft>
              <a:buClr>
                <a:schemeClr val="dk1"/>
              </a:buClr>
              <a:buSzPts val="2800"/>
              <a:buFont typeface="Corbel"/>
              <a:buNone/>
            </a:pPr>
            <a:r>
              <a:rPr lang="en-US" sz="2800">
                <a:solidFill>
                  <a:schemeClr val="dk1"/>
                </a:solidFill>
                <a:latin typeface="Corbel"/>
                <a:ea typeface="Corbel"/>
                <a:cs typeface="Corbel"/>
                <a:sym typeface="Corbel"/>
              </a:rPr>
              <a:t>V. K. Shukla and S. Merikapudi, "Adaptive Learning Revolution with AI-Driven Personalization and Gamified Real-Time Interaction," </a:t>
            </a:r>
            <a:r>
              <a:rPr lang="en-US" sz="2800" i="1">
                <a:solidFill>
                  <a:schemeClr val="dk1"/>
                </a:solidFill>
                <a:latin typeface="Corbel"/>
                <a:ea typeface="Corbel"/>
                <a:cs typeface="Corbel"/>
                <a:sym typeface="Corbel"/>
              </a:rPr>
              <a:t>2025 International Conference on Knowledge Engineering and Communication Systems (ICKECS), </a:t>
            </a:r>
            <a:r>
              <a:rPr lang="en-US" sz="2800">
                <a:solidFill>
                  <a:schemeClr val="dk1"/>
                </a:solidFill>
                <a:latin typeface="Corbel"/>
                <a:ea typeface="Corbel"/>
                <a:cs typeface="Corbel"/>
                <a:sym typeface="Corbel"/>
              </a:rPr>
              <a:t>Chickballapur, India, 2025, pp. 1-7, doi: 10.1109/ICKECS65700.2025.11034830.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
          <p:cNvSpPr txBox="1"/>
          <p:nvPr/>
        </p:nvSpPr>
        <p:spPr>
          <a:xfrm>
            <a:off x="5302170" y="495300"/>
            <a:ext cx="8750459" cy="1507336"/>
          </a:xfrm>
          <a:prstGeom prst="rect">
            <a:avLst/>
          </a:prstGeom>
          <a:noFill/>
          <a:ln>
            <a:noFill/>
          </a:ln>
        </p:spPr>
        <p:txBody>
          <a:bodyPr spcFirstLastPara="1" wrap="square" lIns="0" tIns="0" rIns="0" bIns="0" anchor="t" anchorCtr="0">
            <a:spAutoFit/>
          </a:bodyPr>
          <a:lstStyle/>
          <a:p>
            <a:pPr marL="0" marR="0" lvl="0" indent="0" algn="ctr" rtl="0">
              <a:lnSpc>
                <a:spcPct val="229566"/>
              </a:lnSpc>
              <a:spcBef>
                <a:spcPts val="0"/>
              </a:spcBef>
              <a:spcAft>
                <a:spcPts val="0"/>
              </a:spcAft>
              <a:buNone/>
            </a:pPr>
            <a:r>
              <a:rPr lang="en-US" sz="6000" b="1" i="0" u="none" strike="noStrike" cap="none" dirty="0">
                <a:solidFill>
                  <a:srgbClr val="30ACEC"/>
                </a:solidFill>
                <a:latin typeface="Oswald"/>
                <a:ea typeface="Oswald"/>
                <a:cs typeface="Oswald"/>
                <a:sym typeface="Oswald"/>
              </a:rPr>
              <a:t>MOTIVATION</a:t>
            </a:r>
            <a:endParaRPr dirty="0"/>
          </a:p>
        </p:txBody>
      </p:sp>
      <p:sp>
        <p:nvSpPr>
          <p:cNvPr id="150" name="Google Shape;150;p2"/>
          <p:cNvSpPr txBox="1"/>
          <p:nvPr/>
        </p:nvSpPr>
        <p:spPr>
          <a:xfrm>
            <a:off x="2209800" y="2512010"/>
            <a:ext cx="14935200" cy="5695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a:solidFill>
                  <a:schemeClr val="dk1"/>
                </a:solidFill>
                <a:latin typeface="Corbel"/>
                <a:ea typeface="Corbel"/>
                <a:cs typeface="Corbel"/>
                <a:sym typeface="Corbel"/>
              </a:rPr>
              <a:t>This project/thesis is driven by a clear need to fix what’s not working in today’s online learning systems. Right now, most platforms treat every learner the same; offering a </a:t>
            </a:r>
            <a:r>
              <a:rPr lang="en-US" sz="2800" b="1" i="0" u="none" strike="noStrike" cap="none">
                <a:solidFill>
                  <a:schemeClr val="dk1"/>
                </a:solidFill>
                <a:latin typeface="Corbel"/>
                <a:ea typeface="Corbel"/>
                <a:cs typeface="Corbel"/>
                <a:sym typeface="Corbel"/>
              </a:rPr>
              <a:t>“one-size-fits-all” </a:t>
            </a:r>
            <a:r>
              <a:rPr lang="en-US" sz="2800" b="0" i="0" u="none" strike="noStrike" cap="none">
                <a:solidFill>
                  <a:schemeClr val="dk1"/>
                </a:solidFill>
                <a:latin typeface="Corbel"/>
                <a:ea typeface="Corbel"/>
                <a:cs typeface="Corbel"/>
                <a:sym typeface="Corbel"/>
              </a:rPr>
              <a:t>approach that doesn’t work for everyone. There’s also </a:t>
            </a:r>
            <a:r>
              <a:rPr lang="en-US" sz="2800" b="1" i="0" u="none" strike="noStrike" cap="none">
                <a:solidFill>
                  <a:schemeClr val="dk1"/>
                </a:solidFill>
                <a:latin typeface="Corbel"/>
                <a:ea typeface="Corbel"/>
                <a:cs typeface="Corbel"/>
                <a:sym typeface="Corbel"/>
              </a:rPr>
              <a:t>little real-time feedback</a:t>
            </a:r>
            <a:r>
              <a:rPr lang="en-US" sz="2800" b="0" i="0" u="none" strike="noStrike" cap="none">
                <a:solidFill>
                  <a:schemeClr val="dk1"/>
                </a:solidFill>
                <a:latin typeface="Corbel"/>
                <a:ea typeface="Corbel"/>
                <a:cs typeface="Corbel"/>
                <a:sym typeface="Corbel"/>
              </a:rPr>
              <a:t>, </a:t>
            </a:r>
            <a:r>
              <a:rPr lang="en-US" sz="2800" b="1" i="0" u="none" strike="noStrike" cap="none">
                <a:solidFill>
                  <a:schemeClr val="dk1"/>
                </a:solidFill>
                <a:latin typeface="Corbel"/>
                <a:ea typeface="Corbel"/>
                <a:cs typeface="Corbel"/>
                <a:sym typeface="Corbel"/>
              </a:rPr>
              <a:t>limited interaction, barely any fun or motivation built into the learning process, slow response due to overload, shallow content adaptation, privacy and security concerns.</a:t>
            </a:r>
            <a:r>
              <a:rPr lang="en-US" sz="2800" b="0" i="0" u="none" strike="noStrike" cap="none">
                <a:solidFill>
                  <a:schemeClr val="dk1"/>
                </a:solidFill>
                <a:latin typeface="Corbel"/>
                <a:ea typeface="Corbel"/>
                <a:cs typeface="Corbel"/>
                <a:sym typeface="Corbel"/>
              </a:rPr>
              <a:t> This project wants to change all these.</a:t>
            </a:r>
            <a:endParaRPr/>
          </a:p>
          <a:p>
            <a:pPr marL="0" marR="0" lvl="0" indent="0" algn="l" rtl="0">
              <a:spcBef>
                <a:spcPts val="0"/>
              </a:spcBef>
              <a:spcAft>
                <a:spcPts val="0"/>
              </a:spcAft>
              <a:buNone/>
            </a:pPr>
            <a:endParaRPr sz="2800">
              <a:solidFill>
                <a:schemeClr val="dk1"/>
              </a:solidFill>
              <a:latin typeface="Corbel"/>
              <a:ea typeface="Corbel"/>
              <a:cs typeface="Corbel"/>
              <a:sym typeface="Corbel"/>
            </a:endParaRPr>
          </a:p>
          <a:p>
            <a:pPr marL="0" marR="0" lvl="0" indent="0" algn="l" rtl="0">
              <a:spcBef>
                <a:spcPts val="0"/>
              </a:spcBef>
              <a:spcAft>
                <a:spcPts val="0"/>
              </a:spcAft>
              <a:buNone/>
            </a:pPr>
            <a:r>
              <a:rPr lang="en-US" sz="2800">
                <a:solidFill>
                  <a:schemeClr val="dk1"/>
                </a:solidFill>
                <a:latin typeface="Corbel"/>
                <a:ea typeface="Corbel"/>
                <a:cs typeface="Corbel"/>
                <a:sym typeface="Corbel"/>
              </a:rPr>
              <a:t>By using powerful new technologies like AI, machine learning, and tools like OpenAI, virtual reality (VR), extended reality (XR), the goal is to make learning more </a:t>
            </a:r>
            <a:r>
              <a:rPr lang="en-US" sz="2800" b="1">
                <a:solidFill>
                  <a:schemeClr val="dk1"/>
                </a:solidFill>
                <a:latin typeface="Corbel"/>
                <a:ea typeface="Corbel"/>
                <a:cs typeface="Corbel"/>
                <a:sym typeface="Corbel"/>
              </a:rPr>
              <a:t>personal</a:t>
            </a:r>
            <a:r>
              <a:rPr lang="en-US" sz="2800">
                <a:solidFill>
                  <a:schemeClr val="dk1"/>
                </a:solidFill>
                <a:latin typeface="Corbel"/>
                <a:ea typeface="Corbel"/>
                <a:cs typeface="Corbel"/>
                <a:sym typeface="Corbel"/>
              </a:rPr>
              <a:t>, </a:t>
            </a:r>
            <a:r>
              <a:rPr lang="en-US" sz="2800" b="1">
                <a:solidFill>
                  <a:schemeClr val="dk1"/>
                </a:solidFill>
                <a:latin typeface="Corbel"/>
                <a:ea typeface="Corbel"/>
                <a:cs typeface="Corbel"/>
                <a:sym typeface="Corbel"/>
              </a:rPr>
              <a:t>engaging</a:t>
            </a:r>
            <a:r>
              <a:rPr lang="en-US" sz="2800">
                <a:solidFill>
                  <a:schemeClr val="dk1"/>
                </a:solidFill>
                <a:latin typeface="Corbel"/>
                <a:ea typeface="Corbel"/>
                <a:cs typeface="Corbel"/>
                <a:sym typeface="Corbel"/>
              </a:rPr>
              <a:t>, and </a:t>
            </a:r>
            <a:r>
              <a:rPr lang="en-US" sz="2800" b="1">
                <a:solidFill>
                  <a:schemeClr val="dk1"/>
                </a:solidFill>
                <a:latin typeface="Corbel"/>
                <a:ea typeface="Corbel"/>
                <a:cs typeface="Corbel"/>
                <a:sym typeface="Corbel"/>
              </a:rPr>
              <a:t>responsive</a:t>
            </a:r>
            <a:r>
              <a:rPr lang="en-US" sz="2800">
                <a:solidFill>
                  <a:schemeClr val="dk1"/>
                </a:solidFill>
                <a:latin typeface="Corbel"/>
                <a:ea typeface="Corbel"/>
                <a:cs typeface="Corbel"/>
                <a:sym typeface="Corbel"/>
              </a:rPr>
              <a:t>. </a:t>
            </a:r>
            <a:endParaRPr sz="2800">
              <a:solidFill>
                <a:schemeClr val="dk1"/>
              </a:solidFill>
              <a:latin typeface="Corbel"/>
              <a:ea typeface="Corbel"/>
              <a:cs typeface="Corbel"/>
              <a:sym typeface="Corbel"/>
            </a:endParaRPr>
          </a:p>
          <a:p>
            <a:pPr marL="0" marR="0" lvl="0" indent="0" algn="l" rtl="0">
              <a:spcBef>
                <a:spcPts val="0"/>
              </a:spcBef>
              <a:spcAft>
                <a:spcPts val="0"/>
              </a:spcAft>
              <a:buNone/>
            </a:pPr>
            <a:endParaRPr sz="2800">
              <a:solidFill>
                <a:schemeClr val="dk1"/>
              </a:solidFill>
              <a:latin typeface="Corbel"/>
              <a:ea typeface="Corbel"/>
              <a:cs typeface="Corbel"/>
              <a:sym typeface="Corbel"/>
            </a:endParaRPr>
          </a:p>
          <a:p>
            <a:pPr marL="0" marR="0" lvl="0" indent="0" algn="l" rtl="0">
              <a:spcBef>
                <a:spcPts val="0"/>
              </a:spcBef>
              <a:spcAft>
                <a:spcPts val="0"/>
              </a:spcAft>
              <a:buNone/>
            </a:pPr>
            <a:r>
              <a:rPr lang="en-US" sz="2800">
                <a:solidFill>
                  <a:schemeClr val="dk1"/>
                </a:solidFill>
                <a:latin typeface="Corbel"/>
                <a:ea typeface="Corbel"/>
                <a:cs typeface="Corbel"/>
                <a:sym typeface="Corbel"/>
              </a:rPr>
              <a:t>Think of a system that understands how </a:t>
            </a:r>
            <a:r>
              <a:rPr lang="en-US" sz="2800" i="1">
                <a:solidFill>
                  <a:schemeClr val="dk1"/>
                </a:solidFill>
                <a:latin typeface="Corbel"/>
                <a:ea typeface="Corbel"/>
                <a:cs typeface="Corbel"/>
                <a:sym typeface="Corbel"/>
              </a:rPr>
              <a:t>you</a:t>
            </a:r>
            <a:r>
              <a:rPr lang="en-US" sz="2800">
                <a:solidFill>
                  <a:schemeClr val="dk1"/>
                </a:solidFill>
                <a:latin typeface="Corbel"/>
                <a:ea typeface="Corbel"/>
                <a:cs typeface="Corbel"/>
                <a:sym typeface="Corbel"/>
              </a:rPr>
              <a:t> learn, adapts the content to fit your style, gives instant feedback, and makes the experience feel more like a game than a chore. That’s the vision here.</a:t>
            </a:r>
            <a:endParaRPr/>
          </a:p>
          <a:p>
            <a:pPr marL="0" marR="0" lvl="0" indent="0" algn="l" rtl="0">
              <a:spcBef>
                <a:spcPts val="0"/>
              </a:spcBef>
              <a:spcAft>
                <a:spcPts val="0"/>
              </a:spcAft>
              <a:buNone/>
            </a:pPr>
            <a:r>
              <a:rPr lang="en-US" sz="2800">
                <a:solidFill>
                  <a:schemeClr val="dk1"/>
                </a:solidFill>
                <a:latin typeface="Corbel"/>
                <a:ea typeface="Corbel"/>
                <a:cs typeface="Corbel"/>
                <a:sym typeface="Corbel"/>
              </a:rPr>
              <a:t>The motivation comes from a desire to create a smarter, more flexible learning environment where every student can succeed at their own pace, while keeping things fun, meaningful, and secure.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3"/>
          <p:cNvSpPr txBox="1"/>
          <p:nvPr/>
        </p:nvSpPr>
        <p:spPr>
          <a:xfrm>
            <a:off x="4191000" y="734525"/>
            <a:ext cx="11582400" cy="923400"/>
          </a:xfrm>
          <a:prstGeom prst="rect">
            <a:avLst/>
          </a:prstGeom>
          <a:noFill/>
          <a:ln>
            <a:noFill/>
          </a:ln>
        </p:spPr>
        <p:txBody>
          <a:bodyPr spcFirstLastPara="1" wrap="square" lIns="0" tIns="0" rIns="0" bIns="0" anchor="t" anchorCtr="0">
            <a:spAutoFit/>
          </a:bodyPr>
          <a:lstStyle/>
          <a:p>
            <a:pPr marL="0" marR="0" lvl="0" indent="0" algn="ctr" rtl="0">
              <a:lnSpc>
                <a:spcPct val="229566"/>
              </a:lnSpc>
              <a:spcBef>
                <a:spcPts val="0"/>
              </a:spcBef>
              <a:spcAft>
                <a:spcPts val="0"/>
              </a:spcAft>
              <a:buNone/>
            </a:pPr>
            <a:r>
              <a:rPr lang="en-US" sz="6000" b="1">
                <a:solidFill>
                  <a:srgbClr val="30ACEC"/>
                </a:solidFill>
                <a:latin typeface="Oswald"/>
                <a:ea typeface="Oswald"/>
                <a:cs typeface="Oswald"/>
                <a:sym typeface="Oswald"/>
              </a:rPr>
              <a:t>PROBLEM STATEMENT</a:t>
            </a:r>
            <a:endParaRPr/>
          </a:p>
        </p:txBody>
      </p:sp>
      <p:sp>
        <p:nvSpPr>
          <p:cNvPr id="156" name="Google Shape;156;p3"/>
          <p:cNvSpPr txBox="1"/>
          <p:nvPr/>
        </p:nvSpPr>
        <p:spPr>
          <a:xfrm>
            <a:off x="2362200" y="2476500"/>
            <a:ext cx="15240000" cy="483209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Corbel"/>
                <a:ea typeface="Corbel"/>
                <a:cs typeface="Corbel"/>
                <a:sym typeface="Corbel"/>
              </a:rPr>
              <a:t>Most current online learning platforms are outdated, they try to teach every student the same way, without considering how different people learn. This “one-size-fits-all” method often leads to boredom, low engagement, and poor results.</a:t>
            </a:r>
            <a:endParaRPr/>
          </a:p>
          <a:p>
            <a:pPr marL="0" marR="0" lvl="0" indent="0" algn="l" rtl="0">
              <a:spcBef>
                <a:spcPts val="0"/>
              </a:spcBef>
              <a:spcAft>
                <a:spcPts val="0"/>
              </a:spcAft>
              <a:buNone/>
            </a:pPr>
            <a:r>
              <a:rPr lang="en-US" sz="2800">
                <a:solidFill>
                  <a:schemeClr val="dk1"/>
                </a:solidFill>
                <a:latin typeface="Corbel"/>
                <a:ea typeface="Corbel"/>
                <a:cs typeface="Corbel"/>
                <a:sym typeface="Corbel"/>
              </a:rPr>
              <a:t>Even the so-called “adaptive” systems out there have serious gaps. They often lack real-time feedback, struggle to scale for large numbers of users, don’t adapt/update content effectively, and barely use gamification to keep learners motivated. Worse still, they’re not always secure or responsive enough for today’s fast-paced digital world.</a:t>
            </a:r>
            <a:endParaRPr/>
          </a:p>
          <a:p>
            <a:pPr marL="0" marR="0" lvl="0" indent="0" algn="l" rtl="0">
              <a:spcBef>
                <a:spcPts val="0"/>
              </a:spcBef>
              <a:spcAft>
                <a:spcPts val="0"/>
              </a:spcAft>
              <a:buNone/>
            </a:pPr>
            <a:endParaRPr sz="2800" b="1">
              <a:solidFill>
                <a:schemeClr val="dk1"/>
              </a:solidFill>
              <a:latin typeface="Corbel"/>
              <a:ea typeface="Corbel"/>
              <a:cs typeface="Corbel"/>
              <a:sym typeface="Corbel"/>
            </a:endParaRPr>
          </a:p>
          <a:p>
            <a:pPr marL="0" marR="0" lvl="0" indent="0" algn="l" rtl="0">
              <a:spcBef>
                <a:spcPts val="0"/>
              </a:spcBef>
              <a:spcAft>
                <a:spcPts val="0"/>
              </a:spcAft>
              <a:buNone/>
            </a:pPr>
            <a:r>
              <a:rPr lang="en-US" sz="2800" b="1">
                <a:solidFill>
                  <a:schemeClr val="dk1"/>
                </a:solidFill>
                <a:latin typeface="Corbel"/>
                <a:ea typeface="Corbel"/>
                <a:cs typeface="Corbel"/>
                <a:sym typeface="Corbel"/>
              </a:rPr>
              <a:t>So, the problem is clear: </a:t>
            </a:r>
            <a:r>
              <a:rPr lang="en-US" sz="2800">
                <a:solidFill>
                  <a:schemeClr val="dk1"/>
                </a:solidFill>
                <a:latin typeface="Corbel"/>
                <a:ea typeface="Corbel"/>
                <a:cs typeface="Corbel"/>
                <a:sym typeface="Corbel"/>
              </a:rPr>
              <a:t>we need a better, smarter, and more personalized way to teach and learn,  one that truly adapts to each student in real time, keeps them motivated, and protects their data while scaling to reach more learners.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4"/>
          <p:cNvSpPr txBox="1"/>
          <p:nvPr/>
        </p:nvSpPr>
        <p:spPr>
          <a:xfrm>
            <a:off x="4196629" y="-341488"/>
            <a:ext cx="10820700" cy="923400"/>
          </a:xfrm>
          <a:prstGeom prst="rect">
            <a:avLst/>
          </a:prstGeom>
          <a:noFill/>
          <a:ln>
            <a:noFill/>
          </a:ln>
        </p:spPr>
        <p:txBody>
          <a:bodyPr spcFirstLastPara="1" wrap="square" lIns="0" tIns="0" rIns="0" bIns="0" anchor="t" anchorCtr="0">
            <a:spAutoFit/>
          </a:bodyPr>
          <a:lstStyle/>
          <a:p>
            <a:pPr marL="0" marR="0" lvl="0" indent="0" algn="ctr" rtl="0">
              <a:lnSpc>
                <a:spcPct val="229566"/>
              </a:lnSpc>
              <a:spcBef>
                <a:spcPts val="0"/>
              </a:spcBef>
              <a:spcAft>
                <a:spcPts val="0"/>
              </a:spcAft>
              <a:buNone/>
            </a:pPr>
            <a:r>
              <a:rPr lang="en-US" sz="6000" b="1" dirty="0">
                <a:solidFill>
                  <a:srgbClr val="30ACEC"/>
                </a:solidFill>
                <a:latin typeface="Oswald"/>
                <a:ea typeface="Oswald"/>
                <a:cs typeface="Oswald"/>
                <a:sym typeface="Oswald"/>
              </a:rPr>
              <a:t>OBJECTIVES</a:t>
            </a:r>
            <a:endParaRPr lang="en-US" dirty="0"/>
          </a:p>
        </p:txBody>
      </p:sp>
      <p:sp>
        <p:nvSpPr>
          <p:cNvPr id="162" name="Google Shape;162;p4"/>
          <p:cNvSpPr/>
          <p:nvPr/>
        </p:nvSpPr>
        <p:spPr>
          <a:xfrm flipH="1">
            <a:off x="2362199" y="1420920"/>
            <a:ext cx="15011400" cy="8094524"/>
          </a:xfrm>
          <a:prstGeom prst="rect">
            <a:avLst/>
          </a:prstGeom>
          <a:noFill/>
          <a:ln>
            <a:noFill/>
          </a:ln>
        </p:spPr>
        <p:txBody>
          <a:bodyPr spcFirstLastPara="1" wrap="square" lIns="91425" tIns="45700" rIns="91425" bIns="45700" anchor="ctr" anchorCtr="0">
            <a:spAutoFit/>
          </a:bodyPr>
          <a:lstStyle/>
          <a:p>
            <a:pPr marL="514350" marR="0" lvl="0" indent="-514350" algn="l" rtl="0">
              <a:lnSpc>
                <a:spcPct val="100000"/>
              </a:lnSpc>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Personalize Learning for Every Student</a:t>
            </a:r>
            <a:r>
              <a:rPr lang="en-US" sz="2600" b="1" dirty="0">
                <a:solidFill>
                  <a:schemeClr val="dk1"/>
                </a:solidFill>
                <a:latin typeface="Corbel"/>
                <a:ea typeface="Corbel"/>
                <a:cs typeface="Corbel"/>
                <a:sym typeface="Corbel"/>
              </a:rPr>
              <a:t>:</a:t>
            </a:r>
            <a:r>
              <a:rPr lang="en-US" sz="2600"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Build a system that understands each learner’s strengths, weaknesses, and preferences, and adapts content in real time to match their needs.</a:t>
            </a:r>
            <a:endParaRPr dirty="0"/>
          </a:p>
          <a:p>
            <a:pPr marL="679450" marR="0" lvl="0" indent="-514350" algn="l" rtl="0">
              <a:lnSpc>
                <a:spcPct val="100000"/>
              </a:lnSpc>
              <a:spcBef>
                <a:spcPts val="0"/>
              </a:spcBef>
              <a:spcAft>
                <a:spcPts val="0"/>
              </a:spcAft>
              <a:buClr>
                <a:schemeClr val="dk1"/>
              </a:buClr>
              <a:buSzPts val="2600"/>
              <a:buFont typeface="+mj-lt"/>
              <a:buAutoNum type="arabicPeriod"/>
            </a:pPr>
            <a:endParaRPr sz="2600" b="0" i="0" u="none" strike="noStrike" cap="none"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dirty="0">
                <a:solidFill>
                  <a:schemeClr val="dk1"/>
                </a:solidFill>
                <a:latin typeface="Corbel"/>
                <a:ea typeface="Corbel"/>
                <a:cs typeface="Corbel"/>
                <a:sym typeface="Corbel"/>
              </a:rPr>
              <a:t>Deliver Real-Time Feedback:</a:t>
            </a:r>
            <a:r>
              <a:rPr lang="en-US" sz="2600" dirty="0">
                <a:solidFill>
                  <a:schemeClr val="dk1"/>
                </a:solidFill>
                <a:latin typeface="Corbel"/>
                <a:ea typeface="Corbel"/>
                <a:cs typeface="Corbel"/>
                <a:sym typeface="Corbel"/>
              </a:rPr>
              <a:t> Provide instant responses and suggestions based on the student’s performance, helping them learn from mistakes and stay on track.</a:t>
            </a:r>
            <a:endParaRPr dirty="0"/>
          </a:p>
          <a:p>
            <a:pPr marL="679450" marR="0" lvl="0" indent="-514350" algn="l" rtl="0">
              <a:spcBef>
                <a:spcPts val="0"/>
              </a:spcBef>
              <a:spcAft>
                <a:spcPts val="0"/>
              </a:spcAft>
              <a:buClr>
                <a:schemeClr val="dk1"/>
              </a:buClr>
              <a:buSzPts val="2600"/>
              <a:buFont typeface="+mj-lt"/>
              <a:buAutoNum type="arabicPeriod"/>
            </a:pPr>
            <a:endParaRPr sz="2600"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Make Learning More Engaging with Gamification</a:t>
            </a:r>
            <a:r>
              <a:rPr lang="en-US" sz="2600" b="1"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Use game-like elements (like badges, leaderboards, and progress tracking) to boost motivation, make learning fun, and keep students coming back.</a:t>
            </a:r>
            <a:endParaRPr dirty="0"/>
          </a:p>
          <a:p>
            <a:pPr marL="679450" marR="0" lvl="0" indent="-514350" algn="l" rtl="0">
              <a:spcBef>
                <a:spcPts val="0"/>
              </a:spcBef>
              <a:spcAft>
                <a:spcPts val="0"/>
              </a:spcAft>
              <a:buClr>
                <a:schemeClr val="dk1"/>
              </a:buClr>
              <a:buSzPts val="2600"/>
              <a:buFont typeface="+mj-lt"/>
              <a:buAutoNum type="arabicPeriod"/>
            </a:pPr>
            <a:endParaRPr sz="2600" b="0" i="0" u="none" strike="noStrike" cap="none"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Create a Scalable and Efficient Platform</a:t>
            </a:r>
            <a:r>
              <a:rPr lang="en-US" sz="2600" b="1"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Design the system to handle thousands of users at once without slowing down, using high-performance, low-latency architecture.</a:t>
            </a:r>
            <a:endParaRPr dirty="0"/>
          </a:p>
          <a:p>
            <a:pPr marL="679450" marR="0" lvl="0" indent="-514350" algn="l" rtl="0">
              <a:spcBef>
                <a:spcPts val="0"/>
              </a:spcBef>
              <a:spcAft>
                <a:spcPts val="0"/>
              </a:spcAft>
              <a:buClr>
                <a:schemeClr val="dk1"/>
              </a:buClr>
              <a:buSzPts val="2600"/>
              <a:buFont typeface="+mj-lt"/>
              <a:buAutoNum type="arabicPeriod"/>
            </a:pPr>
            <a:endParaRPr sz="2600" b="0" i="0" u="none" strike="noStrike" cap="none"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Use AI and Machine Learning Smartly</a:t>
            </a:r>
            <a:r>
              <a:rPr lang="en-US" sz="2600" b="1"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Integrate models like ope</a:t>
            </a:r>
            <a:r>
              <a:rPr lang="en-US" sz="2600" dirty="0">
                <a:solidFill>
                  <a:schemeClr val="dk1"/>
                </a:solidFill>
                <a:latin typeface="Corbel"/>
                <a:ea typeface="Corbel"/>
                <a:cs typeface="Corbel"/>
                <a:sym typeface="Corbel"/>
              </a:rPr>
              <a:t>n AI</a:t>
            </a:r>
            <a:r>
              <a:rPr lang="en-US" sz="2600" b="0" i="0" u="none" strike="noStrike" cap="none" dirty="0">
                <a:solidFill>
                  <a:schemeClr val="dk1"/>
                </a:solidFill>
                <a:latin typeface="Corbel"/>
                <a:ea typeface="Corbel"/>
                <a:cs typeface="Corbel"/>
                <a:sym typeface="Corbel"/>
              </a:rPr>
              <a:t> GPT to generate personalized quizzes, content, and recommendations that evolve based on student interactions.</a:t>
            </a:r>
            <a:endParaRPr dirty="0"/>
          </a:p>
          <a:p>
            <a:pPr marL="679450" marR="0" lvl="0" indent="-514350" algn="l" rtl="0">
              <a:spcBef>
                <a:spcPts val="0"/>
              </a:spcBef>
              <a:spcAft>
                <a:spcPts val="0"/>
              </a:spcAft>
              <a:buClr>
                <a:schemeClr val="dk1"/>
              </a:buClr>
              <a:buSzPts val="2600"/>
              <a:buFont typeface="+mj-lt"/>
              <a:buAutoNum type="arabicPeriod"/>
            </a:pPr>
            <a:endParaRPr sz="2600" b="0" i="0" u="none" strike="noStrike" cap="none"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Support Educators with Actionable Insights</a:t>
            </a:r>
            <a:r>
              <a:rPr lang="en-US" sz="2600" b="1" dirty="0">
                <a:solidFill>
                  <a:schemeClr val="dk1"/>
                </a:solidFill>
                <a:latin typeface="Corbel"/>
                <a:ea typeface="Corbel"/>
                <a:cs typeface="Corbel"/>
                <a:sym typeface="Corbel"/>
              </a:rPr>
              <a:t>:</a:t>
            </a:r>
            <a:r>
              <a:rPr lang="en-US" sz="2600"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Give teachers useful dashboards and analytics to track progress, identify gaps, and tailor their teaching accordingly.</a:t>
            </a:r>
            <a:endParaRPr dirty="0"/>
          </a:p>
          <a:p>
            <a:pPr marL="679450" marR="0" lvl="0" indent="-514350" algn="l" rtl="0">
              <a:spcBef>
                <a:spcPts val="0"/>
              </a:spcBef>
              <a:spcAft>
                <a:spcPts val="0"/>
              </a:spcAft>
              <a:buClr>
                <a:schemeClr val="dk1"/>
              </a:buClr>
              <a:buSzPts val="2600"/>
              <a:buFont typeface="+mj-lt"/>
              <a:buAutoNum type="arabicPeriod"/>
            </a:pPr>
            <a:endParaRPr sz="2600" b="0" i="0" u="none" strike="noStrike" cap="none" dirty="0">
              <a:solidFill>
                <a:schemeClr val="dk1"/>
              </a:solidFill>
              <a:latin typeface="Corbel"/>
              <a:ea typeface="Corbel"/>
              <a:cs typeface="Corbel"/>
              <a:sym typeface="Corbel"/>
            </a:endParaRPr>
          </a:p>
          <a:p>
            <a:pPr marL="514350" marR="0" lvl="0" indent="-514350" algn="l" rtl="0">
              <a:spcBef>
                <a:spcPts val="0"/>
              </a:spcBef>
              <a:spcAft>
                <a:spcPts val="0"/>
              </a:spcAft>
              <a:buClr>
                <a:schemeClr val="dk1"/>
              </a:buClr>
              <a:buSzPts val="2600"/>
              <a:buFont typeface="Corbel"/>
              <a:buAutoNum type="arabicPeriod"/>
            </a:pPr>
            <a:r>
              <a:rPr lang="en-US" sz="2600" b="1" i="0" u="none" strike="noStrike" cap="none" dirty="0">
                <a:solidFill>
                  <a:schemeClr val="dk1"/>
                </a:solidFill>
                <a:latin typeface="Corbel"/>
                <a:ea typeface="Corbel"/>
                <a:cs typeface="Corbel"/>
                <a:sym typeface="Corbel"/>
              </a:rPr>
              <a:t>Ensure Strong Security and Data Privacy</a:t>
            </a:r>
            <a:r>
              <a:rPr lang="en-US" sz="2600" b="1" dirty="0">
                <a:solidFill>
                  <a:schemeClr val="dk1"/>
                </a:solidFill>
                <a:latin typeface="Corbel"/>
                <a:ea typeface="Corbel"/>
                <a:cs typeface="Corbel"/>
                <a:sym typeface="Corbel"/>
              </a:rPr>
              <a:t>: </a:t>
            </a:r>
            <a:r>
              <a:rPr lang="en-US" sz="2600" b="0" i="0" u="none" strike="noStrike" cap="none" dirty="0">
                <a:solidFill>
                  <a:schemeClr val="dk1"/>
                </a:solidFill>
                <a:latin typeface="Corbel"/>
                <a:ea typeface="Corbel"/>
                <a:cs typeface="Corbel"/>
                <a:sym typeface="Corbel"/>
              </a:rPr>
              <a:t>Protect student data using secure APIs, SSL/TLS encryption, and robust authentication methods.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5"/>
          <p:cNvSpPr txBox="1"/>
          <p:nvPr/>
        </p:nvSpPr>
        <p:spPr>
          <a:xfrm>
            <a:off x="2557462" y="-461700"/>
            <a:ext cx="13868400" cy="923400"/>
          </a:xfrm>
          <a:prstGeom prst="rect">
            <a:avLst/>
          </a:prstGeom>
          <a:noFill/>
          <a:ln>
            <a:noFill/>
          </a:ln>
        </p:spPr>
        <p:txBody>
          <a:bodyPr spcFirstLastPara="1" wrap="square" lIns="0" tIns="0" rIns="0" bIns="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METHODOLGY/MAIN IDEA</a:t>
            </a:r>
            <a:endParaRPr dirty="0"/>
          </a:p>
        </p:txBody>
      </p:sp>
      <p:sp>
        <p:nvSpPr>
          <p:cNvPr id="168" name="Google Shape;168;p5"/>
          <p:cNvSpPr txBox="1"/>
          <p:nvPr/>
        </p:nvSpPr>
        <p:spPr>
          <a:xfrm>
            <a:off x="2557462" y="1072552"/>
            <a:ext cx="15273338" cy="8463855"/>
          </a:xfrm>
          <a:prstGeom prst="rect">
            <a:avLst/>
          </a:prstGeom>
          <a:noFill/>
          <a:ln>
            <a:noFill/>
          </a:ln>
        </p:spPr>
        <p:txBody>
          <a:bodyPr spcFirstLastPara="1" wrap="square" lIns="0" tIns="0" rIns="0" bIns="0" anchor="t" anchorCtr="0">
            <a:spAutoFit/>
          </a:bodyPr>
          <a:lstStyle/>
          <a:p>
            <a:pPr marL="0" marR="0" lvl="0" indent="0" algn="l" rtl="0">
              <a:spcBef>
                <a:spcPts val="0"/>
              </a:spcBef>
              <a:spcAft>
                <a:spcPts val="0"/>
              </a:spcAft>
              <a:buNone/>
            </a:pPr>
            <a:r>
              <a:rPr lang="en-US" sz="2200" dirty="0">
                <a:solidFill>
                  <a:schemeClr val="dk1"/>
                </a:solidFill>
                <a:latin typeface="Corbel"/>
                <a:ea typeface="Corbel"/>
                <a:cs typeface="Corbel"/>
                <a:sym typeface="Corbel"/>
              </a:rPr>
              <a:t>The main idea is to </a:t>
            </a:r>
            <a:r>
              <a:rPr lang="en-US" sz="2200" b="1" dirty="0">
                <a:solidFill>
                  <a:schemeClr val="dk1"/>
                </a:solidFill>
                <a:latin typeface="Corbel"/>
                <a:ea typeface="Corbel"/>
                <a:cs typeface="Corbel"/>
                <a:sym typeface="Corbel"/>
              </a:rPr>
              <a:t>build a smart AI-powered learning platform</a:t>
            </a:r>
            <a:r>
              <a:rPr lang="en-US" sz="2200" dirty="0">
                <a:solidFill>
                  <a:schemeClr val="dk1"/>
                </a:solidFill>
                <a:latin typeface="Corbel"/>
                <a:ea typeface="Corbel"/>
                <a:cs typeface="Corbel"/>
                <a:sym typeface="Corbel"/>
              </a:rPr>
              <a:t> that personalizes the learning experience for each student while keeping them engaged through real-time interaction, engaging gamification, and secure scalable technology. Here’s how the project brings that idea to life:</a:t>
            </a:r>
            <a:endParaRPr dirty="0"/>
          </a:p>
          <a:p>
            <a:pPr marL="0" marR="0" lvl="0" indent="0" algn="l" rtl="0">
              <a:spcBef>
                <a:spcPts val="0"/>
              </a:spcBef>
              <a:spcAft>
                <a:spcPts val="0"/>
              </a:spcAft>
              <a:buNone/>
            </a:pP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Frontend &amp; Backend Development: </a:t>
            </a:r>
            <a:r>
              <a:rPr lang="en-US" sz="2200" dirty="0">
                <a:solidFill>
                  <a:schemeClr val="dk1"/>
                </a:solidFill>
                <a:latin typeface="Corbel"/>
                <a:ea typeface="Corbel"/>
                <a:cs typeface="Corbel"/>
                <a:sym typeface="Corbel"/>
              </a:rPr>
              <a:t>The user interface is built with </a:t>
            </a:r>
            <a:r>
              <a:rPr lang="en-US" sz="2200" b="1" dirty="0">
                <a:solidFill>
                  <a:schemeClr val="dk1"/>
                </a:solidFill>
                <a:latin typeface="Corbel"/>
                <a:ea typeface="Corbel"/>
                <a:cs typeface="Corbel"/>
                <a:sym typeface="Corbel"/>
              </a:rPr>
              <a:t>HTML, CSS, Bootstrap, and JavaScript</a:t>
            </a:r>
            <a:r>
              <a:rPr lang="en-US" sz="2200" dirty="0">
                <a:solidFill>
                  <a:schemeClr val="dk1"/>
                </a:solidFill>
                <a:latin typeface="Corbel"/>
                <a:ea typeface="Corbel"/>
                <a:cs typeface="Corbel"/>
                <a:sym typeface="Corbel"/>
              </a:rPr>
              <a:t> for responsiveness.</a:t>
            </a:r>
            <a:br>
              <a:rPr lang="en-US" sz="2200" dirty="0">
                <a:solidFill>
                  <a:schemeClr val="dk1"/>
                </a:solidFill>
                <a:latin typeface="Corbel"/>
                <a:ea typeface="Corbel"/>
                <a:cs typeface="Corbel"/>
                <a:sym typeface="Corbel"/>
              </a:rPr>
            </a:br>
            <a:r>
              <a:rPr lang="en-US" sz="2200" dirty="0">
                <a:solidFill>
                  <a:schemeClr val="dk1"/>
                </a:solidFill>
                <a:latin typeface="Corbel"/>
                <a:ea typeface="Corbel"/>
                <a:cs typeface="Corbel"/>
                <a:sym typeface="Corbel"/>
              </a:rPr>
              <a:t>The backend uses </a:t>
            </a:r>
            <a:r>
              <a:rPr lang="en-US" sz="2200" b="1" dirty="0">
                <a:solidFill>
                  <a:schemeClr val="dk1"/>
                </a:solidFill>
                <a:latin typeface="Corbel"/>
                <a:ea typeface="Corbel"/>
                <a:cs typeface="Corbel"/>
                <a:sym typeface="Corbel"/>
              </a:rPr>
              <a:t>Python with Django</a:t>
            </a:r>
            <a:r>
              <a:rPr lang="en-US" sz="2200" dirty="0">
                <a:solidFill>
                  <a:schemeClr val="dk1"/>
                </a:solidFill>
                <a:latin typeface="Corbel"/>
                <a:ea typeface="Corbel"/>
                <a:cs typeface="Corbel"/>
                <a:sym typeface="Corbel"/>
              </a:rPr>
              <a:t> for handling data, user accounts, and secure content delivery.</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Integration of AI &amp; GPT Models: </a:t>
            </a:r>
            <a:r>
              <a:rPr lang="en-US" sz="2200" dirty="0">
                <a:solidFill>
                  <a:schemeClr val="dk1"/>
                </a:solidFill>
                <a:latin typeface="Corbel"/>
                <a:ea typeface="Corbel"/>
                <a:cs typeface="Corbel"/>
                <a:sym typeface="Corbel"/>
              </a:rPr>
              <a:t>AI models (like GPT) are used to </a:t>
            </a:r>
            <a:r>
              <a:rPr lang="en-US" sz="2200" b="1" dirty="0">
                <a:solidFill>
                  <a:schemeClr val="dk1"/>
                </a:solidFill>
                <a:latin typeface="Corbel"/>
                <a:ea typeface="Corbel"/>
                <a:cs typeface="Corbel"/>
                <a:sym typeface="Corbel"/>
              </a:rPr>
              <a:t>generate personalized content</a:t>
            </a:r>
            <a:r>
              <a:rPr lang="en-US" sz="2200" dirty="0">
                <a:solidFill>
                  <a:schemeClr val="dk1"/>
                </a:solidFill>
                <a:latin typeface="Corbel"/>
                <a:ea typeface="Corbel"/>
                <a:cs typeface="Corbel"/>
                <a:sym typeface="Corbel"/>
              </a:rPr>
              <a:t> such as quizzes and study guides tailored to each learner's performance.</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Reinforcement Learning (ALMO Algorithm): </a:t>
            </a:r>
            <a:r>
              <a:rPr lang="en-US" sz="2200" dirty="0">
                <a:solidFill>
                  <a:schemeClr val="dk1"/>
                </a:solidFill>
                <a:latin typeface="Corbel"/>
                <a:ea typeface="Corbel"/>
                <a:cs typeface="Corbel"/>
                <a:sym typeface="Corbel"/>
              </a:rPr>
              <a:t>A custom algorithm called </a:t>
            </a:r>
            <a:r>
              <a:rPr lang="en-US" sz="2200" b="1" dirty="0">
                <a:solidFill>
                  <a:schemeClr val="dk1"/>
                </a:solidFill>
                <a:latin typeface="Corbel"/>
                <a:ea typeface="Corbel"/>
                <a:cs typeface="Corbel"/>
                <a:sym typeface="Corbel"/>
              </a:rPr>
              <a:t>ALMO</a:t>
            </a:r>
            <a:r>
              <a:rPr lang="en-US" sz="2200" dirty="0">
                <a:solidFill>
                  <a:schemeClr val="dk1"/>
                </a:solidFill>
                <a:latin typeface="Corbel"/>
                <a:ea typeface="Corbel"/>
                <a:cs typeface="Corbel"/>
                <a:sym typeface="Corbel"/>
              </a:rPr>
              <a:t> (Adaptive Learning Model Optimizer) monitors how students interact with content, then updates their learning path based on quiz scores, time spent, and engagement level.</a:t>
            </a:r>
            <a:br>
              <a:rPr lang="en-US" sz="2200" dirty="0">
                <a:solidFill>
                  <a:schemeClr val="dk1"/>
                </a:solidFill>
                <a:latin typeface="Corbel"/>
                <a:ea typeface="Corbel"/>
                <a:cs typeface="Corbel"/>
                <a:sym typeface="Corbel"/>
              </a:rPr>
            </a:br>
            <a:r>
              <a:rPr lang="en-US" sz="2200" dirty="0">
                <a:solidFill>
                  <a:schemeClr val="dk1"/>
                </a:solidFill>
                <a:latin typeface="Corbel"/>
                <a:ea typeface="Corbel"/>
                <a:cs typeface="Corbel"/>
                <a:sym typeface="Corbel"/>
              </a:rPr>
              <a:t>It gives </a:t>
            </a:r>
            <a:r>
              <a:rPr lang="en-US" sz="2200" b="1" dirty="0">
                <a:solidFill>
                  <a:schemeClr val="dk1"/>
                </a:solidFill>
                <a:latin typeface="Corbel"/>
                <a:ea typeface="Corbel"/>
                <a:cs typeface="Corbel"/>
                <a:sym typeface="Corbel"/>
              </a:rPr>
              <a:t>positive feedback for good performance</a:t>
            </a:r>
            <a:r>
              <a:rPr lang="en-US" sz="2200" dirty="0">
                <a:solidFill>
                  <a:schemeClr val="dk1"/>
                </a:solidFill>
                <a:latin typeface="Corbel"/>
                <a:ea typeface="Corbel"/>
                <a:cs typeface="Corbel"/>
                <a:sym typeface="Corbel"/>
              </a:rPr>
              <a:t> and adjusts the next set of materials accordingly.</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Real-Time Feedback System: </a:t>
            </a:r>
            <a:r>
              <a:rPr lang="en-US" sz="2200" dirty="0">
                <a:solidFill>
                  <a:schemeClr val="dk1"/>
                </a:solidFill>
                <a:latin typeface="Corbel"/>
                <a:ea typeface="Corbel"/>
                <a:cs typeface="Corbel"/>
                <a:sym typeface="Corbel"/>
              </a:rPr>
              <a:t>As students learn, the system gives </a:t>
            </a:r>
            <a:r>
              <a:rPr lang="en-US" sz="2200" b="1" dirty="0">
                <a:solidFill>
                  <a:schemeClr val="dk1"/>
                </a:solidFill>
                <a:latin typeface="Corbel"/>
                <a:ea typeface="Corbel"/>
                <a:cs typeface="Corbel"/>
                <a:sym typeface="Corbel"/>
              </a:rPr>
              <a:t>instant feedback</a:t>
            </a:r>
            <a:r>
              <a:rPr lang="en-US" sz="2200" dirty="0">
                <a:solidFill>
                  <a:schemeClr val="dk1"/>
                </a:solidFill>
                <a:latin typeface="Corbel"/>
                <a:ea typeface="Corbel"/>
                <a:cs typeface="Corbel"/>
                <a:sym typeface="Corbel"/>
              </a:rPr>
              <a:t> to help them correct mistakes and be motivated.</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Gamified Interaction: </a:t>
            </a:r>
            <a:r>
              <a:rPr lang="en-US" sz="2200" dirty="0">
                <a:solidFill>
                  <a:schemeClr val="dk1"/>
                </a:solidFill>
                <a:latin typeface="Corbel"/>
                <a:ea typeface="Corbel"/>
                <a:cs typeface="Corbel"/>
                <a:sym typeface="Corbel"/>
              </a:rPr>
              <a:t>Progress charts, quizzes, leaderboards, and rewards make learning feel more like a game than a traditional classroom.</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Secure and Scalable Infrastructure: </a:t>
            </a:r>
            <a:r>
              <a:rPr lang="en-US" sz="2200" dirty="0">
                <a:solidFill>
                  <a:schemeClr val="dk1"/>
                </a:solidFill>
                <a:latin typeface="Corbel"/>
                <a:ea typeface="Corbel"/>
                <a:cs typeface="Corbel"/>
                <a:sym typeface="Corbel"/>
              </a:rPr>
              <a:t>The platform uses </a:t>
            </a:r>
            <a:r>
              <a:rPr lang="en-US" sz="2200" b="1" dirty="0">
                <a:solidFill>
                  <a:schemeClr val="dk1"/>
                </a:solidFill>
                <a:latin typeface="Corbel"/>
                <a:ea typeface="Corbel"/>
                <a:cs typeface="Corbel"/>
                <a:sym typeface="Corbel"/>
              </a:rPr>
              <a:t>in-memory architecture</a:t>
            </a:r>
            <a:r>
              <a:rPr lang="en-US" sz="2200" dirty="0">
                <a:solidFill>
                  <a:schemeClr val="dk1"/>
                </a:solidFill>
                <a:latin typeface="Corbel"/>
                <a:ea typeface="Corbel"/>
                <a:cs typeface="Corbel"/>
                <a:sym typeface="Corbel"/>
              </a:rPr>
              <a:t> for speed and </a:t>
            </a:r>
            <a:r>
              <a:rPr lang="en-US" sz="2200" b="1" dirty="0">
                <a:solidFill>
                  <a:schemeClr val="dk1"/>
                </a:solidFill>
                <a:latin typeface="Corbel"/>
                <a:ea typeface="Corbel"/>
                <a:cs typeface="Corbel"/>
                <a:sym typeface="Corbel"/>
              </a:rPr>
              <a:t>SSL/TLS encryption</a:t>
            </a:r>
            <a:r>
              <a:rPr lang="en-US" sz="2200" dirty="0">
                <a:solidFill>
                  <a:schemeClr val="dk1"/>
                </a:solidFill>
                <a:latin typeface="Corbel"/>
                <a:ea typeface="Corbel"/>
                <a:cs typeface="Corbel"/>
                <a:sym typeface="Corbel"/>
              </a:rPr>
              <a:t>, secure APIs, and Django authentication for </a:t>
            </a:r>
            <a:r>
              <a:rPr lang="en-US" sz="2200" b="1" dirty="0">
                <a:solidFill>
                  <a:schemeClr val="dk1"/>
                </a:solidFill>
                <a:latin typeface="Corbel"/>
                <a:ea typeface="Corbel"/>
                <a:cs typeface="Corbel"/>
                <a:sym typeface="Corbel"/>
              </a:rPr>
              <a:t>data security</a:t>
            </a:r>
            <a:r>
              <a:rPr lang="en-US" sz="2200" dirty="0">
                <a:solidFill>
                  <a:schemeClr val="dk1"/>
                </a:solidFill>
                <a:latin typeface="Corbel"/>
                <a:ea typeface="Corbel"/>
                <a:cs typeface="Corbel"/>
                <a:sym typeface="Corbel"/>
              </a:rPr>
              <a:t> and </a:t>
            </a:r>
            <a:r>
              <a:rPr lang="en-US" sz="2200" b="1" dirty="0">
                <a:solidFill>
                  <a:schemeClr val="dk1"/>
                </a:solidFill>
                <a:latin typeface="Corbel"/>
                <a:ea typeface="Corbel"/>
                <a:cs typeface="Corbel"/>
                <a:sym typeface="Corbel"/>
              </a:rPr>
              <a:t>user privacy</a:t>
            </a:r>
            <a:r>
              <a:rPr lang="en-US" sz="2200" dirty="0">
                <a:solidFill>
                  <a:schemeClr val="dk1"/>
                </a:solidFill>
                <a:latin typeface="Corbel"/>
                <a:ea typeface="Corbel"/>
                <a:cs typeface="Corbel"/>
                <a:sym typeface="Corbel"/>
              </a:rPr>
              <a:t>.</a:t>
            </a:r>
            <a:br>
              <a:rPr lang="en-US" sz="2200" dirty="0">
                <a:solidFill>
                  <a:schemeClr val="dk1"/>
                </a:solidFill>
                <a:latin typeface="Corbel"/>
                <a:ea typeface="Corbel"/>
                <a:cs typeface="Corbel"/>
                <a:sym typeface="Corbel"/>
              </a:rPr>
            </a:br>
            <a:endParaRPr sz="2200" dirty="0">
              <a:solidFill>
                <a:schemeClr val="dk1"/>
              </a:solidFill>
              <a:latin typeface="Corbel"/>
              <a:ea typeface="Corbel"/>
              <a:cs typeface="Corbel"/>
              <a:sym typeface="Corbel"/>
            </a:endParaRPr>
          </a:p>
          <a:p>
            <a:pPr marL="457200" marR="0" lvl="0" indent="-457200" algn="l" rtl="0">
              <a:spcBef>
                <a:spcPts val="0"/>
              </a:spcBef>
              <a:spcAft>
                <a:spcPts val="0"/>
              </a:spcAft>
              <a:buClr>
                <a:schemeClr val="dk1"/>
              </a:buClr>
              <a:buSzPts val="2200"/>
              <a:buFont typeface="Corbel"/>
              <a:buAutoNum type="arabicPeriod"/>
            </a:pPr>
            <a:r>
              <a:rPr lang="en-US" sz="2200" b="1" dirty="0">
                <a:solidFill>
                  <a:schemeClr val="dk1"/>
                </a:solidFill>
                <a:latin typeface="Corbel"/>
                <a:ea typeface="Corbel"/>
                <a:cs typeface="Corbel"/>
                <a:sym typeface="Corbel"/>
              </a:rPr>
              <a:t>Educator Insights: </a:t>
            </a:r>
            <a:r>
              <a:rPr lang="en-US" sz="2200" dirty="0">
                <a:solidFill>
                  <a:schemeClr val="dk1"/>
                </a:solidFill>
                <a:latin typeface="Corbel"/>
                <a:ea typeface="Corbel"/>
                <a:cs typeface="Corbel"/>
                <a:sym typeface="Corbel"/>
              </a:rPr>
              <a:t>Teachers get access to </a:t>
            </a:r>
            <a:r>
              <a:rPr lang="en-US" sz="2200" b="1" dirty="0">
                <a:solidFill>
                  <a:schemeClr val="dk1"/>
                </a:solidFill>
                <a:latin typeface="Corbel"/>
                <a:ea typeface="Corbel"/>
                <a:cs typeface="Corbel"/>
                <a:sym typeface="Corbel"/>
              </a:rPr>
              <a:t>visual dashboards</a:t>
            </a:r>
            <a:r>
              <a:rPr lang="en-US" sz="2200" dirty="0">
                <a:solidFill>
                  <a:schemeClr val="dk1"/>
                </a:solidFill>
                <a:latin typeface="Corbel"/>
                <a:ea typeface="Corbel"/>
                <a:cs typeface="Corbel"/>
                <a:sym typeface="Corbel"/>
              </a:rPr>
              <a:t> and </a:t>
            </a:r>
            <a:r>
              <a:rPr lang="en-US" sz="2200" b="1" dirty="0">
                <a:solidFill>
                  <a:schemeClr val="dk1"/>
                </a:solidFill>
                <a:latin typeface="Corbel"/>
                <a:ea typeface="Corbel"/>
                <a:cs typeface="Corbel"/>
                <a:sym typeface="Corbel"/>
              </a:rPr>
              <a:t>analytics tools</a:t>
            </a:r>
            <a:r>
              <a:rPr lang="en-US" sz="2200" dirty="0">
                <a:solidFill>
                  <a:schemeClr val="dk1"/>
                </a:solidFill>
                <a:latin typeface="Corbel"/>
                <a:ea typeface="Corbel"/>
                <a:cs typeface="Corbel"/>
                <a:sym typeface="Corbel"/>
              </a:rPr>
              <a:t> to track student performance and make better teaching decisions.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6"/>
          <p:cNvSpPr txBox="1"/>
          <p:nvPr/>
        </p:nvSpPr>
        <p:spPr>
          <a:xfrm>
            <a:off x="1640072" y="-296213"/>
            <a:ext cx="16467900" cy="923400"/>
          </a:xfrm>
          <a:prstGeom prst="rect">
            <a:avLst/>
          </a:prstGeom>
          <a:noFill/>
          <a:ln>
            <a:noFill/>
          </a:ln>
        </p:spPr>
        <p:txBody>
          <a:bodyPr spcFirstLastPara="1" wrap="square" lIns="0" tIns="0" rIns="0" bIns="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RESULTS/FINDINGS (CLAIMED)</a:t>
            </a:r>
            <a:endParaRPr dirty="0"/>
          </a:p>
        </p:txBody>
      </p:sp>
      <p:sp>
        <p:nvSpPr>
          <p:cNvPr id="174" name="Google Shape;174;p6"/>
          <p:cNvSpPr txBox="1"/>
          <p:nvPr/>
        </p:nvSpPr>
        <p:spPr>
          <a:xfrm>
            <a:off x="2895600" y="1248765"/>
            <a:ext cx="14478000" cy="8525411"/>
          </a:xfrm>
          <a:prstGeom prst="rect">
            <a:avLst/>
          </a:prstGeom>
          <a:noFill/>
          <a:ln>
            <a:noFill/>
          </a:ln>
        </p:spPr>
        <p:txBody>
          <a:bodyPr spcFirstLastPara="1" wrap="square" lIns="91425" tIns="45700" rIns="91425" bIns="45700" anchor="t" anchorCtr="0">
            <a:spAutoFit/>
          </a:bodyPr>
          <a:lstStyle/>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Personalized Learning at Scale: </a:t>
            </a:r>
            <a:r>
              <a:rPr lang="en-US" sz="2400" b="0" i="0" u="none" strike="noStrike" dirty="0">
                <a:solidFill>
                  <a:srgbClr val="000000"/>
                </a:solidFill>
                <a:latin typeface="Corbel"/>
                <a:ea typeface="Corbel"/>
                <a:cs typeface="Corbel"/>
                <a:sym typeface="Corbel"/>
              </a:rPr>
              <a:t>The platform successfully grouped students based on similar learning styles and needs, then delivered custom learning paths in real time, making the experience more relevant and effective for each learner.</a:t>
            </a:r>
            <a:endParaRPr dirty="0"/>
          </a:p>
          <a:p>
            <a:pPr marL="342900" marR="0" lvl="0" indent="-342900" algn="l" rtl="0">
              <a:spcBef>
                <a:spcPts val="120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Increased Student Engagement: </a:t>
            </a:r>
            <a:r>
              <a:rPr lang="en-US" sz="2400" b="0" i="0" u="none" strike="noStrike" dirty="0">
                <a:solidFill>
                  <a:srgbClr val="000000"/>
                </a:solidFill>
                <a:latin typeface="Corbel"/>
                <a:ea typeface="Corbel"/>
                <a:cs typeface="Corbel"/>
                <a:sym typeface="Corbel"/>
              </a:rPr>
              <a:t>Thanks to gamification (leaderboards, badges, quizzes) and real-time feedback, students stayed more motivated, interacted longer with the platform, and showed better progress.</a:t>
            </a:r>
            <a:endParaRPr dirty="0"/>
          </a:p>
          <a:p>
            <a:pPr marL="342900" marR="0" lvl="0" indent="-190500" algn="l" rtl="0">
              <a:spcBef>
                <a:spcPts val="0"/>
              </a:spcBef>
              <a:spcAft>
                <a:spcPts val="0"/>
              </a:spcAft>
              <a:buClr>
                <a:schemeClr val="dk1"/>
              </a:buClr>
              <a:buSzPts val="2400"/>
              <a:buFont typeface="Corbel"/>
              <a:buNone/>
            </a:pPr>
            <a:endParaRPr sz="2400" b="0" i="0" u="none" strike="noStrike" dirty="0">
              <a:solidFill>
                <a:srgbClr val="000000"/>
              </a:solidFill>
              <a:latin typeface="Corbel"/>
              <a:ea typeface="Corbel"/>
              <a:cs typeface="Corbel"/>
              <a:sym typeface="Corbel"/>
            </a:endParaRPr>
          </a:p>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Improved Learning Outcomes: </a:t>
            </a:r>
            <a:r>
              <a:rPr lang="en-US" sz="2400" b="0" i="0" u="none" strike="noStrike" dirty="0">
                <a:solidFill>
                  <a:srgbClr val="000000"/>
                </a:solidFill>
                <a:latin typeface="Corbel"/>
                <a:ea typeface="Corbel"/>
                <a:cs typeface="Corbel"/>
                <a:sym typeface="Corbel"/>
              </a:rPr>
              <a:t>The AI-driven adaptive paths helped students learn more efficiently by </a:t>
            </a:r>
            <a:r>
              <a:rPr lang="en-US" sz="2400" i="0" u="none" strike="noStrike" dirty="0">
                <a:solidFill>
                  <a:srgbClr val="000000"/>
                </a:solidFill>
                <a:latin typeface="Corbel"/>
                <a:ea typeface="Corbel"/>
                <a:cs typeface="Corbel"/>
                <a:sym typeface="Corbel"/>
              </a:rPr>
              <a:t>focusing on what they hadn’t mastered yet, leading to better understanding and higher retention.</a:t>
            </a:r>
            <a:endParaRPr dirty="0"/>
          </a:p>
          <a:p>
            <a:pPr marL="342900" marR="0" lvl="0" indent="-190500" algn="l" rtl="0">
              <a:spcBef>
                <a:spcPts val="0"/>
              </a:spcBef>
              <a:spcAft>
                <a:spcPts val="0"/>
              </a:spcAft>
              <a:buClr>
                <a:schemeClr val="dk1"/>
              </a:buClr>
              <a:buSzPts val="2400"/>
              <a:buFont typeface="Corbel"/>
              <a:buNone/>
            </a:pPr>
            <a:endParaRPr sz="2400" b="0" i="0" u="none" strike="noStrike" dirty="0">
              <a:solidFill>
                <a:srgbClr val="000000"/>
              </a:solidFill>
              <a:latin typeface="Corbel"/>
              <a:ea typeface="Corbel"/>
              <a:cs typeface="Corbel"/>
              <a:sym typeface="Corbel"/>
            </a:endParaRPr>
          </a:p>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Real-Time Responsiveness: </a:t>
            </a:r>
            <a:r>
              <a:rPr lang="en-US" sz="2400" b="0" i="0" u="none" strike="noStrike" dirty="0">
                <a:solidFill>
                  <a:srgbClr val="000000"/>
                </a:solidFill>
                <a:latin typeface="Corbel"/>
                <a:ea typeface="Corbel"/>
                <a:cs typeface="Corbel"/>
                <a:sym typeface="Corbel"/>
              </a:rPr>
              <a:t>The in-memory architecture ensured </a:t>
            </a:r>
            <a:r>
              <a:rPr lang="en-US" sz="2400" b="1" i="0" u="none" strike="noStrike" dirty="0">
                <a:solidFill>
                  <a:srgbClr val="000000"/>
                </a:solidFill>
                <a:latin typeface="Corbel"/>
                <a:ea typeface="Corbel"/>
                <a:cs typeface="Corbel"/>
                <a:sym typeface="Corbel"/>
              </a:rPr>
              <a:t>low latency (delay)</a:t>
            </a:r>
            <a:r>
              <a:rPr lang="en-US" sz="2400" b="0" i="0" u="none" strike="noStrike" dirty="0">
                <a:solidFill>
                  <a:srgbClr val="000000"/>
                </a:solidFill>
                <a:latin typeface="Corbel"/>
                <a:ea typeface="Corbel"/>
                <a:cs typeface="Corbel"/>
                <a:sym typeface="Corbel"/>
              </a:rPr>
              <a:t> and </a:t>
            </a:r>
            <a:r>
              <a:rPr lang="en-US" sz="2400" b="1" i="0" u="none" strike="noStrike" dirty="0">
                <a:solidFill>
                  <a:srgbClr val="000000"/>
                </a:solidFill>
                <a:latin typeface="Corbel"/>
                <a:ea typeface="Corbel"/>
                <a:cs typeface="Corbel"/>
                <a:sym typeface="Corbel"/>
              </a:rPr>
              <a:t>fast feedback</a:t>
            </a:r>
            <a:r>
              <a:rPr lang="en-US" sz="2400" b="0" i="0" u="none" strike="noStrike" dirty="0">
                <a:solidFill>
                  <a:srgbClr val="000000"/>
                </a:solidFill>
                <a:latin typeface="Corbel"/>
                <a:ea typeface="Corbel"/>
                <a:cs typeface="Corbel"/>
                <a:sym typeface="Corbel"/>
              </a:rPr>
              <a:t>, which is critical for keeping learners engaged and providing timely corrections.</a:t>
            </a:r>
            <a:br>
              <a:rPr lang="en-US" sz="2400" b="0" i="0" u="none" strike="noStrike" dirty="0">
                <a:solidFill>
                  <a:srgbClr val="000000"/>
                </a:solidFill>
                <a:latin typeface="Corbel"/>
                <a:ea typeface="Corbel"/>
                <a:cs typeface="Corbel"/>
                <a:sym typeface="Corbel"/>
              </a:rPr>
            </a:br>
            <a:endParaRPr sz="2400" b="0" i="0" u="none" strike="noStrike" dirty="0">
              <a:solidFill>
                <a:srgbClr val="000000"/>
              </a:solidFill>
              <a:latin typeface="Corbel"/>
              <a:ea typeface="Corbel"/>
              <a:cs typeface="Corbel"/>
              <a:sym typeface="Corbel"/>
            </a:endParaRPr>
          </a:p>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High System Performance and Scalability: </a:t>
            </a:r>
            <a:r>
              <a:rPr lang="en-US" sz="2400" b="0" i="0" u="none" strike="noStrike" dirty="0">
                <a:solidFill>
                  <a:srgbClr val="000000"/>
                </a:solidFill>
                <a:latin typeface="Corbel"/>
                <a:ea typeface="Corbel"/>
                <a:cs typeface="Corbel"/>
                <a:sym typeface="Corbel"/>
              </a:rPr>
              <a:t>The platform was designed to </a:t>
            </a:r>
            <a:r>
              <a:rPr lang="en-US" sz="2400" b="1" i="0" u="none" strike="noStrike" dirty="0">
                <a:solidFill>
                  <a:srgbClr val="000000"/>
                </a:solidFill>
                <a:latin typeface="Corbel"/>
                <a:ea typeface="Corbel"/>
                <a:cs typeface="Corbel"/>
                <a:sym typeface="Corbel"/>
              </a:rPr>
              <a:t>handle a large number of users without slowing down</a:t>
            </a:r>
            <a:r>
              <a:rPr lang="en-US" sz="2400" b="0" i="0" u="none" strike="noStrike" dirty="0">
                <a:solidFill>
                  <a:srgbClr val="000000"/>
                </a:solidFill>
                <a:latin typeface="Corbel"/>
                <a:ea typeface="Corbel"/>
                <a:cs typeface="Corbel"/>
                <a:sym typeface="Corbel"/>
              </a:rPr>
              <a:t>, proving it could work in real-world classroom or online education settings.</a:t>
            </a:r>
            <a:br>
              <a:rPr lang="en-US" sz="2400" b="0" i="0" u="none" strike="noStrike" dirty="0">
                <a:solidFill>
                  <a:srgbClr val="000000"/>
                </a:solidFill>
                <a:latin typeface="Corbel"/>
                <a:ea typeface="Corbel"/>
                <a:cs typeface="Corbel"/>
                <a:sym typeface="Corbel"/>
              </a:rPr>
            </a:br>
            <a:endParaRPr sz="2400" b="0" i="0" u="none" strike="noStrike" dirty="0">
              <a:solidFill>
                <a:srgbClr val="000000"/>
              </a:solidFill>
              <a:latin typeface="Corbel"/>
              <a:ea typeface="Corbel"/>
              <a:cs typeface="Corbel"/>
              <a:sym typeface="Corbel"/>
            </a:endParaRPr>
          </a:p>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Valuable Educator Insights: </a:t>
            </a:r>
            <a:r>
              <a:rPr lang="en-US" sz="2400" b="0" i="0" u="none" strike="noStrike" dirty="0">
                <a:solidFill>
                  <a:srgbClr val="000000"/>
                </a:solidFill>
                <a:latin typeface="Corbel"/>
                <a:ea typeface="Corbel"/>
                <a:cs typeface="Corbel"/>
                <a:sym typeface="Corbel"/>
              </a:rPr>
              <a:t>Teachers were able to use built-in analytics and dashboards to </a:t>
            </a:r>
            <a:r>
              <a:rPr lang="en-US" sz="2400" b="1" i="0" u="none" strike="noStrike" dirty="0">
                <a:solidFill>
                  <a:srgbClr val="000000"/>
                </a:solidFill>
                <a:latin typeface="Corbel"/>
                <a:ea typeface="Corbel"/>
                <a:cs typeface="Corbel"/>
                <a:sym typeface="Corbel"/>
              </a:rPr>
              <a:t>monitor performance</a:t>
            </a:r>
            <a:r>
              <a:rPr lang="en-US" sz="2400" b="0" i="0" u="none" strike="noStrike" dirty="0">
                <a:solidFill>
                  <a:srgbClr val="000000"/>
                </a:solidFill>
                <a:latin typeface="Corbel"/>
                <a:ea typeface="Corbel"/>
                <a:cs typeface="Corbel"/>
                <a:sym typeface="Corbel"/>
              </a:rPr>
              <a:t>, identify where students were struggling, and adapt their teaching strategies accordingly.</a:t>
            </a:r>
            <a:br>
              <a:rPr lang="en-US" sz="2400" b="0" i="0" u="none" strike="noStrike" dirty="0">
                <a:solidFill>
                  <a:srgbClr val="000000"/>
                </a:solidFill>
                <a:latin typeface="Corbel"/>
                <a:ea typeface="Corbel"/>
                <a:cs typeface="Corbel"/>
                <a:sym typeface="Corbel"/>
              </a:rPr>
            </a:br>
            <a:endParaRPr sz="2400" b="0" i="0" u="none" strike="noStrike" dirty="0">
              <a:solidFill>
                <a:srgbClr val="000000"/>
              </a:solidFill>
              <a:latin typeface="Corbel"/>
              <a:ea typeface="Corbel"/>
              <a:cs typeface="Corbel"/>
              <a:sym typeface="Corbel"/>
            </a:endParaRPr>
          </a:p>
          <a:p>
            <a:pPr marL="342900" marR="0" lvl="0" indent="-342900" algn="l" rtl="0">
              <a:spcBef>
                <a:spcPts val="0"/>
              </a:spcBef>
              <a:spcAft>
                <a:spcPts val="0"/>
              </a:spcAft>
              <a:buClr>
                <a:srgbClr val="000000"/>
              </a:buClr>
              <a:buSzPts val="2400"/>
              <a:buFont typeface="Corbel"/>
              <a:buAutoNum type="arabicPeriod"/>
            </a:pPr>
            <a:r>
              <a:rPr lang="en-US" sz="2400" b="1" i="0" u="none" strike="noStrike" dirty="0">
                <a:solidFill>
                  <a:srgbClr val="000000"/>
                </a:solidFill>
                <a:latin typeface="Corbel"/>
                <a:ea typeface="Corbel"/>
                <a:cs typeface="Corbel"/>
                <a:sym typeface="Corbel"/>
              </a:rPr>
              <a:t>Secure &amp; Reliable</a:t>
            </a:r>
            <a:r>
              <a:rPr lang="en-US" sz="2400" b="1" dirty="0">
                <a:solidFill>
                  <a:srgbClr val="000000"/>
                </a:solidFill>
                <a:latin typeface="Corbel"/>
                <a:ea typeface="Corbel"/>
                <a:cs typeface="Corbel"/>
                <a:sym typeface="Corbel"/>
              </a:rPr>
              <a:t>: </a:t>
            </a:r>
            <a:r>
              <a:rPr lang="en-US" sz="2400" b="0" i="0" u="none" strike="noStrike" dirty="0">
                <a:solidFill>
                  <a:srgbClr val="000000"/>
                </a:solidFill>
                <a:latin typeface="Corbel"/>
                <a:ea typeface="Corbel"/>
                <a:cs typeface="Corbel"/>
                <a:sym typeface="Corbel"/>
              </a:rPr>
              <a:t>The use of Django authentication, SSL/TLS encryption, and secure APIs meant user data stayed protected, which is essential in education platforms.</a:t>
            </a:r>
            <a:endParaRPr dirty="0"/>
          </a:p>
          <a:p>
            <a:pPr marL="0" marR="0" lvl="0" indent="0" algn="l" rtl="0">
              <a:spcBef>
                <a:spcPts val="1200"/>
              </a:spcBef>
              <a:spcAft>
                <a:spcPts val="0"/>
              </a:spcAft>
              <a:buClr>
                <a:srgbClr val="000000"/>
              </a:buClr>
              <a:buSzPts val="2400"/>
              <a:buFont typeface="Corbel"/>
              <a:buNone/>
            </a:pPr>
            <a:r>
              <a:rPr lang="en-US" sz="2400" b="1" i="0" u="none" strike="noStrike" dirty="0">
                <a:solidFill>
                  <a:srgbClr val="000000"/>
                </a:solidFill>
                <a:latin typeface="Corbel"/>
                <a:ea typeface="Corbel"/>
                <a:cs typeface="Corbel"/>
                <a:sym typeface="Corbel"/>
              </a:rPr>
              <a:t>In summary: </a:t>
            </a:r>
            <a:r>
              <a:rPr lang="en-US" sz="2400" b="0" i="0" u="none" strike="noStrike" dirty="0">
                <a:solidFill>
                  <a:srgbClr val="000000"/>
                </a:solidFill>
                <a:latin typeface="Corbel"/>
                <a:ea typeface="Corbel"/>
                <a:cs typeface="Corbel"/>
                <a:sym typeface="Corbel"/>
              </a:rPr>
              <a:t>The system proved that AI, gamification, and real-time feedback can work together to create a smarter, more effective, and more enjoyable learning experience.</a:t>
            </a:r>
            <a:endParaRPr sz="2400" dirty="0">
              <a:solidFill>
                <a:schemeClr val="dk1"/>
              </a:solidFill>
              <a:latin typeface="Corbel"/>
              <a:ea typeface="Corbel"/>
              <a:cs typeface="Corbel"/>
              <a:sym typeface="Corbe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7"/>
          <p:cNvSpPr txBox="1"/>
          <p:nvPr/>
        </p:nvSpPr>
        <p:spPr>
          <a:xfrm>
            <a:off x="2100950" y="0"/>
            <a:ext cx="15773400" cy="1015800"/>
          </a:xfrm>
          <a:prstGeom prst="rect">
            <a:avLst/>
          </a:prstGeom>
          <a:noFill/>
          <a:ln>
            <a:noFill/>
          </a:ln>
        </p:spPr>
        <p:txBody>
          <a:bodyPr spcFirstLastPara="1" wrap="square" lIns="91425" tIns="45700" rIns="91425" bIns="4570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SHORTCOMINGS/CRITICAL ANALYSIS</a:t>
            </a:r>
            <a:endParaRPr dirty="0"/>
          </a:p>
        </p:txBody>
      </p:sp>
      <p:sp>
        <p:nvSpPr>
          <p:cNvPr id="180" name="Google Shape;180;p7"/>
          <p:cNvSpPr txBox="1"/>
          <p:nvPr/>
        </p:nvSpPr>
        <p:spPr>
          <a:xfrm>
            <a:off x="2100950" y="1790700"/>
            <a:ext cx="15773400" cy="7480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Corbel"/>
                <a:ea typeface="Corbel"/>
                <a:cs typeface="Corbel"/>
                <a:sym typeface="Corbel"/>
              </a:rPr>
              <a:t>Theoretical Limitations &amp; Scalability Issues</a:t>
            </a:r>
            <a:endParaRPr/>
          </a:p>
          <a:p>
            <a:pPr marL="0" marR="0" lvl="0" indent="0" algn="l" rtl="0">
              <a:spcBef>
                <a:spcPts val="0"/>
              </a:spcBef>
              <a:spcAft>
                <a:spcPts val="0"/>
              </a:spcAft>
              <a:buNone/>
            </a:pPr>
            <a:endParaRPr sz="4000" b="1">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Still at the Concept Stage:</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While the proposed system sounds promising on paper, it hasn’t yet been tested in a real classroom or large-scale environment. </a:t>
            </a:r>
            <a:r>
              <a:rPr lang="en-US" sz="4000" b="1">
                <a:solidFill>
                  <a:schemeClr val="dk1"/>
                </a:solidFill>
                <a:latin typeface="Corbel"/>
                <a:ea typeface="Corbel"/>
                <a:cs typeface="Corbel"/>
                <a:sym typeface="Corbel"/>
              </a:rPr>
              <a:t>Without real-world application, it's hard to tell how effective or practical it really is.</a:t>
            </a:r>
            <a:endParaRPr b="1"/>
          </a:p>
          <a:p>
            <a:pPr marL="0" marR="0" lvl="0" indent="0" algn="l" rtl="0">
              <a:spcBef>
                <a:spcPts val="0"/>
              </a:spcBef>
              <a:spcAft>
                <a:spcPts val="0"/>
              </a:spcAft>
              <a:buNone/>
            </a:pPr>
            <a:endParaRPr sz="4000">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Scalability Needs Real Testing:</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The platform claims to be scalable and fast, but there’s no actual performance data (numeric baselines or target) to show how it handles thousands of users at once, which is critical for schools, universities, or federal online learning platforms.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8"/>
          <p:cNvSpPr txBox="1"/>
          <p:nvPr/>
        </p:nvSpPr>
        <p:spPr>
          <a:xfrm>
            <a:off x="2687442" y="-52425"/>
            <a:ext cx="15714900" cy="923400"/>
          </a:xfrm>
          <a:prstGeom prst="rect">
            <a:avLst/>
          </a:prstGeom>
          <a:noFill/>
          <a:ln>
            <a:noFill/>
          </a:ln>
        </p:spPr>
        <p:txBody>
          <a:bodyPr spcFirstLastPara="1" wrap="square" lIns="0" tIns="0" rIns="0" bIns="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SHORTCOMINGS/CRITICAL ANALYSIS</a:t>
            </a:r>
            <a:endParaRPr dirty="0"/>
          </a:p>
        </p:txBody>
      </p:sp>
      <p:sp>
        <p:nvSpPr>
          <p:cNvPr id="186" name="Google Shape;186;p8"/>
          <p:cNvSpPr txBox="1"/>
          <p:nvPr/>
        </p:nvSpPr>
        <p:spPr>
          <a:xfrm>
            <a:off x="2573150" y="1319625"/>
            <a:ext cx="15112500" cy="809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dirty="0">
                <a:solidFill>
                  <a:schemeClr val="dk1"/>
                </a:solidFill>
                <a:latin typeface="Corbel"/>
                <a:ea typeface="Corbel"/>
                <a:cs typeface="Corbel"/>
                <a:sym typeface="Corbel"/>
              </a:rPr>
              <a:t>Risks with AI-Driven Content</a:t>
            </a:r>
            <a:endParaRPr sz="4000" b="1" dirty="0">
              <a:solidFill>
                <a:schemeClr val="dk1"/>
              </a:solidFill>
              <a:latin typeface="Corbel"/>
              <a:ea typeface="Corbel"/>
              <a:cs typeface="Corbel"/>
              <a:sym typeface="Corbel"/>
            </a:endParaRPr>
          </a:p>
          <a:p>
            <a:pPr marL="0" marR="0" lvl="0" indent="0" algn="l" rtl="0">
              <a:spcBef>
                <a:spcPts val="0"/>
              </a:spcBef>
              <a:spcAft>
                <a:spcPts val="0"/>
              </a:spcAft>
              <a:buNone/>
            </a:pPr>
            <a:r>
              <a:rPr lang="en-US" sz="4000" b="1" dirty="0">
                <a:solidFill>
                  <a:schemeClr val="dk1"/>
                </a:solidFill>
                <a:latin typeface="Corbel"/>
                <a:ea typeface="Corbel"/>
                <a:cs typeface="Corbel"/>
                <a:sym typeface="Corbel"/>
              </a:rPr>
              <a:t>🤖 Too Dependent on AI Models:</a:t>
            </a:r>
            <a:br>
              <a:rPr lang="en-US" sz="4000" dirty="0">
                <a:solidFill>
                  <a:schemeClr val="dk1"/>
                </a:solidFill>
                <a:latin typeface="Corbel"/>
                <a:ea typeface="Corbel"/>
                <a:cs typeface="Corbel"/>
                <a:sym typeface="Corbel"/>
              </a:rPr>
            </a:br>
            <a:r>
              <a:rPr lang="en-US" sz="4000" dirty="0">
                <a:solidFill>
                  <a:schemeClr val="dk1"/>
                </a:solidFill>
                <a:latin typeface="Corbel"/>
                <a:ea typeface="Corbel"/>
                <a:cs typeface="Corbel"/>
                <a:sym typeface="Corbel"/>
              </a:rPr>
              <a:t>The entire system leans heavily on GPT and other AI tools to generate learning content. This raises concerns: what if the content is off, misleading, or not age-appropriate? And what happens when the AI gets it wrong? </a:t>
            </a:r>
            <a:r>
              <a:rPr lang="en-US" sz="4000" b="1" dirty="0">
                <a:solidFill>
                  <a:schemeClr val="dk1"/>
                </a:solidFill>
                <a:latin typeface="Corbel"/>
                <a:ea typeface="Corbel"/>
                <a:cs typeface="Corbel"/>
                <a:sym typeface="Corbel"/>
              </a:rPr>
              <a:t>Humans should be kept in the loop, pre-approved contents should be sent to students.</a:t>
            </a:r>
            <a:endParaRPr b="1" dirty="0"/>
          </a:p>
          <a:p>
            <a:pPr marL="0" marR="0" lvl="0" indent="0" algn="l" rtl="0">
              <a:spcBef>
                <a:spcPts val="0"/>
              </a:spcBef>
              <a:spcAft>
                <a:spcPts val="0"/>
              </a:spcAft>
              <a:buNone/>
            </a:pPr>
            <a:endParaRPr sz="4000" dirty="0">
              <a:solidFill>
                <a:schemeClr val="dk1"/>
              </a:solidFill>
              <a:latin typeface="Corbel"/>
              <a:ea typeface="Corbel"/>
              <a:cs typeface="Corbel"/>
              <a:sym typeface="Corbel"/>
            </a:endParaRPr>
          </a:p>
          <a:p>
            <a:pPr marL="0" marR="0" lvl="0" indent="0" algn="l" rtl="0">
              <a:spcBef>
                <a:spcPts val="0"/>
              </a:spcBef>
              <a:spcAft>
                <a:spcPts val="0"/>
              </a:spcAft>
              <a:buNone/>
            </a:pPr>
            <a:r>
              <a:rPr lang="en-US" sz="4000" b="1" dirty="0">
                <a:solidFill>
                  <a:schemeClr val="dk1"/>
                </a:solidFill>
                <a:latin typeface="Corbel"/>
                <a:ea typeface="Corbel"/>
                <a:cs typeface="Corbel"/>
                <a:sym typeface="Corbel"/>
              </a:rPr>
              <a:t>📊 Weak Evidence for Outcomes:</a:t>
            </a:r>
            <a:br>
              <a:rPr lang="en-US" sz="4000" dirty="0">
                <a:solidFill>
                  <a:schemeClr val="dk1"/>
                </a:solidFill>
                <a:latin typeface="Corbel"/>
                <a:ea typeface="Corbel"/>
                <a:cs typeface="Corbel"/>
                <a:sym typeface="Corbel"/>
              </a:rPr>
            </a:br>
            <a:r>
              <a:rPr lang="en-US" sz="4000" dirty="0">
                <a:solidFill>
                  <a:schemeClr val="dk1"/>
                </a:solidFill>
                <a:latin typeface="Corbel"/>
                <a:ea typeface="Corbel"/>
                <a:cs typeface="Corbel"/>
                <a:sym typeface="Corbel"/>
              </a:rPr>
              <a:t>The project says it improves learning, engagement, and motivation, but doesn't give concrete numbers or research trials to prove it. It lacks the kind of data (like test scores or completion rates) that would make these claims more credible.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9"/>
          <p:cNvSpPr txBox="1"/>
          <p:nvPr/>
        </p:nvSpPr>
        <p:spPr>
          <a:xfrm>
            <a:off x="2052638" y="-155713"/>
            <a:ext cx="16544100" cy="923400"/>
          </a:xfrm>
          <a:prstGeom prst="rect">
            <a:avLst/>
          </a:prstGeom>
          <a:noFill/>
          <a:ln>
            <a:noFill/>
          </a:ln>
        </p:spPr>
        <p:txBody>
          <a:bodyPr spcFirstLastPara="1" wrap="square" lIns="0" tIns="0" rIns="0" bIns="0" anchor="t" anchorCtr="0">
            <a:spAutoFit/>
          </a:bodyPr>
          <a:lstStyle/>
          <a:p>
            <a:pPr marL="0" marR="0" lvl="0" indent="0" algn="ctr" rtl="0">
              <a:lnSpc>
                <a:spcPct val="204283"/>
              </a:lnSpc>
              <a:spcBef>
                <a:spcPts val="0"/>
              </a:spcBef>
              <a:spcAft>
                <a:spcPts val="0"/>
              </a:spcAft>
              <a:buNone/>
            </a:pPr>
            <a:r>
              <a:rPr lang="en-US" sz="6000" b="1" dirty="0">
                <a:solidFill>
                  <a:srgbClr val="30ACEC"/>
                </a:solidFill>
                <a:latin typeface="Oswald"/>
                <a:ea typeface="Oswald"/>
                <a:cs typeface="Oswald"/>
                <a:sym typeface="Oswald"/>
              </a:rPr>
              <a:t>SHORTCOMINGS/CRITICAL ANALYSIS</a:t>
            </a:r>
            <a:endParaRPr dirty="0"/>
          </a:p>
        </p:txBody>
      </p:sp>
      <p:sp>
        <p:nvSpPr>
          <p:cNvPr id="192" name="Google Shape;192;p9"/>
          <p:cNvSpPr txBox="1"/>
          <p:nvPr/>
        </p:nvSpPr>
        <p:spPr>
          <a:xfrm>
            <a:off x="2590800" y="1422913"/>
            <a:ext cx="15087600" cy="8096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000" b="1">
                <a:solidFill>
                  <a:schemeClr val="dk1"/>
                </a:solidFill>
                <a:latin typeface="Corbel"/>
                <a:ea typeface="Corbel"/>
                <a:cs typeface="Corbel"/>
                <a:sym typeface="Corbel"/>
              </a:rPr>
              <a:t>Motivation &amp; Usability Challenges</a:t>
            </a:r>
            <a:endParaRPr/>
          </a:p>
          <a:p>
            <a:pPr marL="0" marR="0" lvl="0" indent="0" algn="l" rtl="0">
              <a:spcBef>
                <a:spcPts val="0"/>
              </a:spcBef>
              <a:spcAft>
                <a:spcPts val="0"/>
              </a:spcAft>
              <a:buNone/>
            </a:pPr>
            <a:endParaRPr sz="4000" b="1">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Gamification Isn’t for Everyone:</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Adding game-like features is great for many students, but not all. Some learners might see it as childish or distracting, especially in higher education or professional settings. Motivation is personal, not everyone is driven by badges.</a:t>
            </a:r>
            <a:endParaRPr/>
          </a:p>
          <a:p>
            <a:pPr marL="0" marR="0" lvl="0" indent="0" algn="l" rtl="0">
              <a:spcBef>
                <a:spcPts val="0"/>
              </a:spcBef>
              <a:spcAft>
                <a:spcPts val="0"/>
              </a:spcAft>
              <a:buNone/>
            </a:pPr>
            <a:endParaRPr sz="4000">
              <a:solidFill>
                <a:schemeClr val="dk1"/>
              </a:solidFill>
              <a:latin typeface="Corbel"/>
              <a:ea typeface="Corbel"/>
              <a:cs typeface="Corbel"/>
              <a:sym typeface="Corbel"/>
            </a:endParaRPr>
          </a:p>
          <a:p>
            <a:pPr marL="0" marR="0" lvl="0" indent="0" algn="l" rtl="0">
              <a:spcBef>
                <a:spcPts val="0"/>
              </a:spcBef>
              <a:spcAft>
                <a:spcPts val="0"/>
              </a:spcAft>
              <a:buNone/>
            </a:pPr>
            <a:r>
              <a:rPr lang="en-US" sz="4000" b="1">
                <a:solidFill>
                  <a:schemeClr val="dk1"/>
                </a:solidFill>
                <a:latin typeface="Corbel"/>
                <a:ea typeface="Corbel"/>
                <a:cs typeface="Corbel"/>
                <a:sym typeface="Corbel"/>
              </a:rPr>
              <a:t>👩‍🏫 Too Complex for Some Teachers:</a:t>
            </a:r>
            <a:br>
              <a:rPr lang="en-US" sz="4000">
                <a:solidFill>
                  <a:schemeClr val="dk1"/>
                </a:solidFill>
                <a:latin typeface="Corbel"/>
                <a:ea typeface="Corbel"/>
                <a:cs typeface="Corbel"/>
                <a:sym typeface="Corbel"/>
              </a:rPr>
            </a:br>
            <a:r>
              <a:rPr lang="en-US" sz="4000">
                <a:solidFill>
                  <a:schemeClr val="dk1"/>
                </a:solidFill>
                <a:latin typeface="Corbel"/>
                <a:ea typeface="Corbel"/>
                <a:cs typeface="Corbel"/>
                <a:sym typeface="Corbel"/>
              </a:rPr>
              <a:t>While the system offers deep insights for educators, the tools might be too technical. Teachers without prior tech training might struggle to understand or act on the data, limiting the tool's usefulness in the classroom.</a:t>
            </a:r>
            <a:r>
              <a:rPr lang="en-US" sz="4000" b="1">
                <a:solidFill>
                  <a:schemeClr val="dk1"/>
                </a:solidFill>
                <a:latin typeface="Corbel"/>
                <a:ea typeface="Corbel"/>
                <a:cs typeface="Corbel"/>
                <a:sym typeface="Corbel"/>
              </a:rPr>
              <a:t> Teachers should be trained to use tools.</a:t>
            </a:r>
            <a:endParaRPr b="1"/>
          </a:p>
        </p:txBody>
      </p:sp>
    </p:spTree>
  </p:cSld>
  <p:clrMapOvr>
    <a:masterClrMapping/>
  </p:clrMapOvr>
</p:sld>
</file>

<file path=ppt/theme/theme1.xml><?xml version="1.0" encoding="utf-8"?>
<a:theme xmlns:a="http://schemas.openxmlformats.org/drawingml/2006/main" name="Parallax">
  <a:themeElements>
    <a:clrScheme name="Parallax">
      <a:dk1>
        <a:srgbClr val="000000"/>
      </a:dk1>
      <a:lt1>
        <a:srgbClr val="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1669</Words>
  <Application>Microsoft Office PowerPoint</Application>
  <PresentationFormat>Custom</PresentationFormat>
  <Paragraphs>78</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Corbel</vt:lpstr>
      <vt:lpstr>Oswald</vt:lpstr>
      <vt:lpstr>Arial</vt:lpstr>
      <vt:lpstr>Parallax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ezeako rosalyn</dc:creator>
  <cp:lastModifiedBy>ezeako rosalyn</cp:lastModifiedBy>
  <cp:revision>1</cp:revision>
  <dcterms:created xsi:type="dcterms:W3CDTF">2006-08-16T00:00:00Z</dcterms:created>
  <dcterms:modified xsi:type="dcterms:W3CDTF">2025-07-29T19:31:35Z</dcterms:modified>
</cp:coreProperties>
</file>