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8287D6F-EFA6-4509-BD20-F286AC88B07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Quantum Portfolio Optimization with PennyLane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Rosalyn Yeldo - gst-VWNmCG4gXLfEwC4</a:t>
            </a:r>
          </a:p>
          <a:p>
            <a:r>
              <a:rPr dirty="0" err="1"/>
              <a:t>Womanium</a:t>
            </a:r>
            <a:r>
              <a:rPr dirty="0"/>
              <a:t> &amp; WISER 2025 Quantum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6A1F3-4734-1F78-5821-D6645DDE78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49" y="5107898"/>
            <a:ext cx="1750102" cy="1750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CF9C8-C786-8142-55C3-F16F2E8D28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0" y="3089994"/>
            <a:ext cx="9144000" cy="678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Portfolio optimization: selecting assets to maximize return while minimizing risk.</a:t>
            </a:r>
          </a:p>
          <a:p>
            <a:r>
              <a:t>Classical methods become computationally expensive with large asset sets.</a:t>
            </a:r>
          </a:p>
          <a:p>
            <a:r>
              <a:t>Quantum algorithms offer potential speed-ups for optimization problems.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9BF9B-74CC-9EB2-6A00-59B8AE33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49" y="5107898"/>
            <a:ext cx="1750102" cy="1750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4EE806-C79C-8B00-FD5A-BF6DCC5AFA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0" y="3104984"/>
            <a:ext cx="9144000" cy="6780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Formulated portfolio optimization as a QUBO problem.</a:t>
            </a:r>
          </a:p>
          <a:p>
            <a:r>
              <a:t>Used Quantum Approximate Optimization Algorithm (QAOA).</a:t>
            </a:r>
          </a:p>
          <a:p>
            <a:r>
              <a:t>Implemented in PennyLane, integrating quantum and classical steps.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0EDA2-4105-3831-98F1-4B659D17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49" y="5107898"/>
            <a:ext cx="1750102" cy="1750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D06B-8BEC-75AD-8605-CC0D3FF8D3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0" y="3089994"/>
            <a:ext cx="9144000" cy="678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Prepared synthetic asset data and covariance matrix.</a:t>
            </a:r>
          </a:p>
          <a:p>
            <a:r>
              <a:t>2. Encoded problem into QUBO format.</a:t>
            </a:r>
          </a:p>
          <a:p>
            <a:r>
              <a:t>3. Designed QAOA circuit with PennyLane templates.</a:t>
            </a:r>
          </a:p>
          <a:p>
            <a:r>
              <a:t>4. Used classical optimizer (COBYLA) for parameter tuning.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0DB73-CDB9-DBF1-307C-1BBC58C7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49" y="5107898"/>
            <a:ext cx="1750102" cy="1750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482AD-2A6D-4D07-2ED2-CBDDACD6B5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0" y="3089994"/>
            <a:ext cx="9144000" cy="6780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QAOA identified portfolios close to classical optimal solutions for small asset sets.</a:t>
            </a:r>
          </a:p>
          <a:p>
            <a:r>
              <a:t>Explored alternative configurations not prioritized by classical solvers.</a:t>
            </a:r>
          </a:p>
          <a:p>
            <a:r>
              <a:t>Simulated on PennyLane due to hardware limitations.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DF7EB-252D-737F-B9EC-BF93FA26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49" y="5107898"/>
            <a:ext cx="1750102" cy="1750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47C70-2312-6AB4-DE57-072413BA85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0" y="3089994"/>
            <a:ext cx="9144000" cy="678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41819"/>
          </a:xfrm>
        </p:spPr>
        <p:txBody>
          <a:bodyPr/>
          <a:lstStyle/>
          <a:p>
            <a:endParaRPr lang="en-IN" dirty="0"/>
          </a:p>
          <a:p>
            <a:r>
              <a:rPr dirty="0"/>
              <a:t>Hybrid quantum-classical approaches show promise for financial optimization.</a:t>
            </a:r>
          </a:p>
          <a:p>
            <a:r>
              <a:rPr dirty="0"/>
              <a:t>Future: test on real market data, try deeper QAOA circuits, run on actual quantum devices.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B0D53-472C-4631-5A62-BD436D28B9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49" y="5107898"/>
            <a:ext cx="1750102" cy="1750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C8EBFC-0BFB-ADBE-F665-64E9C602E3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149902" y="3148227"/>
            <a:ext cx="9144000" cy="6780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178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Quantum Portfolio Optimization with PennyLane</vt:lpstr>
      <vt:lpstr>Problem Statement</vt:lpstr>
      <vt:lpstr>Approach</vt:lpstr>
      <vt:lpstr>Implementation</vt:lpstr>
      <vt:lpstr>Results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Rosalyn Yeldo</cp:lastModifiedBy>
  <cp:revision>2</cp:revision>
  <dcterms:created xsi:type="dcterms:W3CDTF">2013-01-27T09:14:16Z</dcterms:created>
  <dcterms:modified xsi:type="dcterms:W3CDTF">2025-08-10T14:31:04Z</dcterms:modified>
  <cp:category/>
</cp:coreProperties>
</file>