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7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0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1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2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4C0D93-72E7-A855-2D45-8988011E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Solução Integrada para Fidelização de Clientes e Gestão de Serviços em Auto Centers </a:t>
            </a:r>
            <a:b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F8E243-745D-EA0C-5E6F-90F228F1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6242" y="4352867"/>
            <a:ext cx="6103138" cy="868061"/>
          </a:xfrm>
        </p:spPr>
        <p:txBody>
          <a:bodyPr>
            <a:no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Franciane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de Morais Silva, Helen dos Reis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Bott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Mayara Oliveira da Silva, Raissa Vitoria dos Santos Silva, Rosana Alves Molina, Wellington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Hamada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Bianchi, William Carlos Bianchi, Ziza de Oliveira Santos Barreiros</a:t>
            </a:r>
          </a:p>
        </p:txBody>
      </p:sp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CC1EEA49-F255-47E7-9499-FAB2B781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09" r="32794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C5F30-4A0F-0795-40F7-746A15DC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32BDB-00AF-0757-83E6-A2C0839E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integrador da universidade:</a:t>
            </a:r>
          </a:p>
          <a:p>
            <a:pPr lvl="1"/>
            <a:r>
              <a:rPr lang="pt-BR" dirty="0"/>
              <a:t>Visa vivenciar a prática e o trabalho em grupo</a:t>
            </a:r>
          </a:p>
          <a:p>
            <a:pPr lvl="1"/>
            <a:r>
              <a:rPr lang="pt-BR" dirty="0"/>
              <a:t>Aplicar conceitos aprendidos nas disciplinas realizadas.</a:t>
            </a:r>
          </a:p>
          <a:p>
            <a:pPr lvl="1"/>
            <a:r>
              <a:rPr lang="pt-BR" dirty="0"/>
              <a:t>Tema do projeto:</a:t>
            </a:r>
          </a:p>
          <a:p>
            <a:pPr lvl="2"/>
            <a:r>
              <a:rPr lang="pt-BR" dirty="0"/>
              <a:t>Desenvolver um software com framework web que utilize noções de banco de dados, praticando controle de versão.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64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C33F-2F00-608B-4070-EFFC6975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E7B7E-F170-AC2A-A22C-D9B0B9AB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Criar um </a:t>
            </a:r>
            <a:r>
              <a:rPr lang="pt-BR" sz="2400" b="0" i="0" dirty="0">
                <a:effectLst/>
                <a:latin typeface="Trebuchet MS" panose="020B0603020202020204" pitchFamily="34" charset="0"/>
              </a:rPr>
              <a:t>Software de Fidelização de Clientes Auto Center Automotivo. </a:t>
            </a:r>
            <a:endParaRPr lang="pt-BR" dirty="0"/>
          </a:p>
          <a:p>
            <a:r>
              <a:rPr lang="pt-BR" dirty="0"/>
              <a:t>Identificar problemas que as oficinas enfrentam na fidelização de clientes.</a:t>
            </a:r>
          </a:p>
          <a:p>
            <a:r>
              <a:rPr lang="pt-BR" dirty="0"/>
              <a:t>Identificar o que o cliente espera do atendimento das autopeças e oficinas mecânicas.</a:t>
            </a:r>
          </a:p>
          <a:p>
            <a:r>
              <a:rPr lang="pt-BR" dirty="0"/>
              <a:t>Apresentar o resultado do questionário que foi aplicado em clientes que utilizam este serviço.</a:t>
            </a:r>
          </a:p>
        </p:txBody>
      </p:sp>
    </p:spTree>
    <p:extLst>
      <p:ext uri="{BB962C8B-B14F-4D97-AF65-F5344CB8AC3E}">
        <p14:creationId xmlns:p14="http://schemas.microsoft.com/office/powerpoint/2010/main" val="397928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DC5AF-4544-5F28-65F2-3279061C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realizadas: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FFA17-6789-A98A-1CC4-02D02894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:</a:t>
            </a:r>
          </a:p>
          <a:p>
            <a:pPr lvl="1"/>
            <a:endParaRPr lang="pt-BR" b="0" i="0" dirty="0">
              <a:effectLst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7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1DBD2-1A10-F625-6116-3348822B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0079-6DB9-21ED-DEBD-C1412B9A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1498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Trebuchet MS</vt:lpstr>
      <vt:lpstr>PunchcardVTI</vt:lpstr>
      <vt:lpstr>Solução Integrada para Fidelização de Clientes e Gestão de Serviços em Auto Centers  </vt:lpstr>
      <vt:lpstr>Introdução</vt:lpstr>
      <vt:lpstr>Objetivo</vt:lpstr>
      <vt:lpstr>Perguntas realizadas: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rosana alves</dc:creator>
  <cp:lastModifiedBy>rosana alves</cp:lastModifiedBy>
  <cp:revision>1</cp:revision>
  <dcterms:created xsi:type="dcterms:W3CDTF">2025-03-29T17:07:01Z</dcterms:created>
  <dcterms:modified xsi:type="dcterms:W3CDTF">2025-03-29T17:33:31Z</dcterms:modified>
</cp:coreProperties>
</file>