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Century Gothic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il27ReKGOGMtcEVjBeanjBGTTL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enturyGothic-boldItalic.fntdata"/><Relationship Id="rId10" Type="http://schemas.openxmlformats.org/officeDocument/2006/relationships/font" Target="fonts/CenturyGothic-italic.fntdata"/><Relationship Id="rId12" Type="http://customschemas.google.com/relationships/presentationmetadata" Target="metadata"/><Relationship Id="rId9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linkedin.com/in/rosangelaalmeidabatista/" TargetMode="External"/><Relationship Id="rId5" Type="http://schemas.openxmlformats.org/officeDocument/2006/relationships/hyperlink" Target="https://github.com/RosangelaAlmei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Rosangela de Almeida 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Estudante </a:t>
            </a: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DIO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seu Primeiro Repositório no GitHub Para Compartilhar Seu Progresso</a:t>
            </a:r>
            <a:endParaRPr sz="48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Formação: Graduação, Gestão da TI*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i="1"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inspiração que você procura já está dentro de você</a:t>
            </a:r>
            <a:r>
              <a:rPr i="1"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r>
              <a:rPr i="1"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Rumi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LinkedIn: </a:t>
            </a: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https://www.linkedin.com/in/rosangelaalmeidabatista/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GitHub: </a:t>
            </a: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https://github.com/RosangelaAlmeida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