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
  </p:notesMasterIdLst>
  <p:handoutMasterIdLst>
    <p:handoutMasterId r:id="rId4"/>
  </p:handoutMasterIdLst>
  <p:sldIdLst>
    <p:sldId id="256" r:id="rId2"/>
  </p:sldIdLst>
  <p:sldSz cx="21383625" cy="30275213"/>
  <p:notesSz cx="7559675" cy="106918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0" d="100"/>
          <a:sy n="40" d="100"/>
        </p:scale>
        <p:origin x="536" y="3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1363" cy="534988"/>
          </a:xfrm>
          <a:prstGeom prst="rect">
            <a:avLst/>
          </a:prstGeom>
          <a:noFill/>
          <a:ln>
            <a:noFill/>
          </a:ln>
        </p:spPr>
        <p:txBody>
          <a:bodyPr vert="horz" wrap="none" lIns="90000" tIns="45000" rIns="90000" bIns="45000" anchorCtr="0" compatLnSpc="0">
            <a:noAutofit/>
          </a:bodyPr>
          <a:lstStyle>
            <a:lvl1pPr eaLnBrk="1" fontAlgn="auto">
              <a:spcBef>
                <a:spcPts val="0"/>
              </a:spcBef>
              <a:spcAft>
                <a:spcPts val="0"/>
              </a:spcAft>
              <a:defRPr sz="1400">
                <a:latin typeface="Liberation Sans" pitchFamily="18"/>
                <a:ea typeface="WenQuanYi Zen Hei Sharp" pitchFamily="2"/>
                <a:cs typeface="Lohit Devanagari" pitchFamily="2"/>
              </a:defRPr>
            </a:lvl1pPr>
          </a:lstStyle>
          <a:p>
            <a:pPr>
              <a:defRPr sz="1400"/>
            </a:pPr>
            <a:endParaRPr lang="en-GB"/>
          </a:p>
        </p:txBody>
      </p:sp>
      <p:sp>
        <p:nvSpPr>
          <p:cNvPr id="3" name="Date Placeholder 2"/>
          <p:cNvSpPr txBox="1">
            <a:spLocks noGrp="1"/>
          </p:cNvSpPr>
          <p:nvPr>
            <p:ph type="dt" sz="quarter" idx="1"/>
          </p:nvPr>
        </p:nvSpPr>
        <p:spPr>
          <a:xfrm>
            <a:off x="4278313" y="0"/>
            <a:ext cx="3281362" cy="534988"/>
          </a:xfrm>
          <a:prstGeom prst="rect">
            <a:avLst/>
          </a:prstGeom>
          <a:noFill/>
          <a:ln>
            <a:noFill/>
          </a:ln>
        </p:spPr>
        <p:txBody>
          <a:bodyPr vert="horz" wrap="none" lIns="90000" tIns="45000" rIns="90000" bIns="45000" anchorCtr="0" compatLnSpc="0">
            <a:noAutofit/>
          </a:bodyPr>
          <a:lstStyle>
            <a:lvl1pPr algn="r" eaLnBrk="1" fontAlgn="auto">
              <a:spcBef>
                <a:spcPts val="0"/>
              </a:spcBef>
              <a:spcAft>
                <a:spcPts val="0"/>
              </a:spcAft>
              <a:defRPr sz="1400">
                <a:latin typeface="Liberation Sans" pitchFamily="18"/>
                <a:ea typeface="WenQuanYi Zen Hei Sharp" pitchFamily="2"/>
                <a:cs typeface="Lohit Devanagari" pitchFamily="2"/>
              </a:defRPr>
            </a:lvl1pPr>
          </a:lstStyle>
          <a:p>
            <a:pPr>
              <a:defRPr sz="1400"/>
            </a:pPr>
            <a:endParaRPr lang="en-GB"/>
          </a:p>
        </p:txBody>
      </p:sp>
      <p:sp>
        <p:nvSpPr>
          <p:cNvPr id="4" name="Footer Placeholder 3"/>
          <p:cNvSpPr txBox="1">
            <a:spLocks noGrp="1"/>
          </p:cNvSpPr>
          <p:nvPr>
            <p:ph type="ftr" sz="quarter" idx="2"/>
          </p:nvPr>
        </p:nvSpPr>
        <p:spPr>
          <a:xfrm>
            <a:off x="0" y="10156825"/>
            <a:ext cx="3281363" cy="534988"/>
          </a:xfrm>
          <a:prstGeom prst="rect">
            <a:avLst/>
          </a:prstGeom>
          <a:noFill/>
          <a:ln>
            <a:noFill/>
          </a:ln>
        </p:spPr>
        <p:txBody>
          <a:bodyPr vert="horz" wrap="none" lIns="90000" tIns="45000" rIns="90000" bIns="45000" anchor="b" anchorCtr="0" compatLnSpc="0">
            <a:noAutofit/>
          </a:bodyPr>
          <a:lstStyle>
            <a:lvl1pPr eaLnBrk="1" fontAlgn="auto">
              <a:spcBef>
                <a:spcPts val="0"/>
              </a:spcBef>
              <a:spcAft>
                <a:spcPts val="0"/>
              </a:spcAft>
              <a:defRPr sz="1400">
                <a:latin typeface="Liberation Sans" pitchFamily="18"/>
                <a:ea typeface="WenQuanYi Zen Hei Sharp" pitchFamily="2"/>
                <a:cs typeface="Lohit Devanagari" pitchFamily="2"/>
              </a:defRPr>
            </a:lvl1pPr>
          </a:lstStyle>
          <a:p>
            <a:pPr>
              <a:defRPr sz="1400"/>
            </a:pPr>
            <a:endParaRPr lang="en-GB"/>
          </a:p>
        </p:txBody>
      </p:sp>
      <p:sp>
        <p:nvSpPr>
          <p:cNvPr id="5" name="Slide Number Placeholder 4"/>
          <p:cNvSpPr txBox="1">
            <a:spLocks noGrp="1"/>
          </p:cNvSpPr>
          <p:nvPr>
            <p:ph type="sldNum" sz="quarter" idx="3"/>
          </p:nvPr>
        </p:nvSpPr>
        <p:spPr>
          <a:xfrm>
            <a:off x="4278313" y="10156825"/>
            <a:ext cx="3281362" cy="534988"/>
          </a:xfrm>
          <a:prstGeom prst="rect">
            <a:avLst/>
          </a:prstGeom>
          <a:noFill/>
          <a:ln>
            <a:noFill/>
          </a:ln>
        </p:spPr>
        <p:txBody>
          <a:bodyPr vert="horz" wrap="none" lIns="90000" tIns="45000" rIns="90000" bIns="45000" anchor="b" anchorCtr="0" compatLnSpc="0">
            <a:noAutofit/>
          </a:bodyPr>
          <a:lstStyle>
            <a:lvl1pPr algn="r" eaLnBrk="1" fontAlgn="auto">
              <a:spcBef>
                <a:spcPts val="0"/>
              </a:spcBef>
              <a:spcAft>
                <a:spcPts val="0"/>
              </a:spcAft>
              <a:defRPr sz="1400">
                <a:latin typeface="+mn-lt"/>
              </a:defRPr>
            </a:lvl1pPr>
          </a:lstStyle>
          <a:p>
            <a:pPr>
              <a:defRPr sz="1400"/>
            </a:pPr>
            <a:fld id="{E97C7F55-A53C-427B-9113-6248CCC64AC4}" type="slidenum">
              <a:rPr/>
              <a:pPr>
                <a:defRPr sz="1400"/>
              </a:pPr>
              <a:t>‹#›</a:t>
            </a:fld>
            <a:endParaRPr lang="en-GB">
              <a:latin typeface="Liberation Sans" pitchFamily="18"/>
              <a:ea typeface="WenQuanYi Zen Hei Sharp" pitchFamily="2"/>
              <a:cs typeface="Lohit Devanagari" pitchFamily="2"/>
            </a:endParaRPr>
          </a:p>
        </p:txBody>
      </p:sp>
    </p:spTree>
    <p:extLst>
      <p:ext uri="{BB962C8B-B14F-4D97-AF65-F5344CB8AC3E}">
        <p14:creationId xmlns:p14="http://schemas.microsoft.com/office/powerpoint/2010/main" val="1815910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Slide Image Placeholder 1"/>
          <p:cNvSpPr>
            <a:spLocks noGrp="1" noRot="1" noChangeAspect="1"/>
          </p:cNvSpPr>
          <p:nvPr>
            <p:ph type="sldImg" idx="2"/>
          </p:nvPr>
        </p:nvSpPr>
        <p:spPr bwMode="auto">
          <a:xfrm>
            <a:off x="1106488" y="812800"/>
            <a:ext cx="5345112"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 name="Notes Placeholder 2"/>
          <p:cNvSpPr txBox="1">
            <a:spLocks noGrp="1"/>
          </p:cNvSpPr>
          <p:nvPr>
            <p:ph type="body" sz="quarter" idx="3"/>
          </p:nvPr>
        </p:nvSpPr>
        <p:spPr>
          <a:xfrm>
            <a:off x="755650" y="5078413"/>
            <a:ext cx="6048375" cy="4811712"/>
          </a:xfrm>
          <a:prstGeom prst="rect">
            <a:avLst/>
          </a:prstGeom>
          <a:noFill/>
          <a:ln>
            <a:noFill/>
          </a:ln>
        </p:spPr>
        <p:txBody>
          <a:bodyPr lIns="0" tIns="0" rIns="0" bIns="0"/>
          <a:lstStyle/>
          <a:p>
            <a:pPr lvl="0"/>
            <a:endParaRPr lang="en-GB" noProof="0"/>
          </a:p>
        </p:txBody>
      </p:sp>
      <p:sp>
        <p:nvSpPr>
          <p:cNvPr id="4" name="Header Placeholder 3"/>
          <p:cNvSpPr txBox="1">
            <a:spLocks noGrp="1"/>
          </p:cNvSpPr>
          <p:nvPr>
            <p:ph type="hdr" sz="quarter"/>
          </p:nvPr>
        </p:nvSpPr>
        <p:spPr>
          <a:xfrm>
            <a:off x="0" y="0"/>
            <a:ext cx="3281363" cy="534988"/>
          </a:xfrm>
          <a:prstGeom prst="rect">
            <a:avLst/>
          </a:prstGeom>
          <a:noFill/>
          <a:ln>
            <a:noFill/>
          </a:ln>
        </p:spPr>
        <p:txBody>
          <a:bodyPr lIns="0" tIns="0" rIns="0" bIns="0" anchorCtr="0">
            <a:noAutofit/>
          </a:bodyPr>
          <a:lstStyle>
            <a:lvl1pPr lvl="0" rtl="0" eaLnBrk="1" fontAlgn="auto" hangingPunct="0">
              <a:spcBef>
                <a:spcPts val="0"/>
              </a:spcBef>
              <a:spcAft>
                <a:spcPts val="0"/>
              </a:spcAft>
              <a:buNone/>
              <a:tabLst/>
              <a:defRPr lang="en-GB" sz="1400" kern="1200">
                <a:latin typeface="Liberation Serif" pitchFamily="18"/>
                <a:ea typeface="DejaVu Sans" pitchFamily="2"/>
                <a:cs typeface="DejaVu Sans" pitchFamily="2"/>
              </a:defRPr>
            </a:lvl1pPr>
          </a:lstStyle>
          <a:p>
            <a:pPr>
              <a:defRPr/>
            </a:pPr>
            <a:endParaRPr/>
          </a:p>
        </p:txBody>
      </p:sp>
      <p:sp>
        <p:nvSpPr>
          <p:cNvPr id="5" name="Date Placeholder 4"/>
          <p:cNvSpPr txBox="1">
            <a:spLocks noGrp="1"/>
          </p:cNvSpPr>
          <p:nvPr>
            <p:ph type="dt" idx="1"/>
          </p:nvPr>
        </p:nvSpPr>
        <p:spPr>
          <a:xfrm>
            <a:off x="4278313" y="0"/>
            <a:ext cx="3281362" cy="534988"/>
          </a:xfrm>
          <a:prstGeom prst="rect">
            <a:avLst/>
          </a:prstGeom>
          <a:noFill/>
          <a:ln>
            <a:noFill/>
          </a:ln>
        </p:spPr>
        <p:txBody>
          <a:bodyPr lIns="0" tIns="0" rIns="0" bIns="0" anchorCtr="0">
            <a:noAutofit/>
          </a:bodyPr>
          <a:lstStyle>
            <a:lvl1pPr lvl="0" algn="r" rtl="0" eaLnBrk="1" fontAlgn="auto" hangingPunct="0">
              <a:spcBef>
                <a:spcPts val="0"/>
              </a:spcBef>
              <a:spcAft>
                <a:spcPts val="0"/>
              </a:spcAft>
              <a:buNone/>
              <a:tabLst/>
              <a:defRPr lang="en-GB" sz="1400" kern="1200">
                <a:latin typeface="Liberation Serif" pitchFamily="18"/>
                <a:ea typeface="DejaVu Sans" pitchFamily="2"/>
                <a:cs typeface="DejaVu Sans" pitchFamily="2"/>
              </a:defRPr>
            </a:lvl1pPr>
          </a:lstStyle>
          <a:p>
            <a:pPr>
              <a:defRPr/>
            </a:pPr>
            <a:endParaRPr/>
          </a:p>
        </p:txBody>
      </p:sp>
      <p:sp>
        <p:nvSpPr>
          <p:cNvPr id="6" name="Footer Placeholder 5"/>
          <p:cNvSpPr txBox="1">
            <a:spLocks noGrp="1"/>
          </p:cNvSpPr>
          <p:nvPr>
            <p:ph type="ftr" sz="quarter" idx="4"/>
          </p:nvPr>
        </p:nvSpPr>
        <p:spPr>
          <a:xfrm>
            <a:off x="0" y="10156825"/>
            <a:ext cx="3281363" cy="534988"/>
          </a:xfrm>
          <a:prstGeom prst="rect">
            <a:avLst/>
          </a:prstGeom>
          <a:noFill/>
          <a:ln>
            <a:noFill/>
          </a:ln>
        </p:spPr>
        <p:txBody>
          <a:bodyPr lIns="0" tIns="0" rIns="0" bIns="0" anchor="b" anchorCtr="0">
            <a:noAutofit/>
          </a:bodyPr>
          <a:lstStyle>
            <a:lvl1pPr lvl="0" rtl="0" eaLnBrk="1" fontAlgn="auto" hangingPunct="0">
              <a:spcBef>
                <a:spcPts val="0"/>
              </a:spcBef>
              <a:spcAft>
                <a:spcPts val="0"/>
              </a:spcAft>
              <a:buNone/>
              <a:tabLst/>
              <a:defRPr lang="en-GB" sz="1400" kern="1200">
                <a:latin typeface="Liberation Serif" pitchFamily="18"/>
                <a:ea typeface="DejaVu Sans" pitchFamily="2"/>
                <a:cs typeface="DejaVu Sans" pitchFamily="2"/>
              </a:defRPr>
            </a:lvl1pPr>
          </a:lstStyle>
          <a:p>
            <a:pPr>
              <a:defRPr/>
            </a:pPr>
            <a:endParaRPr/>
          </a:p>
        </p:txBody>
      </p:sp>
      <p:sp>
        <p:nvSpPr>
          <p:cNvPr id="7" name="Slide Number Placeholder 6"/>
          <p:cNvSpPr txBox="1">
            <a:spLocks noGrp="1"/>
          </p:cNvSpPr>
          <p:nvPr>
            <p:ph type="sldNum" sz="quarter" idx="5"/>
          </p:nvPr>
        </p:nvSpPr>
        <p:spPr>
          <a:xfrm>
            <a:off x="4278313" y="10156825"/>
            <a:ext cx="3281362" cy="534988"/>
          </a:xfrm>
          <a:prstGeom prst="rect">
            <a:avLst/>
          </a:prstGeom>
          <a:noFill/>
          <a:ln>
            <a:noFill/>
          </a:ln>
        </p:spPr>
        <p:txBody>
          <a:bodyPr lIns="0" tIns="0" rIns="0" bIns="0" anchor="b" anchorCtr="0">
            <a:noAutofit/>
          </a:bodyPr>
          <a:lstStyle>
            <a:lvl1pPr lvl="0" algn="r" rtl="0" eaLnBrk="1" fontAlgn="auto" hangingPunct="0">
              <a:spcBef>
                <a:spcPts val="0"/>
              </a:spcBef>
              <a:spcAft>
                <a:spcPts val="0"/>
              </a:spcAft>
              <a:buNone/>
              <a:tabLst/>
              <a:defRPr lang="en-GB" sz="1400" kern="1200">
                <a:latin typeface="Liberation Serif" pitchFamily="18"/>
                <a:ea typeface="DejaVu Sans" pitchFamily="2"/>
                <a:cs typeface="DejaVu Sans" pitchFamily="2"/>
              </a:defRPr>
            </a:lvl1pPr>
          </a:lstStyle>
          <a:p>
            <a:pPr>
              <a:defRPr/>
            </a:pPr>
            <a:fld id="{C7B76C4E-336D-4DF3-B4B8-16DAF1A0DBF4}" type="slidenum">
              <a:rPr/>
              <a:pPr>
                <a:defRPr/>
              </a:pPr>
              <a:t>‹#›</a:t>
            </a:fld>
            <a:endParaRPr/>
          </a:p>
        </p:txBody>
      </p:sp>
    </p:spTree>
    <p:extLst>
      <p:ext uri="{BB962C8B-B14F-4D97-AF65-F5344CB8AC3E}">
        <p14:creationId xmlns:p14="http://schemas.microsoft.com/office/powerpoint/2010/main" val="3569569848"/>
      </p:ext>
    </p:extLst>
  </p:cSld>
  <p:clrMap bg1="lt1" tx1="dk1" bg2="lt2" tx2="dk2" accent1="accent1" accent2="accent2" accent3="accent3" accent4="accent4" accent5="accent5" accent6="accent6" hlink="hlink" folHlink="folHlink"/>
  <p:notesStyle>
    <a:lvl1pPr marL="215900" indent="-215900" algn="l" rtl="0" eaLnBrk="0" fontAlgn="base" hangingPunct="0">
      <a:spcBef>
        <a:spcPct val="30000"/>
      </a:spcBef>
      <a:spcAft>
        <a:spcPct val="0"/>
      </a:spcAft>
      <a:defRPr lang="en-GB" sz="2000" kern="1200">
        <a:solidFill>
          <a:schemeClr val="tx1"/>
        </a:solidFill>
        <a:highlight>
          <a:scrgbClr r="0" g="0" b="0">
            <a:alpha val="0"/>
          </a:scrgbClr>
        </a:highlight>
        <a:latin typeface="Liberation Sans" pitchFamily="18"/>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lvl1pPr>
              <a:spcBef>
                <a:spcPct val="30000"/>
              </a:spcBef>
              <a:defRPr sz="2000">
                <a:solidFill>
                  <a:schemeClr val="tx1"/>
                </a:solidFill>
                <a:latin typeface="Liberation Sans"/>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F1A50437-86AE-4E69-80CE-F154ECC2CBF8}" type="slidenum">
              <a:rPr altLang="en-US" sz="1400" smtClean="0">
                <a:latin typeface="Liberation Serif"/>
                <a:ea typeface="DejaVu Sans"/>
                <a:cs typeface="DejaVu Sans"/>
              </a:rPr>
              <a:pPr fontAlgn="base">
                <a:spcBef>
                  <a:spcPct val="0"/>
                </a:spcBef>
                <a:spcAft>
                  <a:spcPct val="0"/>
                </a:spcAft>
              </a:pPr>
              <a:t>1</a:t>
            </a:fld>
            <a:endParaRPr altLang="en-US" sz="1400" smtClean="0">
              <a:latin typeface="Liberation Serif"/>
              <a:ea typeface="DejaVu Sans"/>
              <a:cs typeface="DejaVu Sans"/>
            </a:endParaRPr>
          </a:p>
        </p:txBody>
      </p:sp>
      <p:sp>
        <p:nvSpPr>
          <p:cNvPr id="5123" name="Slide Image Placeholder 1"/>
          <p:cNvSpPr>
            <a:spLocks noGrp="1" noRot="1" noChangeAspect="1" noTextEdit="1"/>
          </p:cNvSpPr>
          <p:nvPr>
            <p:ph type="sldImg"/>
          </p:nvPr>
        </p:nvSpPr>
        <p:spPr>
          <a:xfrm>
            <a:off x="2363788" y="812800"/>
            <a:ext cx="2830512" cy="4008438"/>
          </a:xfrm>
          <a:solidFill>
            <a:srgbClr val="729FCF"/>
          </a:solidFill>
          <a:ln w="25400">
            <a:solidFill>
              <a:srgbClr val="3465A4"/>
            </a:solidFill>
            <a:miter lim="800000"/>
            <a:headEnd/>
            <a:tailEnd/>
          </a:ln>
        </p:spPr>
      </p:sp>
      <p:sp>
        <p:nvSpPr>
          <p:cNvPr id="3" name="Notes Placeholder 2"/>
          <p:cNvSpPr txBox="1">
            <a:spLocks noGrp="1"/>
          </p:cNvSpPr>
          <p:nvPr>
            <p:ph type="body" sz="quarter" idx="1"/>
          </p:nvPr>
        </p:nvSpPr>
        <p:spPr/>
        <p:txBody>
          <a:bodyPr>
            <a:spAutoFit/>
          </a:bodyPr>
          <a:lstStyle/>
          <a:p>
            <a:pPr marL="216000" indent="-216000" eaLnBrk="1" fontAlgn="auto">
              <a:spcBef>
                <a:spcPts val="0"/>
              </a:spcBef>
              <a:spcAft>
                <a:spcPts val="0"/>
              </a:spcAft>
              <a:defRPr/>
            </a:pPr>
            <a:endParaRPr>
              <a:solidFill>
                <a:sysClr val="windowText" lastClr="000000"/>
              </a:solidFill>
            </a:endParaRPr>
          </a:p>
        </p:txBody>
      </p:sp>
    </p:spTree>
    <p:extLst>
      <p:ext uri="{BB962C8B-B14F-4D97-AF65-F5344CB8AC3E}">
        <p14:creationId xmlns:p14="http://schemas.microsoft.com/office/powerpoint/2010/main" val="1574749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26210" y="6391440"/>
            <a:ext cx="15483410" cy="14698713"/>
          </a:xfrm>
        </p:spPr>
        <p:txBody>
          <a:bodyPr anchor="b"/>
          <a:lstStyle>
            <a:lvl1pPr>
              <a:defRPr sz="16837"/>
            </a:lvl1pPr>
          </a:lstStyle>
          <a:p>
            <a:r>
              <a:rPr lang="en-US" smtClean="0"/>
              <a:t>Click to edit Master title style</a:t>
            </a:r>
            <a:endParaRPr lang="en-US" dirty="0"/>
          </a:p>
        </p:txBody>
      </p:sp>
      <p:sp>
        <p:nvSpPr>
          <p:cNvPr id="3" name="Subtitle 2"/>
          <p:cNvSpPr>
            <a:spLocks noGrp="1"/>
          </p:cNvSpPr>
          <p:nvPr>
            <p:ph type="subTitle" idx="1"/>
          </p:nvPr>
        </p:nvSpPr>
        <p:spPr>
          <a:xfrm>
            <a:off x="2026210" y="21090143"/>
            <a:ext cx="15483410" cy="3802810"/>
          </a:xfrm>
        </p:spPr>
        <p:txBody>
          <a:bodyPr anchor="t"/>
          <a:lstStyle>
            <a:lvl1pPr marL="0" indent="0" algn="l">
              <a:buNone/>
              <a:defRPr cap="all">
                <a:solidFill>
                  <a:schemeClr val="accent1">
                    <a:lumMod val="60000"/>
                    <a:lumOff val="40000"/>
                  </a:schemeClr>
                </a:solidFill>
              </a:defRPr>
            </a:lvl1pPr>
            <a:lvl2pPr marL="1069162" indent="0" algn="ctr">
              <a:buNone/>
              <a:defRPr>
                <a:solidFill>
                  <a:schemeClr val="tx1">
                    <a:tint val="75000"/>
                  </a:schemeClr>
                </a:solidFill>
              </a:defRPr>
            </a:lvl2pPr>
            <a:lvl3pPr marL="2138324" indent="0" algn="ctr">
              <a:buNone/>
              <a:defRPr>
                <a:solidFill>
                  <a:schemeClr val="tx1">
                    <a:tint val="75000"/>
                  </a:schemeClr>
                </a:solidFill>
              </a:defRPr>
            </a:lvl3pPr>
            <a:lvl4pPr marL="3207487" indent="0" algn="ctr">
              <a:buNone/>
              <a:defRPr>
                <a:solidFill>
                  <a:schemeClr val="tx1">
                    <a:tint val="75000"/>
                  </a:schemeClr>
                </a:solidFill>
              </a:defRPr>
            </a:lvl4pPr>
            <a:lvl5pPr marL="4276649" indent="0" algn="ctr">
              <a:buNone/>
              <a:defRPr>
                <a:solidFill>
                  <a:schemeClr val="tx1">
                    <a:tint val="75000"/>
                  </a:schemeClr>
                </a:solidFill>
              </a:defRPr>
            </a:lvl5pPr>
            <a:lvl6pPr marL="5345811" indent="0" algn="ctr">
              <a:buNone/>
              <a:defRPr>
                <a:solidFill>
                  <a:schemeClr val="tx1">
                    <a:tint val="75000"/>
                  </a:schemeClr>
                </a:solidFill>
              </a:defRPr>
            </a:lvl6pPr>
            <a:lvl7pPr marL="6414973" indent="0" algn="ctr">
              <a:buNone/>
              <a:defRPr>
                <a:solidFill>
                  <a:schemeClr val="tx1">
                    <a:tint val="75000"/>
                  </a:schemeClr>
                </a:solidFill>
              </a:defRPr>
            </a:lvl7pPr>
            <a:lvl8pPr marL="7484135" indent="0" algn="ctr">
              <a:buNone/>
              <a:defRPr>
                <a:solidFill>
                  <a:schemeClr val="tx1">
                    <a:tint val="75000"/>
                  </a:schemeClr>
                </a:solidFill>
              </a:defRPr>
            </a:lvl8pPr>
            <a:lvl9pPr marL="855329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BA6745BA-9D0C-4351-9F4A-553645E8586F}" type="slidenum">
              <a:rPr lang="en-GB" smtClean="0"/>
              <a:pPr>
                <a:defRPr/>
              </a:pPr>
              <a:t>‹#›</a:t>
            </a:fld>
            <a:endParaRPr lang="en-GB"/>
          </a:p>
        </p:txBody>
      </p:sp>
    </p:spTree>
    <p:extLst>
      <p:ext uri="{BB962C8B-B14F-4D97-AF65-F5344CB8AC3E}">
        <p14:creationId xmlns:p14="http://schemas.microsoft.com/office/powerpoint/2010/main" val="309722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26214" y="21192592"/>
            <a:ext cx="15483407" cy="2501912"/>
          </a:xfrm>
        </p:spPr>
        <p:txBody>
          <a:bodyPr anchor="b">
            <a:normAutofit/>
          </a:bodyPr>
          <a:lstStyle>
            <a:lvl1pPr algn="l">
              <a:defRPr sz="561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026210" y="3027524"/>
            <a:ext cx="15483410" cy="160720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en-US" smtClean="0"/>
              <a:t>Click icon to add picture</a:t>
            </a:r>
            <a:endParaRPr lang="en-US" dirty="0"/>
          </a:p>
        </p:txBody>
      </p:sp>
      <p:sp>
        <p:nvSpPr>
          <p:cNvPr id="4" name="Text Placeholder 3"/>
          <p:cNvSpPr>
            <a:spLocks noGrp="1"/>
          </p:cNvSpPr>
          <p:nvPr>
            <p:ph type="body" sz="half" idx="2"/>
          </p:nvPr>
        </p:nvSpPr>
        <p:spPr>
          <a:xfrm>
            <a:off x="2026213" y="23694504"/>
            <a:ext cx="15483405" cy="2179533"/>
          </a:xfrm>
        </p:spPr>
        <p:txBody>
          <a:bodyPr>
            <a:normAutofit/>
          </a:bodyPr>
          <a:lstStyle>
            <a:lvl1pPr marL="0" indent="0">
              <a:buNone/>
              <a:defRPr sz="2806"/>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EFD155C9-A6F0-468B-8754-D65C86D06599}" type="slidenum">
              <a:rPr lang="en-GB" smtClean="0"/>
              <a:pPr>
                <a:defRPr/>
              </a:pPr>
              <a:t>‹#›</a:t>
            </a:fld>
            <a:endParaRPr lang="en-GB"/>
          </a:p>
        </p:txBody>
      </p:sp>
    </p:spTree>
    <p:extLst>
      <p:ext uri="{BB962C8B-B14F-4D97-AF65-F5344CB8AC3E}">
        <p14:creationId xmlns:p14="http://schemas.microsoft.com/office/powerpoint/2010/main" val="311936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26210" y="6391434"/>
            <a:ext cx="15483410" cy="8746173"/>
          </a:xfrm>
        </p:spPr>
        <p:txBody>
          <a:bodyPr/>
          <a:lstStyle>
            <a:lvl1pPr>
              <a:defRPr sz="11225"/>
            </a:lvl1pPr>
          </a:lstStyle>
          <a:p>
            <a:r>
              <a:rPr lang="en-US" smtClean="0"/>
              <a:t>Click to edit Master title style</a:t>
            </a:r>
            <a:endParaRPr lang="en-US" dirty="0"/>
          </a:p>
        </p:txBody>
      </p:sp>
      <p:sp>
        <p:nvSpPr>
          <p:cNvPr id="8" name="Text Placeholder 3"/>
          <p:cNvSpPr>
            <a:spLocks noGrp="1"/>
          </p:cNvSpPr>
          <p:nvPr>
            <p:ph type="body" sz="half" idx="2"/>
          </p:nvPr>
        </p:nvSpPr>
        <p:spPr>
          <a:xfrm>
            <a:off x="2026210" y="16146780"/>
            <a:ext cx="15483410" cy="10428129"/>
          </a:xfrm>
        </p:spPr>
        <p:txBody>
          <a:bodyPr anchor="ctr">
            <a:normAutofit/>
          </a:bodyPr>
          <a:lstStyle>
            <a:lvl1pPr marL="0" indent="0">
              <a:buNone/>
              <a:defRPr sz="4209"/>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EFD155C9-A6F0-468B-8754-D65C86D06599}" type="slidenum">
              <a:rPr lang="en-GB" smtClean="0"/>
              <a:pPr>
                <a:defRPr/>
              </a:pPr>
              <a:t>‹#›</a:t>
            </a:fld>
            <a:endParaRPr lang="en-GB"/>
          </a:p>
        </p:txBody>
      </p:sp>
    </p:spTree>
    <p:extLst>
      <p:ext uri="{BB962C8B-B14F-4D97-AF65-F5344CB8AC3E}">
        <p14:creationId xmlns:p14="http://schemas.microsoft.com/office/powerpoint/2010/main" val="93234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62773" y="6391434"/>
            <a:ext cx="14033703" cy="10256728"/>
          </a:xfrm>
        </p:spPr>
        <p:txBody>
          <a:bodyPr/>
          <a:lstStyle>
            <a:lvl1pPr>
              <a:defRPr sz="11225"/>
            </a:lvl1pPr>
          </a:lstStyle>
          <a:p>
            <a:r>
              <a:rPr lang="en-US" smtClean="0"/>
              <a:t>Click to edit Master title style</a:t>
            </a:r>
            <a:endParaRPr lang="en-US" dirty="0"/>
          </a:p>
        </p:txBody>
      </p:sp>
      <p:sp>
        <p:nvSpPr>
          <p:cNvPr id="14" name="Text Placeholder 3"/>
          <p:cNvSpPr>
            <a:spLocks noGrp="1"/>
          </p:cNvSpPr>
          <p:nvPr>
            <p:ph type="body" sz="half" idx="13"/>
          </p:nvPr>
        </p:nvSpPr>
        <p:spPr>
          <a:xfrm>
            <a:off x="3386623" y="16648162"/>
            <a:ext cx="12771148" cy="1510556"/>
          </a:xfrm>
        </p:spPr>
        <p:txBody>
          <a:bodyPr anchor="t">
            <a:normAutofit/>
          </a:bodyPr>
          <a:lstStyle>
            <a:lvl1pPr marL="0" indent="0">
              <a:buNone/>
              <a:defRPr lang="en-US" sz="3274" b="0" i="0" kern="1200" cap="small" dirty="0">
                <a:solidFill>
                  <a:schemeClr val="accent1">
                    <a:lumMod val="60000"/>
                    <a:lumOff val="40000"/>
                  </a:schemeClr>
                </a:solidFill>
                <a:latin typeface="+mj-lt"/>
                <a:ea typeface="+mj-ea"/>
                <a:cs typeface="+mj-cs"/>
              </a:defRPr>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smtClean="0"/>
              <a:t>Click to edit Master text styles</a:t>
            </a:r>
          </a:p>
        </p:txBody>
      </p:sp>
      <p:sp>
        <p:nvSpPr>
          <p:cNvPr id="10" name="Text Placeholder 3"/>
          <p:cNvSpPr>
            <a:spLocks noGrp="1"/>
          </p:cNvSpPr>
          <p:nvPr>
            <p:ph type="body" sz="half" idx="2"/>
          </p:nvPr>
        </p:nvSpPr>
        <p:spPr>
          <a:xfrm>
            <a:off x="2026210" y="19206338"/>
            <a:ext cx="15483410" cy="7400608"/>
          </a:xfrm>
        </p:spPr>
        <p:txBody>
          <a:bodyPr anchor="ctr">
            <a:normAutofit/>
          </a:bodyPr>
          <a:lstStyle>
            <a:lvl1pPr marL="0" indent="0">
              <a:buNone/>
              <a:defRPr sz="4209"/>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EFD155C9-A6F0-468B-8754-D65C86D06599}" type="slidenum">
              <a:rPr lang="en-GB" smtClean="0"/>
              <a:pPr>
                <a:defRPr/>
              </a:pPr>
              <a:t>‹#›</a:t>
            </a:fld>
            <a:endParaRPr lang="en-GB"/>
          </a:p>
        </p:txBody>
      </p:sp>
      <p:sp>
        <p:nvSpPr>
          <p:cNvPr id="12" name="TextBox 11"/>
          <p:cNvSpPr txBox="1"/>
          <p:nvPr/>
        </p:nvSpPr>
        <p:spPr>
          <a:xfrm>
            <a:off x="1575937" y="4287678"/>
            <a:ext cx="1406846" cy="4482766"/>
          </a:xfrm>
          <a:prstGeom prst="rect">
            <a:avLst/>
          </a:prstGeom>
          <a:noFill/>
        </p:spPr>
        <p:txBody>
          <a:bodyPr wrap="square" rtlCol="0">
            <a:spAutoFit/>
          </a:bodyPr>
          <a:lstStyle/>
          <a:p>
            <a:pPr algn="r"/>
            <a:r>
              <a:rPr lang="en-US" sz="28530" b="0" i="0" dirty="0">
                <a:solidFill>
                  <a:schemeClr val="accent1">
                    <a:lumMod val="60000"/>
                    <a:lumOff val="40000"/>
                  </a:schemeClr>
                </a:solidFill>
                <a:latin typeface="Arial"/>
                <a:ea typeface="+mj-ea"/>
                <a:cs typeface="+mj-cs"/>
              </a:rPr>
              <a:t>“</a:t>
            </a:r>
          </a:p>
        </p:txBody>
      </p:sp>
      <p:sp>
        <p:nvSpPr>
          <p:cNvPr id="11" name="TextBox 10"/>
          <p:cNvSpPr txBox="1"/>
          <p:nvPr/>
        </p:nvSpPr>
        <p:spPr>
          <a:xfrm>
            <a:off x="16369068" y="11538781"/>
            <a:ext cx="1406846" cy="4482766"/>
          </a:xfrm>
          <a:prstGeom prst="rect">
            <a:avLst/>
          </a:prstGeom>
          <a:noFill/>
        </p:spPr>
        <p:txBody>
          <a:bodyPr wrap="square" rtlCol="0">
            <a:spAutoFit/>
          </a:bodyPr>
          <a:lstStyle/>
          <a:p>
            <a:pPr algn="r"/>
            <a:r>
              <a:rPr lang="en-US" sz="2853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05104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26210" y="13792046"/>
            <a:ext cx="15483410" cy="7298101"/>
          </a:xfrm>
        </p:spPr>
        <p:txBody>
          <a:bodyPr anchor="b"/>
          <a:lstStyle>
            <a:lvl1pPr algn="l">
              <a:defRPr sz="9354"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26210" y="21090147"/>
            <a:ext cx="15483410" cy="3798308"/>
          </a:xfrm>
        </p:spPr>
        <p:txBody>
          <a:bodyPr anchor="t"/>
          <a:lstStyle>
            <a:lvl1pPr marL="0" indent="0" algn="l">
              <a:buNone/>
              <a:defRPr sz="4677" cap="none">
                <a:solidFill>
                  <a:schemeClr val="accent1">
                    <a:lumMod val="60000"/>
                    <a:lumOff val="40000"/>
                  </a:schemeClr>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EFD155C9-A6F0-468B-8754-D65C86D06599}" type="slidenum">
              <a:rPr lang="en-GB" smtClean="0"/>
              <a:pPr>
                <a:defRPr/>
              </a:pPr>
              <a:t>‹#›</a:t>
            </a:fld>
            <a:endParaRPr lang="en-GB"/>
          </a:p>
        </p:txBody>
      </p:sp>
    </p:spTree>
    <p:extLst>
      <p:ext uri="{BB962C8B-B14F-4D97-AF65-F5344CB8AC3E}">
        <p14:creationId xmlns:p14="http://schemas.microsoft.com/office/powerpoint/2010/main" val="3309446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9822"/>
            </a:lvl1pPr>
          </a:lstStyle>
          <a:p>
            <a:r>
              <a:rPr lang="en-US" smtClean="0"/>
              <a:t>Click to edit Master title style</a:t>
            </a:r>
            <a:endParaRPr lang="en-US" dirty="0"/>
          </a:p>
        </p:txBody>
      </p:sp>
      <p:sp>
        <p:nvSpPr>
          <p:cNvPr id="3" name="Text Placeholder 2"/>
          <p:cNvSpPr>
            <a:spLocks noGrp="1"/>
          </p:cNvSpPr>
          <p:nvPr>
            <p:ph type="body" idx="1"/>
          </p:nvPr>
        </p:nvSpPr>
        <p:spPr>
          <a:xfrm>
            <a:off x="1110420" y="8746172"/>
            <a:ext cx="5169873" cy="2543957"/>
          </a:xfrm>
        </p:spPr>
        <p:txBody>
          <a:bodyPr anchor="b">
            <a:noAutofit/>
          </a:bodyPr>
          <a:lstStyle>
            <a:lvl1pPr marL="0" indent="0">
              <a:buNone/>
              <a:defRPr sz="5612" b="0">
                <a:solidFill>
                  <a:schemeClr val="accent1">
                    <a:lumMod val="60000"/>
                    <a:lumOff val="4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16" name="Text Placeholder 3"/>
          <p:cNvSpPr>
            <a:spLocks noGrp="1"/>
          </p:cNvSpPr>
          <p:nvPr>
            <p:ph type="body" sz="half" idx="15"/>
          </p:nvPr>
        </p:nvSpPr>
        <p:spPr>
          <a:xfrm>
            <a:off x="1144658" y="11773694"/>
            <a:ext cx="5135634" cy="15845432"/>
          </a:xfrm>
        </p:spPr>
        <p:txBody>
          <a:bodyPr anchor="t">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smtClean="0"/>
              <a:t>Click to edit Master text styles</a:t>
            </a:r>
          </a:p>
        </p:txBody>
      </p:sp>
      <p:sp>
        <p:nvSpPr>
          <p:cNvPr id="5" name="Text Placeholder 4"/>
          <p:cNvSpPr>
            <a:spLocks noGrp="1"/>
          </p:cNvSpPr>
          <p:nvPr>
            <p:ph type="body" sz="quarter" idx="3"/>
          </p:nvPr>
        </p:nvSpPr>
        <p:spPr>
          <a:xfrm>
            <a:off x="6813351" y="8746172"/>
            <a:ext cx="5151232" cy="2543957"/>
          </a:xfrm>
        </p:spPr>
        <p:txBody>
          <a:bodyPr anchor="b">
            <a:noAutofit/>
          </a:bodyPr>
          <a:lstStyle>
            <a:lvl1pPr marL="0" indent="0">
              <a:buNone/>
              <a:defRPr sz="5612" b="0">
                <a:solidFill>
                  <a:schemeClr val="accent1">
                    <a:lumMod val="60000"/>
                    <a:lumOff val="4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19" name="Text Placeholder 3"/>
          <p:cNvSpPr>
            <a:spLocks noGrp="1"/>
          </p:cNvSpPr>
          <p:nvPr>
            <p:ph type="body" sz="half" idx="16"/>
          </p:nvPr>
        </p:nvSpPr>
        <p:spPr>
          <a:xfrm>
            <a:off x="6794835" y="11773694"/>
            <a:ext cx="5169746" cy="15845432"/>
          </a:xfrm>
        </p:spPr>
        <p:txBody>
          <a:bodyPr anchor="t">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smtClean="0"/>
              <a:t>Click to edit Master text styles</a:t>
            </a:r>
          </a:p>
        </p:txBody>
      </p:sp>
      <p:sp>
        <p:nvSpPr>
          <p:cNvPr id="14" name="Text Placeholder 4"/>
          <p:cNvSpPr>
            <a:spLocks noGrp="1"/>
          </p:cNvSpPr>
          <p:nvPr>
            <p:ph type="body" sz="quarter" idx="13"/>
          </p:nvPr>
        </p:nvSpPr>
        <p:spPr>
          <a:xfrm>
            <a:off x="12499311" y="8746172"/>
            <a:ext cx="5143992" cy="2543957"/>
          </a:xfrm>
        </p:spPr>
        <p:txBody>
          <a:bodyPr anchor="b">
            <a:noAutofit/>
          </a:bodyPr>
          <a:lstStyle>
            <a:lvl1pPr marL="0" indent="0">
              <a:buNone/>
              <a:defRPr sz="5612" b="0">
                <a:solidFill>
                  <a:schemeClr val="accent1">
                    <a:lumMod val="60000"/>
                    <a:lumOff val="4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20" name="Text Placeholder 3"/>
          <p:cNvSpPr>
            <a:spLocks noGrp="1"/>
          </p:cNvSpPr>
          <p:nvPr>
            <p:ph type="body" sz="half" idx="17"/>
          </p:nvPr>
        </p:nvSpPr>
        <p:spPr>
          <a:xfrm>
            <a:off x="12499311" y="11773694"/>
            <a:ext cx="5143992" cy="15845432"/>
          </a:xfrm>
        </p:spPr>
        <p:txBody>
          <a:bodyPr anchor="t">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smtClean="0"/>
              <a:t>Click to edit Master text styles</a:t>
            </a:r>
          </a:p>
        </p:txBody>
      </p:sp>
      <p:cxnSp>
        <p:nvCxnSpPr>
          <p:cNvPr id="17" name="Straight Connector 16"/>
          <p:cNvCxnSpPr/>
          <p:nvPr/>
        </p:nvCxnSpPr>
        <p:spPr>
          <a:xfrm>
            <a:off x="6537005" y="9418955"/>
            <a:ext cx="0" cy="1749234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2214273" y="9418955"/>
            <a:ext cx="0" cy="1751213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GB"/>
          </a:p>
        </p:txBody>
      </p:sp>
      <p:sp>
        <p:nvSpPr>
          <p:cNvPr id="4"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EFD155C9-A6F0-468B-8754-D65C86D06599}" type="slidenum">
              <a:rPr lang="en-GB" smtClean="0"/>
              <a:pPr>
                <a:defRPr/>
              </a:pPr>
              <a:t>‹#›</a:t>
            </a:fld>
            <a:endParaRPr lang="en-GB"/>
          </a:p>
        </p:txBody>
      </p:sp>
    </p:spTree>
    <p:extLst>
      <p:ext uri="{BB962C8B-B14F-4D97-AF65-F5344CB8AC3E}">
        <p14:creationId xmlns:p14="http://schemas.microsoft.com/office/powerpoint/2010/main" val="71109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9822"/>
            </a:lvl1pPr>
          </a:lstStyle>
          <a:p>
            <a:r>
              <a:rPr lang="en-US" smtClean="0"/>
              <a:t>Click to edit Master title style</a:t>
            </a:r>
            <a:endParaRPr lang="en-US" dirty="0"/>
          </a:p>
        </p:txBody>
      </p:sp>
      <p:sp>
        <p:nvSpPr>
          <p:cNvPr id="3" name="Text Placeholder 2"/>
          <p:cNvSpPr>
            <a:spLocks noGrp="1"/>
          </p:cNvSpPr>
          <p:nvPr>
            <p:ph type="body" idx="1"/>
          </p:nvPr>
        </p:nvSpPr>
        <p:spPr>
          <a:xfrm>
            <a:off x="1144657" y="18766169"/>
            <a:ext cx="5157916" cy="2543957"/>
          </a:xfrm>
        </p:spPr>
        <p:txBody>
          <a:bodyPr anchor="b">
            <a:noAutofit/>
          </a:bodyPr>
          <a:lstStyle>
            <a:lvl1pPr marL="0" indent="0">
              <a:buNone/>
              <a:defRPr sz="5612" b="0">
                <a:solidFill>
                  <a:schemeClr val="accent1">
                    <a:lumMod val="60000"/>
                    <a:lumOff val="4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29" name="Picture Placeholder 2"/>
          <p:cNvSpPr>
            <a:spLocks noGrp="1" noChangeAspect="1"/>
          </p:cNvSpPr>
          <p:nvPr>
            <p:ph type="pic" idx="21"/>
          </p:nvPr>
        </p:nvSpPr>
        <p:spPr>
          <a:xfrm>
            <a:off x="1144657" y="9755346"/>
            <a:ext cx="5157916" cy="672782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en-US" smtClean="0"/>
              <a:t>Click icon to add picture</a:t>
            </a:r>
            <a:endParaRPr lang="en-US" dirty="0"/>
          </a:p>
        </p:txBody>
      </p:sp>
      <p:sp>
        <p:nvSpPr>
          <p:cNvPr id="22" name="Text Placeholder 3"/>
          <p:cNvSpPr>
            <a:spLocks noGrp="1"/>
          </p:cNvSpPr>
          <p:nvPr>
            <p:ph type="body" sz="half" idx="18"/>
          </p:nvPr>
        </p:nvSpPr>
        <p:spPr>
          <a:xfrm>
            <a:off x="1144657" y="21310132"/>
            <a:ext cx="5157916" cy="2910045"/>
          </a:xfrm>
        </p:spPr>
        <p:txBody>
          <a:bodyPr anchor="t">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smtClean="0"/>
              <a:t>Click to edit Master text styles</a:t>
            </a:r>
          </a:p>
        </p:txBody>
      </p:sp>
      <p:sp>
        <p:nvSpPr>
          <p:cNvPr id="5" name="Text Placeholder 4"/>
          <p:cNvSpPr>
            <a:spLocks noGrp="1"/>
          </p:cNvSpPr>
          <p:nvPr>
            <p:ph type="body" sz="quarter" idx="3"/>
          </p:nvPr>
        </p:nvSpPr>
        <p:spPr>
          <a:xfrm>
            <a:off x="6823378" y="18766169"/>
            <a:ext cx="5141204" cy="2543957"/>
          </a:xfrm>
        </p:spPr>
        <p:txBody>
          <a:bodyPr anchor="b">
            <a:noAutofit/>
          </a:bodyPr>
          <a:lstStyle>
            <a:lvl1pPr marL="0" indent="0">
              <a:buNone/>
              <a:defRPr sz="5612" b="0">
                <a:solidFill>
                  <a:schemeClr val="accent1">
                    <a:lumMod val="60000"/>
                    <a:lumOff val="4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30" name="Picture Placeholder 2"/>
          <p:cNvSpPr>
            <a:spLocks noGrp="1" noChangeAspect="1"/>
          </p:cNvSpPr>
          <p:nvPr>
            <p:ph type="pic" idx="22"/>
          </p:nvPr>
        </p:nvSpPr>
        <p:spPr>
          <a:xfrm>
            <a:off x="6823376" y="9755346"/>
            <a:ext cx="5141204" cy="672782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en-US" smtClean="0"/>
              <a:t>Click icon to add picture</a:t>
            </a:r>
            <a:endParaRPr lang="en-US" dirty="0"/>
          </a:p>
        </p:txBody>
      </p:sp>
      <p:sp>
        <p:nvSpPr>
          <p:cNvPr id="23" name="Text Placeholder 3"/>
          <p:cNvSpPr>
            <a:spLocks noGrp="1"/>
          </p:cNvSpPr>
          <p:nvPr>
            <p:ph type="body" sz="half" idx="19"/>
          </p:nvPr>
        </p:nvSpPr>
        <p:spPr>
          <a:xfrm>
            <a:off x="6821002" y="21310128"/>
            <a:ext cx="5148014" cy="2910045"/>
          </a:xfrm>
        </p:spPr>
        <p:txBody>
          <a:bodyPr anchor="t">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smtClean="0"/>
              <a:t>Click to edit Master text styles</a:t>
            </a:r>
          </a:p>
        </p:txBody>
      </p:sp>
      <p:sp>
        <p:nvSpPr>
          <p:cNvPr id="14" name="Text Placeholder 4"/>
          <p:cNvSpPr>
            <a:spLocks noGrp="1"/>
          </p:cNvSpPr>
          <p:nvPr>
            <p:ph type="body" sz="quarter" idx="13"/>
          </p:nvPr>
        </p:nvSpPr>
        <p:spPr>
          <a:xfrm>
            <a:off x="12499311" y="18766169"/>
            <a:ext cx="5143992" cy="2543957"/>
          </a:xfrm>
        </p:spPr>
        <p:txBody>
          <a:bodyPr anchor="b">
            <a:noAutofit/>
          </a:bodyPr>
          <a:lstStyle>
            <a:lvl1pPr marL="0" indent="0">
              <a:buNone/>
              <a:defRPr sz="5612" b="0">
                <a:solidFill>
                  <a:schemeClr val="accent1">
                    <a:lumMod val="60000"/>
                    <a:lumOff val="4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31" name="Picture Placeholder 2"/>
          <p:cNvSpPr>
            <a:spLocks noGrp="1" noChangeAspect="1"/>
          </p:cNvSpPr>
          <p:nvPr>
            <p:ph type="pic" idx="22"/>
          </p:nvPr>
        </p:nvSpPr>
        <p:spPr>
          <a:xfrm>
            <a:off x="12499309" y="9755346"/>
            <a:ext cx="5143992" cy="672782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en-US" smtClean="0"/>
              <a:t>Click icon to add picture</a:t>
            </a:r>
            <a:endParaRPr lang="en-US" dirty="0"/>
          </a:p>
        </p:txBody>
      </p:sp>
      <p:sp>
        <p:nvSpPr>
          <p:cNvPr id="24" name="Text Placeholder 3"/>
          <p:cNvSpPr>
            <a:spLocks noGrp="1"/>
          </p:cNvSpPr>
          <p:nvPr>
            <p:ph type="body" sz="half" idx="20"/>
          </p:nvPr>
        </p:nvSpPr>
        <p:spPr>
          <a:xfrm>
            <a:off x="12499095" y="21310119"/>
            <a:ext cx="5150804" cy="2910045"/>
          </a:xfrm>
        </p:spPr>
        <p:txBody>
          <a:bodyPr anchor="t">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smtClean="0"/>
              <a:t>Click to edit Master text styles</a:t>
            </a:r>
          </a:p>
        </p:txBody>
      </p:sp>
      <p:cxnSp>
        <p:nvCxnSpPr>
          <p:cNvPr id="17" name="Straight Connector 16"/>
          <p:cNvCxnSpPr/>
          <p:nvPr/>
        </p:nvCxnSpPr>
        <p:spPr>
          <a:xfrm>
            <a:off x="6537005" y="9418955"/>
            <a:ext cx="0" cy="1749234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2214273" y="9418955"/>
            <a:ext cx="0" cy="1751213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GB"/>
          </a:p>
        </p:txBody>
      </p:sp>
      <p:sp>
        <p:nvSpPr>
          <p:cNvPr id="4"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EFD155C9-A6F0-468B-8754-D65C86D06599}" type="slidenum">
              <a:rPr lang="en-GB" smtClean="0"/>
              <a:pPr>
                <a:defRPr/>
              </a:pPr>
              <a:t>‹#›</a:t>
            </a:fld>
            <a:endParaRPr lang="en-GB"/>
          </a:p>
        </p:txBody>
      </p:sp>
    </p:spTree>
    <p:extLst>
      <p:ext uri="{BB962C8B-B14F-4D97-AF65-F5344CB8AC3E}">
        <p14:creationId xmlns:p14="http://schemas.microsoft.com/office/powerpoint/2010/main" val="2521673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EF5579BB-DDBD-4755-B281-3721C2D58AFB}" type="slidenum">
              <a:rPr lang="en-GB" smtClean="0"/>
              <a:pPr>
                <a:defRPr/>
              </a:pPr>
              <a:t>‹#›</a:t>
            </a:fld>
            <a:endParaRPr lang="en-GB"/>
          </a:p>
        </p:txBody>
      </p:sp>
    </p:spTree>
    <p:extLst>
      <p:ext uri="{BB962C8B-B14F-4D97-AF65-F5344CB8AC3E}">
        <p14:creationId xmlns:p14="http://schemas.microsoft.com/office/powerpoint/2010/main" val="2880988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68606" y="1899218"/>
            <a:ext cx="3074698" cy="2571991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4658" y="3413378"/>
            <a:ext cx="13022899" cy="242057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59A063DE-3C9F-4B19-8D2C-4CDD9A5B4349}" type="slidenum">
              <a:rPr lang="en-GB" smtClean="0"/>
              <a:pPr>
                <a:defRPr/>
              </a:pPr>
              <a:t>‹#›</a:t>
            </a:fld>
            <a:endParaRPr lang="en-GB"/>
          </a:p>
        </p:txBody>
      </p:sp>
    </p:spTree>
    <p:extLst>
      <p:ext uri="{BB962C8B-B14F-4D97-AF65-F5344CB8AC3E}">
        <p14:creationId xmlns:p14="http://schemas.microsoft.com/office/powerpoint/2010/main" val="199819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6CFD54BC-D920-45B4-B290-7398EBB4C924}" type="slidenum">
              <a:rPr lang="en-GB" smtClean="0"/>
              <a:pPr>
                <a:defRPr/>
              </a:pPr>
              <a:t>‹#›</a:t>
            </a:fld>
            <a:endParaRPr lang="en-GB"/>
          </a:p>
        </p:txBody>
      </p:sp>
    </p:spTree>
    <p:extLst>
      <p:ext uri="{BB962C8B-B14F-4D97-AF65-F5344CB8AC3E}">
        <p14:creationId xmlns:p14="http://schemas.microsoft.com/office/powerpoint/2010/main" val="86814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6214" y="12633366"/>
            <a:ext cx="15483407" cy="8456783"/>
          </a:xfrm>
        </p:spPr>
        <p:txBody>
          <a:bodyPr anchor="b"/>
          <a:lstStyle>
            <a:lvl1pPr algn="l">
              <a:defRPr sz="9354"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26210" y="21090147"/>
            <a:ext cx="15483410" cy="3798308"/>
          </a:xfrm>
        </p:spPr>
        <p:txBody>
          <a:bodyPr anchor="t"/>
          <a:lstStyle>
            <a:lvl1pPr marL="0" indent="0" algn="l">
              <a:buNone/>
              <a:defRPr sz="4677" cap="all">
                <a:solidFill>
                  <a:schemeClr val="accent1">
                    <a:lumMod val="60000"/>
                    <a:lumOff val="40000"/>
                  </a:schemeClr>
                </a:solidFill>
              </a:defRPr>
            </a:lvl1pPr>
            <a:lvl2pPr marL="1069162" indent="0">
              <a:buNone/>
              <a:defRPr sz="4209">
                <a:solidFill>
                  <a:schemeClr val="tx1">
                    <a:tint val="75000"/>
                  </a:schemeClr>
                </a:solidFill>
              </a:defRPr>
            </a:lvl2pPr>
            <a:lvl3pPr marL="2138324" indent="0">
              <a:buNone/>
              <a:defRPr sz="3742">
                <a:solidFill>
                  <a:schemeClr val="tx1">
                    <a:tint val="75000"/>
                  </a:schemeClr>
                </a:solidFill>
              </a:defRPr>
            </a:lvl3pPr>
            <a:lvl4pPr marL="3207487" indent="0">
              <a:buNone/>
              <a:defRPr sz="3274">
                <a:solidFill>
                  <a:schemeClr val="tx1">
                    <a:tint val="75000"/>
                  </a:schemeClr>
                </a:solidFill>
              </a:defRPr>
            </a:lvl4pPr>
            <a:lvl5pPr marL="4276649" indent="0">
              <a:buNone/>
              <a:defRPr sz="3274">
                <a:solidFill>
                  <a:schemeClr val="tx1">
                    <a:tint val="75000"/>
                  </a:schemeClr>
                </a:solidFill>
              </a:defRPr>
            </a:lvl5pPr>
            <a:lvl6pPr marL="5345811" indent="0">
              <a:buNone/>
              <a:defRPr sz="3274">
                <a:solidFill>
                  <a:schemeClr val="tx1">
                    <a:tint val="75000"/>
                  </a:schemeClr>
                </a:solidFill>
              </a:defRPr>
            </a:lvl6pPr>
            <a:lvl7pPr marL="6414973" indent="0">
              <a:buNone/>
              <a:defRPr sz="3274">
                <a:solidFill>
                  <a:schemeClr val="tx1">
                    <a:tint val="75000"/>
                  </a:schemeClr>
                </a:solidFill>
              </a:defRPr>
            </a:lvl7pPr>
            <a:lvl8pPr marL="7484135" indent="0">
              <a:buNone/>
              <a:defRPr sz="3274">
                <a:solidFill>
                  <a:schemeClr val="tx1">
                    <a:tint val="75000"/>
                  </a:schemeClr>
                </a:solidFill>
              </a:defRPr>
            </a:lvl8pPr>
            <a:lvl9pPr marL="8553298" indent="0">
              <a:buNone/>
              <a:defRPr sz="327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8886AEA5-A083-4FF6-8879-3FFF86731BC2}" type="slidenum">
              <a:rPr lang="en-GB" smtClean="0"/>
              <a:pPr>
                <a:defRPr/>
              </a:pPr>
              <a:t>‹#›</a:t>
            </a:fld>
            <a:endParaRPr lang="en-GB"/>
          </a:p>
        </p:txBody>
      </p:sp>
    </p:spTree>
    <p:extLst>
      <p:ext uri="{BB962C8B-B14F-4D97-AF65-F5344CB8AC3E}">
        <p14:creationId xmlns:p14="http://schemas.microsoft.com/office/powerpoint/2010/main" val="60126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35612" y="9096587"/>
            <a:ext cx="7712775" cy="18522546"/>
          </a:xfrm>
        </p:spPr>
        <p:txBody>
          <a:bodyPr>
            <a:normAutofit/>
          </a:bodyPr>
          <a:lstStyle>
            <a:lvl1pPr>
              <a:defRPr sz="4209"/>
            </a:lvl1pPr>
            <a:lvl2pPr>
              <a:defRPr sz="3742"/>
            </a:lvl2pPr>
            <a:lvl3pPr>
              <a:defRPr sz="3274"/>
            </a:lvl3pPr>
            <a:lvl4pPr>
              <a:defRPr sz="2806"/>
            </a:lvl4pPr>
            <a:lvl5pPr>
              <a:defRPr sz="2806"/>
            </a:lvl5pPr>
            <a:lvl6pPr>
              <a:defRPr sz="2806"/>
            </a:lvl6pPr>
            <a:lvl7pPr>
              <a:defRPr sz="2806"/>
            </a:lvl7pPr>
            <a:lvl8pPr>
              <a:defRPr sz="2806"/>
            </a:lvl8pPr>
            <a:lvl9pPr>
              <a:defRPr sz="280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920037" y="9076796"/>
            <a:ext cx="7712779" cy="18542332"/>
          </a:xfrm>
        </p:spPr>
        <p:txBody>
          <a:bodyPr>
            <a:normAutofit/>
          </a:bodyPr>
          <a:lstStyle>
            <a:lvl1pPr>
              <a:defRPr sz="4209"/>
            </a:lvl1pPr>
            <a:lvl2pPr>
              <a:defRPr sz="3742"/>
            </a:lvl2pPr>
            <a:lvl3pPr>
              <a:defRPr sz="3274"/>
            </a:lvl3pPr>
            <a:lvl4pPr>
              <a:defRPr sz="2806"/>
            </a:lvl4pPr>
            <a:lvl5pPr>
              <a:defRPr sz="2806"/>
            </a:lvl5pPr>
            <a:lvl6pPr>
              <a:defRPr sz="2806"/>
            </a:lvl6pPr>
            <a:lvl7pPr>
              <a:defRPr sz="2806"/>
            </a:lvl7pPr>
            <a:lvl8pPr>
              <a:defRPr sz="2806"/>
            </a:lvl8pPr>
            <a:lvl9pPr>
              <a:defRPr sz="280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AB09F216-DEFB-4A91-8B15-FA3C5E865525}" type="slidenum">
              <a:rPr lang="en-GB" smtClean="0"/>
              <a:pPr>
                <a:defRPr/>
              </a:pPr>
              <a:t>‹#›</a:t>
            </a:fld>
            <a:endParaRPr lang="en-GB"/>
          </a:p>
        </p:txBody>
      </p:sp>
    </p:spTree>
    <p:extLst>
      <p:ext uri="{BB962C8B-B14F-4D97-AF65-F5344CB8AC3E}">
        <p14:creationId xmlns:p14="http://schemas.microsoft.com/office/powerpoint/2010/main" val="264739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935611" y="8409781"/>
            <a:ext cx="7712772" cy="2543957"/>
          </a:xfrm>
        </p:spPr>
        <p:txBody>
          <a:bodyPr anchor="b">
            <a:noAutofit/>
          </a:bodyPr>
          <a:lstStyle>
            <a:lvl1pPr marL="0" indent="0">
              <a:buNone/>
              <a:defRPr sz="5612" b="0">
                <a:solidFill>
                  <a:schemeClr val="accent1">
                    <a:lumMod val="60000"/>
                    <a:lumOff val="4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4" name="Content Placeholder 3"/>
          <p:cNvSpPr>
            <a:spLocks noGrp="1"/>
          </p:cNvSpPr>
          <p:nvPr>
            <p:ph sz="half" idx="2"/>
          </p:nvPr>
        </p:nvSpPr>
        <p:spPr>
          <a:xfrm>
            <a:off x="1935612" y="11100912"/>
            <a:ext cx="7712775" cy="16518214"/>
          </a:xfrm>
        </p:spPr>
        <p:txBody>
          <a:bodyPr>
            <a:normAutofit/>
          </a:bodyPr>
          <a:lstStyle>
            <a:lvl1pPr>
              <a:defRPr sz="4209"/>
            </a:lvl1pPr>
            <a:lvl2pPr>
              <a:defRPr sz="3742"/>
            </a:lvl2pPr>
            <a:lvl3pPr>
              <a:defRPr sz="3274"/>
            </a:lvl3pPr>
            <a:lvl4pPr>
              <a:defRPr sz="2806"/>
            </a:lvl4pPr>
            <a:lvl5pPr>
              <a:defRPr sz="2806"/>
            </a:lvl5pPr>
            <a:lvl6pPr>
              <a:defRPr sz="2806"/>
            </a:lvl6pPr>
            <a:lvl7pPr>
              <a:defRPr sz="2806"/>
            </a:lvl7pPr>
            <a:lvl8pPr>
              <a:defRPr sz="2806"/>
            </a:lvl8pPr>
            <a:lvl9pPr>
              <a:defRPr sz="280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920039" y="8409781"/>
            <a:ext cx="7712775" cy="2543957"/>
          </a:xfrm>
        </p:spPr>
        <p:txBody>
          <a:bodyPr anchor="b">
            <a:noAutofit/>
          </a:bodyPr>
          <a:lstStyle>
            <a:lvl1pPr marL="0" indent="0">
              <a:buNone/>
              <a:defRPr sz="5612" b="0">
                <a:solidFill>
                  <a:schemeClr val="accent1">
                    <a:lumMod val="60000"/>
                    <a:lumOff val="40000"/>
                  </a:schemeClr>
                </a:solidFill>
              </a:defRPr>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6" name="Content Placeholder 5"/>
          <p:cNvSpPr>
            <a:spLocks noGrp="1"/>
          </p:cNvSpPr>
          <p:nvPr>
            <p:ph sz="quarter" idx="4"/>
          </p:nvPr>
        </p:nvSpPr>
        <p:spPr>
          <a:xfrm>
            <a:off x="9920039" y="11100912"/>
            <a:ext cx="7712775" cy="16518214"/>
          </a:xfrm>
        </p:spPr>
        <p:txBody>
          <a:bodyPr>
            <a:normAutofit/>
          </a:bodyPr>
          <a:lstStyle>
            <a:lvl1pPr>
              <a:defRPr sz="4209"/>
            </a:lvl1pPr>
            <a:lvl2pPr>
              <a:defRPr sz="3742"/>
            </a:lvl2pPr>
            <a:lvl3pPr>
              <a:defRPr sz="3274"/>
            </a:lvl3pPr>
            <a:lvl4pPr>
              <a:defRPr sz="2806"/>
            </a:lvl4pPr>
            <a:lvl5pPr>
              <a:defRPr sz="2806"/>
            </a:lvl5pPr>
            <a:lvl6pPr>
              <a:defRPr sz="2806"/>
            </a:lvl6pPr>
            <a:lvl7pPr>
              <a:defRPr sz="2806"/>
            </a:lvl7pPr>
            <a:lvl8pPr>
              <a:defRPr sz="2806"/>
            </a:lvl8pPr>
            <a:lvl9pPr>
              <a:defRPr sz="280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FB614889-3E43-45D2-8894-34E444CA9CAB}" type="slidenum">
              <a:rPr lang="en-GB" smtClean="0"/>
              <a:pPr>
                <a:defRPr/>
              </a:pPr>
              <a:t>‹#›</a:t>
            </a:fld>
            <a:endParaRPr lang="en-GB"/>
          </a:p>
        </p:txBody>
      </p:sp>
    </p:spTree>
    <p:extLst>
      <p:ext uri="{BB962C8B-B14F-4D97-AF65-F5344CB8AC3E}">
        <p14:creationId xmlns:p14="http://schemas.microsoft.com/office/powerpoint/2010/main" val="189144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endParaRPr lang="en-GB"/>
          </a:p>
        </p:txBody>
      </p:sp>
      <p:sp>
        <p:nvSpPr>
          <p:cNvPr id="5" name="Footer Placeholder 3"/>
          <p:cNvSpPr>
            <a:spLocks noGrp="1"/>
          </p:cNvSpPr>
          <p:nvPr>
            <p:ph type="ftr" sz="quarter" idx="11"/>
          </p:nvPr>
        </p:nvSpPr>
        <p:spPr/>
        <p:txBody>
          <a:bodyPr/>
          <a:lstStyle/>
          <a:p>
            <a:pPr>
              <a:defRPr/>
            </a:pPr>
            <a:endParaRPr lang="en-GB"/>
          </a:p>
        </p:txBody>
      </p:sp>
      <p:sp>
        <p:nvSpPr>
          <p:cNvPr id="6" name="Slide Number Placeholder 4"/>
          <p:cNvSpPr>
            <a:spLocks noGrp="1"/>
          </p:cNvSpPr>
          <p:nvPr>
            <p:ph type="sldNum" sz="quarter" idx="12"/>
          </p:nvPr>
        </p:nvSpPr>
        <p:spPr/>
        <p:txBody>
          <a:bodyPr/>
          <a:lstStyle/>
          <a:p>
            <a:pPr>
              <a:defRPr/>
            </a:pPr>
            <a:fld id="{608EB4FE-C8BF-4C41-BAF2-639191B3AECD}" type="slidenum">
              <a:rPr lang="en-GB" smtClean="0"/>
              <a:pPr>
                <a:defRPr/>
              </a:pPr>
              <a:t>‹#›</a:t>
            </a:fld>
            <a:endParaRPr lang="en-GB"/>
          </a:p>
        </p:txBody>
      </p:sp>
    </p:spTree>
    <p:extLst>
      <p:ext uri="{BB962C8B-B14F-4D97-AF65-F5344CB8AC3E}">
        <p14:creationId xmlns:p14="http://schemas.microsoft.com/office/powerpoint/2010/main" val="285383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GB"/>
          </a:p>
        </p:txBody>
      </p:sp>
      <p:sp>
        <p:nvSpPr>
          <p:cNvPr id="5" name="Footer Placeholder 2"/>
          <p:cNvSpPr>
            <a:spLocks noGrp="1"/>
          </p:cNvSpPr>
          <p:nvPr>
            <p:ph type="ftr" sz="quarter" idx="11"/>
          </p:nvPr>
        </p:nvSpPr>
        <p:spPr/>
        <p:txBody>
          <a:bodyPr/>
          <a:lstStyle/>
          <a:p>
            <a:pPr>
              <a:defRPr/>
            </a:pPr>
            <a:endParaRPr lang="en-GB"/>
          </a:p>
        </p:txBody>
      </p:sp>
      <p:sp>
        <p:nvSpPr>
          <p:cNvPr id="6" name="Slide Number Placeholder 3"/>
          <p:cNvSpPr>
            <a:spLocks noGrp="1"/>
          </p:cNvSpPr>
          <p:nvPr>
            <p:ph type="sldNum" sz="quarter" idx="12"/>
          </p:nvPr>
        </p:nvSpPr>
        <p:spPr/>
        <p:txBody>
          <a:bodyPr/>
          <a:lstStyle/>
          <a:p>
            <a:pPr>
              <a:defRPr/>
            </a:pPr>
            <a:fld id="{AECECA6F-163C-41C2-B548-5CC5B75BE8CC}" type="slidenum">
              <a:rPr lang="en-GB" smtClean="0"/>
              <a:pPr>
                <a:defRPr/>
              </a:pPr>
              <a:t>‹#›</a:t>
            </a:fld>
            <a:endParaRPr lang="en-GB"/>
          </a:p>
        </p:txBody>
      </p:sp>
    </p:spTree>
    <p:extLst>
      <p:ext uri="{BB962C8B-B14F-4D97-AF65-F5344CB8AC3E}">
        <p14:creationId xmlns:p14="http://schemas.microsoft.com/office/powerpoint/2010/main" val="207365331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26208" y="6391434"/>
            <a:ext cx="5966700" cy="6391434"/>
          </a:xfrm>
        </p:spPr>
        <p:txBody>
          <a:bodyPr anchor="b"/>
          <a:lstStyle>
            <a:lvl1pPr algn="l">
              <a:defRPr sz="5612" b="0"/>
            </a:lvl1pPr>
          </a:lstStyle>
          <a:p>
            <a:r>
              <a:rPr lang="en-US" smtClean="0"/>
              <a:t>Click to edit Master title style</a:t>
            </a:r>
            <a:endParaRPr lang="en-US" dirty="0"/>
          </a:p>
        </p:txBody>
      </p:sp>
      <p:sp>
        <p:nvSpPr>
          <p:cNvPr id="3" name="Content Placeholder 2"/>
          <p:cNvSpPr>
            <a:spLocks noGrp="1"/>
          </p:cNvSpPr>
          <p:nvPr>
            <p:ph idx="1"/>
          </p:nvPr>
        </p:nvSpPr>
        <p:spPr>
          <a:xfrm>
            <a:off x="8393956" y="6391434"/>
            <a:ext cx="9115666" cy="20183475"/>
          </a:xfrm>
        </p:spPr>
        <p:txBody>
          <a:bodyPr anchor="ctr">
            <a:normAutofit/>
          </a:bodyPr>
          <a:lstStyle>
            <a:lvl1pPr>
              <a:defRPr sz="4677"/>
            </a:lvl1pPr>
            <a:lvl2pPr>
              <a:defRPr sz="4209"/>
            </a:lvl2pPr>
            <a:lvl3pPr>
              <a:defRPr sz="3742"/>
            </a:lvl3pPr>
            <a:lvl4pPr>
              <a:defRPr sz="3274"/>
            </a:lvl4pPr>
            <a:lvl5pPr>
              <a:defRPr sz="3274"/>
            </a:lvl5pPr>
            <a:lvl6pPr>
              <a:defRPr sz="3274"/>
            </a:lvl6pPr>
            <a:lvl7pPr>
              <a:defRPr sz="3274"/>
            </a:lvl7pPr>
            <a:lvl8pPr>
              <a:defRPr sz="3274"/>
            </a:lvl8pPr>
            <a:lvl9pPr>
              <a:defRPr sz="327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26212" y="13814474"/>
            <a:ext cx="5966698" cy="12782863"/>
          </a:xfrm>
        </p:spPr>
        <p:txBody>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endParaRPr lang="en-GB"/>
          </a:p>
        </p:txBody>
      </p:sp>
      <p:sp>
        <p:nvSpPr>
          <p:cNvPr id="5" name="Footer Placeholder 5"/>
          <p:cNvSpPr>
            <a:spLocks noGrp="1"/>
          </p:cNvSpPr>
          <p:nvPr>
            <p:ph type="ftr" sz="quarter" idx="11"/>
          </p:nvPr>
        </p:nvSpPr>
        <p:spPr/>
        <p:txBody>
          <a:bodyPr/>
          <a:lstStyle/>
          <a:p>
            <a:pPr>
              <a:defRPr/>
            </a:pPr>
            <a:endParaRPr lang="en-GB"/>
          </a:p>
        </p:txBody>
      </p:sp>
      <p:sp>
        <p:nvSpPr>
          <p:cNvPr id="6" name="Slide Number Placeholder 6"/>
          <p:cNvSpPr>
            <a:spLocks noGrp="1"/>
          </p:cNvSpPr>
          <p:nvPr>
            <p:ph type="sldNum" sz="quarter" idx="12"/>
          </p:nvPr>
        </p:nvSpPr>
        <p:spPr/>
        <p:txBody>
          <a:bodyPr/>
          <a:lstStyle/>
          <a:p>
            <a:pPr>
              <a:defRPr/>
            </a:pPr>
            <a:fld id="{33B16E74-6213-4980-A34A-BA8CACE67F22}" type="slidenum">
              <a:rPr lang="en-GB" smtClean="0"/>
              <a:pPr>
                <a:defRPr/>
              </a:pPr>
              <a:t>‹#›</a:t>
            </a:fld>
            <a:endParaRPr lang="en-GB"/>
          </a:p>
        </p:txBody>
      </p:sp>
    </p:spTree>
    <p:extLst>
      <p:ext uri="{BB962C8B-B14F-4D97-AF65-F5344CB8AC3E}">
        <p14:creationId xmlns:p14="http://schemas.microsoft.com/office/powerpoint/2010/main" val="365257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24373" y="8185485"/>
            <a:ext cx="8934805" cy="6952121"/>
          </a:xfrm>
        </p:spPr>
        <p:txBody>
          <a:bodyPr anchor="b">
            <a:normAutofit/>
          </a:bodyPr>
          <a:lstStyle>
            <a:lvl1pPr algn="l">
              <a:defRPr sz="841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192028" y="5045869"/>
            <a:ext cx="5614663" cy="2018347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742"/>
            </a:lvl1pPr>
            <a:lvl2pPr marL="1069162" indent="0">
              <a:buNone/>
              <a:defRPr sz="3742"/>
            </a:lvl2pPr>
            <a:lvl3pPr marL="2138324" indent="0">
              <a:buNone/>
              <a:defRPr sz="3742"/>
            </a:lvl3pPr>
            <a:lvl4pPr marL="3207487" indent="0">
              <a:buNone/>
              <a:defRPr sz="3742"/>
            </a:lvl4pPr>
            <a:lvl5pPr marL="4276649" indent="0">
              <a:buNone/>
              <a:defRPr sz="3742"/>
            </a:lvl5pPr>
            <a:lvl6pPr marL="5345811" indent="0">
              <a:buNone/>
              <a:defRPr sz="3742"/>
            </a:lvl6pPr>
            <a:lvl7pPr marL="6414973" indent="0">
              <a:buNone/>
              <a:defRPr sz="3742"/>
            </a:lvl7pPr>
            <a:lvl8pPr marL="7484135" indent="0">
              <a:buNone/>
              <a:defRPr sz="3742"/>
            </a:lvl8pPr>
            <a:lvl9pPr marL="8553298" indent="0">
              <a:buNone/>
              <a:defRPr sz="3742"/>
            </a:lvl9pPr>
          </a:lstStyle>
          <a:p>
            <a:r>
              <a:rPr lang="en-US" smtClean="0"/>
              <a:t>Click icon to add picture</a:t>
            </a:r>
            <a:endParaRPr lang="en-US" dirty="0"/>
          </a:p>
        </p:txBody>
      </p:sp>
      <p:sp>
        <p:nvSpPr>
          <p:cNvPr id="4" name="Text Placeholder 3"/>
          <p:cNvSpPr>
            <a:spLocks noGrp="1"/>
          </p:cNvSpPr>
          <p:nvPr>
            <p:ph type="body" sz="half" idx="2"/>
          </p:nvPr>
        </p:nvSpPr>
        <p:spPr>
          <a:xfrm>
            <a:off x="2026209" y="16146780"/>
            <a:ext cx="8920900" cy="6055043"/>
          </a:xfrm>
        </p:spPr>
        <p:txBody>
          <a:bodyPr>
            <a:normAutofit/>
          </a:bodyPr>
          <a:lstStyle>
            <a:lvl1pPr marL="0" indent="0">
              <a:buNone/>
              <a:defRPr sz="3274"/>
            </a:lvl1pPr>
            <a:lvl2pPr marL="1069162" indent="0">
              <a:buNone/>
              <a:defRPr sz="2806"/>
            </a:lvl2pPr>
            <a:lvl3pPr marL="2138324" indent="0">
              <a:buNone/>
              <a:defRPr sz="2339"/>
            </a:lvl3pPr>
            <a:lvl4pPr marL="3207487" indent="0">
              <a:buNone/>
              <a:defRPr sz="2105"/>
            </a:lvl4pPr>
            <a:lvl5pPr marL="4276649" indent="0">
              <a:buNone/>
              <a:defRPr sz="2105"/>
            </a:lvl5pPr>
            <a:lvl6pPr marL="5345811" indent="0">
              <a:buNone/>
              <a:defRPr sz="2105"/>
            </a:lvl6pPr>
            <a:lvl7pPr marL="6414973" indent="0">
              <a:buNone/>
              <a:defRPr sz="2105"/>
            </a:lvl7pPr>
            <a:lvl8pPr marL="7484135" indent="0">
              <a:buNone/>
              <a:defRPr sz="2105"/>
            </a:lvl8pPr>
            <a:lvl9pPr marL="8553298" indent="0">
              <a:buNone/>
              <a:defRPr sz="210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6CF9B3BC-6E74-4EC5-821C-13E8ED2125E5}" type="slidenum">
              <a:rPr lang="en-GB" smtClean="0"/>
              <a:pPr>
                <a:defRPr/>
              </a:pPr>
              <a:t>‹#›</a:t>
            </a:fld>
            <a:endParaRPr lang="en-GB"/>
          </a:p>
        </p:txBody>
      </p:sp>
    </p:spTree>
    <p:extLst>
      <p:ext uri="{BB962C8B-B14F-4D97-AF65-F5344CB8AC3E}">
        <p14:creationId xmlns:p14="http://schemas.microsoft.com/office/powerpoint/2010/main" val="187825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14731484" y="7400608"/>
            <a:ext cx="6593284" cy="12446476"/>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13305909" y="-2018347"/>
            <a:ext cx="3742134" cy="7064216"/>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14731484" y="26911301"/>
            <a:ext cx="2316559" cy="4373086"/>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360107" y="11773694"/>
            <a:ext cx="9800828" cy="18501519"/>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963879" y="12782868"/>
            <a:ext cx="5524103" cy="10428129"/>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8113511" y="0"/>
            <a:ext cx="1603772" cy="48536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133515" y="1998562"/>
            <a:ext cx="16499300" cy="618275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935611" y="9062811"/>
            <a:ext cx="15695483" cy="18521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6499083" y="8310617"/>
            <a:ext cx="4373082" cy="534729"/>
          </a:xfrm>
          <a:prstGeom prst="rect">
            <a:avLst/>
          </a:prstGeom>
        </p:spPr>
        <p:txBody>
          <a:bodyPr vert="horz" lIns="91440" tIns="45720" rIns="91440" bIns="45720" rtlCol="0" anchor="t"/>
          <a:lstStyle>
            <a:lvl1pPr algn="l">
              <a:defRPr sz="2572" b="0" i="0">
                <a:solidFill>
                  <a:schemeClr val="tx1">
                    <a:tint val="75000"/>
                    <a:alpha val="60000"/>
                  </a:schemeClr>
                </a:solidFill>
              </a:defRPr>
            </a:lvl1pPr>
          </a:lstStyle>
          <a:p>
            <a:pPr>
              <a:defRPr/>
            </a:pPr>
            <a:endParaRPr lang="en-GB"/>
          </a:p>
        </p:txBody>
      </p:sp>
      <p:sp>
        <p:nvSpPr>
          <p:cNvPr id="5" name="Footer Placeholder 4"/>
          <p:cNvSpPr>
            <a:spLocks noGrp="1"/>
          </p:cNvSpPr>
          <p:nvPr>
            <p:ph type="ftr" sz="quarter" idx="3"/>
          </p:nvPr>
        </p:nvSpPr>
        <p:spPr>
          <a:xfrm rot="5400000">
            <a:off x="10570367" y="14643777"/>
            <a:ext cx="17039387" cy="534731"/>
          </a:xfrm>
          <a:prstGeom prst="rect">
            <a:avLst/>
          </a:prstGeom>
        </p:spPr>
        <p:txBody>
          <a:bodyPr vert="horz" lIns="91440" tIns="45720" rIns="91440" bIns="45720" rtlCol="0" anchor="b"/>
          <a:lstStyle>
            <a:lvl1pPr algn="l">
              <a:defRPr sz="2572" b="0" i="0">
                <a:solidFill>
                  <a:schemeClr val="tx1">
                    <a:tint val="75000"/>
                    <a:alpha val="60000"/>
                  </a:schemeClr>
                </a:solidFill>
              </a:defRPr>
            </a:lvl1pPr>
          </a:lstStyle>
          <a:p>
            <a:pPr>
              <a:defRPr/>
            </a:pPr>
            <a:endParaRPr lang="en-GB"/>
          </a:p>
        </p:txBody>
      </p:sp>
      <p:sp>
        <p:nvSpPr>
          <p:cNvPr id="6" name="Slide Number Placeholder 5"/>
          <p:cNvSpPr>
            <a:spLocks noGrp="1"/>
          </p:cNvSpPr>
          <p:nvPr>
            <p:ph type="sldNum" sz="quarter" idx="4"/>
          </p:nvPr>
        </p:nvSpPr>
        <p:spPr bwMode="gray">
          <a:xfrm>
            <a:off x="18162124" y="1305554"/>
            <a:ext cx="1470505" cy="3389018"/>
          </a:xfrm>
          <a:prstGeom prst="rect">
            <a:avLst/>
          </a:prstGeom>
        </p:spPr>
        <p:txBody>
          <a:bodyPr vert="horz" lIns="91440" tIns="45720" rIns="91440" bIns="45720" rtlCol="0" anchor="b"/>
          <a:lstStyle>
            <a:lvl1pPr algn="ctr">
              <a:defRPr sz="6550" b="0" i="0">
                <a:solidFill>
                  <a:schemeClr val="tx1">
                    <a:tint val="75000"/>
                  </a:schemeClr>
                </a:solidFill>
              </a:defRPr>
            </a:lvl1pPr>
          </a:lstStyle>
          <a:p>
            <a:pPr>
              <a:defRPr/>
            </a:pPr>
            <a:fld id="{EFD155C9-A6F0-468B-8754-D65C86D06599}" type="slidenum">
              <a:rPr lang="en-GB" smtClean="0"/>
              <a:pPr>
                <a:defRPr/>
              </a:pPr>
              <a:t>‹#›</a:t>
            </a:fld>
            <a:endParaRPr lang="en-GB"/>
          </a:p>
        </p:txBody>
      </p:sp>
    </p:spTree>
    <p:extLst>
      <p:ext uri="{BB962C8B-B14F-4D97-AF65-F5344CB8AC3E}">
        <p14:creationId xmlns:p14="http://schemas.microsoft.com/office/powerpoint/2010/main" val="577131002"/>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1069162" rtl="0" eaLnBrk="1" latinLnBrk="0" hangingPunct="1">
        <a:spcBef>
          <a:spcPct val="0"/>
        </a:spcBef>
        <a:buNone/>
        <a:defRPr sz="9822"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801872" indent="-801872" algn="l" defTabSz="1069162" rtl="0" eaLnBrk="1" latinLnBrk="0" hangingPunct="1">
        <a:spcBef>
          <a:spcPts val="2339"/>
        </a:spcBef>
        <a:spcAft>
          <a:spcPts val="0"/>
        </a:spcAft>
        <a:buClr>
          <a:schemeClr val="accent1">
            <a:lumMod val="60000"/>
            <a:lumOff val="40000"/>
          </a:schemeClr>
        </a:buClr>
        <a:buSzPct val="80000"/>
        <a:buFont typeface="Wingdings 3" charset="2"/>
        <a:buChar char=""/>
        <a:defRPr sz="4677" b="0" i="0" kern="1200">
          <a:solidFill>
            <a:schemeClr val="tx1"/>
          </a:solidFill>
          <a:latin typeface="+mj-lt"/>
          <a:ea typeface="+mj-ea"/>
          <a:cs typeface="+mj-cs"/>
        </a:defRPr>
      </a:lvl1pPr>
      <a:lvl2pPr marL="1737389" indent="-668226" algn="l" defTabSz="1069162" rtl="0" eaLnBrk="1" latinLnBrk="0" hangingPunct="1">
        <a:spcBef>
          <a:spcPts val="2339"/>
        </a:spcBef>
        <a:spcAft>
          <a:spcPts val="0"/>
        </a:spcAft>
        <a:buClr>
          <a:schemeClr val="accent1">
            <a:lumMod val="60000"/>
            <a:lumOff val="40000"/>
          </a:schemeClr>
        </a:buClr>
        <a:buSzPct val="80000"/>
        <a:buFont typeface="Wingdings 3" charset="2"/>
        <a:buChar char=""/>
        <a:defRPr sz="4209" b="0" i="0" kern="1200">
          <a:solidFill>
            <a:schemeClr val="tx1"/>
          </a:solidFill>
          <a:latin typeface="+mj-lt"/>
          <a:ea typeface="+mj-ea"/>
          <a:cs typeface="+mj-cs"/>
        </a:defRPr>
      </a:lvl2pPr>
      <a:lvl3pPr marL="2672906" indent="-534581" algn="l" defTabSz="1069162" rtl="0" eaLnBrk="1" latinLnBrk="0" hangingPunct="1">
        <a:spcBef>
          <a:spcPts val="2339"/>
        </a:spcBef>
        <a:spcAft>
          <a:spcPts val="0"/>
        </a:spcAft>
        <a:buClr>
          <a:schemeClr val="accent1">
            <a:lumMod val="60000"/>
            <a:lumOff val="40000"/>
          </a:schemeClr>
        </a:buClr>
        <a:buSzPct val="80000"/>
        <a:buFont typeface="Wingdings 3" charset="2"/>
        <a:buChar char=""/>
        <a:defRPr sz="3742" b="0" i="0" kern="1200">
          <a:solidFill>
            <a:schemeClr val="tx1"/>
          </a:solidFill>
          <a:latin typeface="+mj-lt"/>
          <a:ea typeface="+mj-ea"/>
          <a:cs typeface="+mj-cs"/>
        </a:defRPr>
      </a:lvl3pPr>
      <a:lvl4pPr marL="3742068" indent="-534581" algn="l" defTabSz="1069162" rtl="0" eaLnBrk="1" latinLnBrk="0" hangingPunct="1">
        <a:spcBef>
          <a:spcPts val="2339"/>
        </a:spcBef>
        <a:spcAft>
          <a:spcPts val="0"/>
        </a:spcAft>
        <a:buClr>
          <a:schemeClr val="accent1">
            <a:lumMod val="60000"/>
            <a:lumOff val="40000"/>
          </a:schemeClr>
        </a:buClr>
        <a:buSzPct val="80000"/>
        <a:buFont typeface="Wingdings 3" charset="2"/>
        <a:buChar char=""/>
        <a:defRPr sz="3274" b="0" i="0" kern="1200">
          <a:solidFill>
            <a:schemeClr val="tx1"/>
          </a:solidFill>
          <a:latin typeface="+mj-lt"/>
          <a:ea typeface="+mj-ea"/>
          <a:cs typeface="+mj-cs"/>
        </a:defRPr>
      </a:lvl4pPr>
      <a:lvl5pPr marL="4811230" indent="-534581" algn="l" defTabSz="1069162" rtl="0" eaLnBrk="1" latinLnBrk="0" hangingPunct="1">
        <a:spcBef>
          <a:spcPts val="2339"/>
        </a:spcBef>
        <a:spcAft>
          <a:spcPts val="0"/>
        </a:spcAft>
        <a:buClr>
          <a:schemeClr val="accent1">
            <a:lumMod val="60000"/>
            <a:lumOff val="40000"/>
          </a:schemeClr>
        </a:buClr>
        <a:buSzPct val="80000"/>
        <a:buFont typeface="Wingdings 3" charset="2"/>
        <a:buChar char=""/>
        <a:defRPr sz="3274" b="0" i="0" kern="1200">
          <a:solidFill>
            <a:schemeClr val="tx1"/>
          </a:solidFill>
          <a:latin typeface="+mj-lt"/>
          <a:ea typeface="+mj-ea"/>
          <a:cs typeface="+mj-cs"/>
        </a:defRPr>
      </a:lvl5pPr>
      <a:lvl6pPr marL="5880392" indent="-534581" algn="l" defTabSz="1069162" rtl="0" eaLnBrk="1" latinLnBrk="0" hangingPunct="1">
        <a:spcBef>
          <a:spcPts val="2339"/>
        </a:spcBef>
        <a:spcAft>
          <a:spcPts val="0"/>
        </a:spcAft>
        <a:buClr>
          <a:schemeClr val="accent1">
            <a:lumMod val="60000"/>
            <a:lumOff val="40000"/>
          </a:schemeClr>
        </a:buClr>
        <a:buSzPct val="80000"/>
        <a:buFont typeface="Wingdings 3" charset="2"/>
        <a:buChar char=""/>
        <a:defRPr sz="3274" b="0" i="0" kern="1200">
          <a:solidFill>
            <a:schemeClr val="tx1"/>
          </a:solidFill>
          <a:latin typeface="+mj-lt"/>
          <a:ea typeface="+mj-ea"/>
          <a:cs typeface="+mj-cs"/>
        </a:defRPr>
      </a:lvl6pPr>
      <a:lvl7pPr marL="6949554" indent="-534581" algn="l" defTabSz="1069162" rtl="0" eaLnBrk="1" latinLnBrk="0" hangingPunct="1">
        <a:spcBef>
          <a:spcPts val="2339"/>
        </a:spcBef>
        <a:spcAft>
          <a:spcPts val="0"/>
        </a:spcAft>
        <a:buClr>
          <a:schemeClr val="accent1">
            <a:lumMod val="60000"/>
            <a:lumOff val="40000"/>
          </a:schemeClr>
        </a:buClr>
        <a:buSzPct val="80000"/>
        <a:buFont typeface="Wingdings 3" charset="2"/>
        <a:buChar char=""/>
        <a:defRPr sz="3274" b="0" i="0" kern="1200">
          <a:solidFill>
            <a:schemeClr val="tx1"/>
          </a:solidFill>
          <a:latin typeface="+mj-lt"/>
          <a:ea typeface="+mj-ea"/>
          <a:cs typeface="+mj-cs"/>
        </a:defRPr>
      </a:lvl7pPr>
      <a:lvl8pPr marL="8018717" indent="-534581" algn="l" defTabSz="1069162" rtl="0" eaLnBrk="1" latinLnBrk="0" hangingPunct="1">
        <a:spcBef>
          <a:spcPts val="2339"/>
        </a:spcBef>
        <a:spcAft>
          <a:spcPts val="0"/>
        </a:spcAft>
        <a:buClr>
          <a:schemeClr val="accent1">
            <a:lumMod val="60000"/>
            <a:lumOff val="40000"/>
          </a:schemeClr>
        </a:buClr>
        <a:buSzPct val="80000"/>
        <a:buFont typeface="Wingdings 3" charset="2"/>
        <a:buChar char=""/>
        <a:defRPr sz="3274" b="0" i="0" kern="1200">
          <a:solidFill>
            <a:schemeClr val="tx1"/>
          </a:solidFill>
          <a:latin typeface="+mj-lt"/>
          <a:ea typeface="+mj-ea"/>
          <a:cs typeface="+mj-cs"/>
        </a:defRPr>
      </a:lvl8pPr>
      <a:lvl9pPr marL="9087879" indent="-534581" algn="l" defTabSz="1069162" rtl="0" eaLnBrk="1" latinLnBrk="0" hangingPunct="1">
        <a:spcBef>
          <a:spcPts val="2339"/>
        </a:spcBef>
        <a:spcAft>
          <a:spcPts val="0"/>
        </a:spcAft>
        <a:buClr>
          <a:schemeClr val="accent1">
            <a:lumMod val="60000"/>
            <a:lumOff val="40000"/>
          </a:schemeClr>
        </a:buClr>
        <a:buSzPct val="80000"/>
        <a:buFont typeface="Wingdings 3" charset="2"/>
        <a:buChar char=""/>
        <a:defRPr sz="3274" b="0" i="0" kern="1200">
          <a:solidFill>
            <a:schemeClr val="tx1"/>
          </a:solidFill>
          <a:latin typeface="+mj-lt"/>
          <a:ea typeface="+mj-ea"/>
          <a:cs typeface="+mj-cs"/>
        </a:defRPr>
      </a:lvl9pPr>
    </p:bodyStyle>
    <p:otherStyle>
      <a:defPPr>
        <a:defRPr lang="en-US"/>
      </a:defPPr>
      <a:lvl1pPr marL="0" algn="l" defTabSz="1069162" rtl="0" eaLnBrk="1" latinLnBrk="0" hangingPunct="1">
        <a:defRPr sz="4209" kern="1200">
          <a:solidFill>
            <a:schemeClr val="tx1"/>
          </a:solidFill>
          <a:latin typeface="+mn-lt"/>
          <a:ea typeface="+mn-ea"/>
          <a:cs typeface="+mn-cs"/>
        </a:defRPr>
      </a:lvl1pPr>
      <a:lvl2pPr marL="1069162" algn="l" defTabSz="1069162" rtl="0" eaLnBrk="1" latinLnBrk="0" hangingPunct="1">
        <a:defRPr sz="4209" kern="1200">
          <a:solidFill>
            <a:schemeClr val="tx1"/>
          </a:solidFill>
          <a:latin typeface="+mn-lt"/>
          <a:ea typeface="+mn-ea"/>
          <a:cs typeface="+mn-cs"/>
        </a:defRPr>
      </a:lvl2pPr>
      <a:lvl3pPr marL="2138324" algn="l" defTabSz="1069162" rtl="0" eaLnBrk="1" latinLnBrk="0" hangingPunct="1">
        <a:defRPr sz="4209" kern="1200">
          <a:solidFill>
            <a:schemeClr val="tx1"/>
          </a:solidFill>
          <a:latin typeface="+mn-lt"/>
          <a:ea typeface="+mn-ea"/>
          <a:cs typeface="+mn-cs"/>
        </a:defRPr>
      </a:lvl3pPr>
      <a:lvl4pPr marL="3207487" algn="l" defTabSz="1069162" rtl="0" eaLnBrk="1" latinLnBrk="0" hangingPunct="1">
        <a:defRPr sz="4209" kern="1200">
          <a:solidFill>
            <a:schemeClr val="tx1"/>
          </a:solidFill>
          <a:latin typeface="+mn-lt"/>
          <a:ea typeface="+mn-ea"/>
          <a:cs typeface="+mn-cs"/>
        </a:defRPr>
      </a:lvl4pPr>
      <a:lvl5pPr marL="4276649" algn="l" defTabSz="1069162" rtl="0" eaLnBrk="1" latinLnBrk="0" hangingPunct="1">
        <a:defRPr sz="4209" kern="1200">
          <a:solidFill>
            <a:schemeClr val="tx1"/>
          </a:solidFill>
          <a:latin typeface="+mn-lt"/>
          <a:ea typeface="+mn-ea"/>
          <a:cs typeface="+mn-cs"/>
        </a:defRPr>
      </a:lvl5pPr>
      <a:lvl6pPr marL="5345811" algn="l" defTabSz="1069162" rtl="0" eaLnBrk="1" latinLnBrk="0" hangingPunct="1">
        <a:defRPr sz="4209" kern="1200">
          <a:solidFill>
            <a:schemeClr val="tx1"/>
          </a:solidFill>
          <a:latin typeface="+mn-lt"/>
          <a:ea typeface="+mn-ea"/>
          <a:cs typeface="+mn-cs"/>
        </a:defRPr>
      </a:lvl6pPr>
      <a:lvl7pPr marL="6414973" algn="l" defTabSz="1069162" rtl="0" eaLnBrk="1" latinLnBrk="0" hangingPunct="1">
        <a:defRPr sz="4209" kern="1200">
          <a:solidFill>
            <a:schemeClr val="tx1"/>
          </a:solidFill>
          <a:latin typeface="+mn-lt"/>
          <a:ea typeface="+mn-ea"/>
          <a:cs typeface="+mn-cs"/>
        </a:defRPr>
      </a:lvl7pPr>
      <a:lvl8pPr marL="7484135" algn="l" defTabSz="1069162" rtl="0" eaLnBrk="1" latinLnBrk="0" hangingPunct="1">
        <a:defRPr sz="4209" kern="1200">
          <a:solidFill>
            <a:schemeClr val="tx1"/>
          </a:solidFill>
          <a:latin typeface="+mn-lt"/>
          <a:ea typeface="+mn-ea"/>
          <a:cs typeface="+mn-cs"/>
        </a:defRPr>
      </a:lvl8pPr>
      <a:lvl9pPr marL="8553298" algn="l" defTabSz="1069162"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page1">
    <p:bg>
      <p:bgPr>
        <a:blipFill dpi="0" rotWithShape="1">
          <a:blip r:embed="rId3">
            <a:lum/>
          </a:blip>
          <a:srcRect/>
          <a:stretch>
            <a:fillRect l="-76000" r="-76000"/>
          </a:stretch>
        </a:blipFill>
        <a:effectLst/>
      </p:bgPr>
    </p:bg>
    <p:spTree>
      <p:nvGrpSpPr>
        <p:cNvPr id="1" name=""/>
        <p:cNvGrpSpPr/>
        <p:nvPr/>
      </p:nvGrpSpPr>
      <p:grpSpPr>
        <a:xfrm>
          <a:off x="0" y="0"/>
          <a:ext cx="0" cy="0"/>
          <a:chOff x="0" y="0"/>
          <a:chExt cx="0" cy="0"/>
        </a:xfrm>
      </p:grpSpPr>
      <p:sp>
        <p:nvSpPr>
          <p:cNvPr id="42" name="Rounded Rectangle 41"/>
          <p:cNvSpPr/>
          <p:nvPr/>
        </p:nvSpPr>
        <p:spPr>
          <a:xfrm>
            <a:off x="8540889" y="9901084"/>
            <a:ext cx="3955179" cy="3000159"/>
          </a:xfrm>
          <a:prstGeom prst="round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10" name="Rectangle 9"/>
          <p:cNvSpPr/>
          <p:nvPr/>
        </p:nvSpPr>
        <p:spPr>
          <a:xfrm>
            <a:off x="-26157" y="27686597"/>
            <a:ext cx="21409781" cy="2666373"/>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8" name="Freeform 7"/>
          <p:cNvSpPr/>
          <p:nvPr/>
        </p:nvSpPr>
        <p:spPr>
          <a:xfrm>
            <a:off x="0" y="503238"/>
            <a:ext cx="21383625" cy="396081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1">
            <a:schemeClr val="dk1"/>
          </a:lnRef>
          <a:fillRef idx="1002">
            <a:schemeClr val="lt2"/>
          </a:fillRef>
          <a:effectRef idx="1">
            <a:schemeClr val="dk1"/>
          </a:effectRef>
          <a:fontRef idx="minor">
            <a:schemeClr val="dk1"/>
          </a:fontRef>
        </p:style>
        <p:txBody>
          <a:bodyPr wrap="none" lIns="90000" tIns="45000" rIns="90000" bIns="45000" anchor="ctr" compatLnSpc="0"/>
          <a:lstStyle/>
          <a:p>
            <a:pPr eaLnBrk="1" fontAlgn="auto">
              <a:spcBef>
                <a:spcPts val="0"/>
              </a:spcBef>
              <a:spcAft>
                <a:spcPts val="0"/>
              </a:spcAft>
              <a:defRPr/>
            </a:pPr>
            <a:endParaRPr lang="en-GB">
              <a:latin typeface="Liberation Sans" pitchFamily="18"/>
              <a:ea typeface="WenQuanYi Zen Hei Sharp" pitchFamily="2"/>
              <a:cs typeface="Lohit Devanagari" pitchFamily="2"/>
            </a:endParaRPr>
          </a:p>
        </p:txBody>
      </p:sp>
      <p:sp>
        <p:nvSpPr>
          <p:cNvPr id="3" name="Freeform 2"/>
          <p:cNvSpPr/>
          <p:nvPr/>
        </p:nvSpPr>
        <p:spPr>
          <a:xfrm>
            <a:off x="7439477" y="15612974"/>
            <a:ext cx="13784401" cy="371835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a:noFill/>
          </a:ln>
        </p:spPr>
        <p:style>
          <a:lnRef idx="1">
            <a:schemeClr val="accent2"/>
          </a:lnRef>
          <a:fillRef idx="2">
            <a:schemeClr val="accent2"/>
          </a:fillRef>
          <a:effectRef idx="1">
            <a:schemeClr val="accent2"/>
          </a:effectRef>
          <a:fontRef idx="minor">
            <a:schemeClr val="dk1"/>
          </a:fontRef>
        </p:style>
        <p:txBody>
          <a:bodyPr wrap="none" lIns="90000" tIns="45000" rIns="90000" bIns="45000" anchor="ctr" compatLnSpc="0"/>
          <a:lstStyle/>
          <a:p>
            <a:pPr eaLnBrk="1" fontAlgn="auto">
              <a:spcBef>
                <a:spcPts val="0"/>
              </a:spcBef>
              <a:spcAft>
                <a:spcPts val="0"/>
              </a:spcAft>
              <a:defRPr/>
            </a:pPr>
            <a:endParaRPr lang="en-GB">
              <a:latin typeface="Liberation Sans" pitchFamily="18"/>
              <a:ea typeface="WenQuanYi Zen Hei Sharp" pitchFamily="2"/>
              <a:cs typeface="Lohit Devanagari" pitchFamily="2"/>
            </a:endParaRPr>
          </a:p>
        </p:txBody>
      </p:sp>
      <p:sp>
        <p:nvSpPr>
          <p:cNvPr id="4" name="Freeform 3"/>
          <p:cNvSpPr/>
          <p:nvPr/>
        </p:nvSpPr>
        <p:spPr>
          <a:xfrm>
            <a:off x="15676731" y="19500463"/>
            <a:ext cx="5419557" cy="788926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0">
            <a:noFill/>
            <a:prstDash val="solid"/>
          </a:ln>
        </p:spPr>
        <p:style>
          <a:lnRef idx="0">
            <a:scrgbClr r="0" g="0" b="0"/>
          </a:lnRef>
          <a:fillRef idx="1003">
            <a:schemeClr val="lt2"/>
          </a:fillRef>
          <a:effectRef idx="0">
            <a:scrgbClr r="0" g="0" b="0"/>
          </a:effectRef>
          <a:fontRef idx="major"/>
        </p:style>
        <p:txBody>
          <a:bodyPr wrap="none" lIns="90000" tIns="45000" rIns="90000" bIns="45000" anchor="ctr" compatLnSpc="0"/>
          <a:lstStyle/>
          <a:p>
            <a:pPr eaLnBrk="1" fontAlgn="auto">
              <a:spcBef>
                <a:spcPts val="0"/>
              </a:spcBef>
              <a:spcAft>
                <a:spcPts val="0"/>
              </a:spcAft>
              <a:defRPr/>
            </a:pPr>
            <a:endParaRPr lang="en-GB">
              <a:latin typeface="Liberation Sans" pitchFamily="18"/>
              <a:ea typeface="WenQuanYi Zen Hei Sharp" pitchFamily="2"/>
              <a:cs typeface="Lohit Devanagari" pitchFamily="2"/>
            </a:endParaRPr>
          </a:p>
        </p:txBody>
      </p:sp>
      <p:sp>
        <p:nvSpPr>
          <p:cNvPr id="6" name="Freeform 5"/>
          <p:cNvSpPr/>
          <p:nvPr/>
        </p:nvSpPr>
        <p:spPr>
          <a:xfrm>
            <a:off x="8043444" y="20258543"/>
            <a:ext cx="7118793" cy="691331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a:noFill/>
          </a:ln>
        </p:spPr>
        <p:style>
          <a:lnRef idx="2">
            <a:schemeClr val="accent6"/>
          </a:lnRef>
          <a:fillRef idx="1">
            <a:schemeClr val="lt1"/>
          </a:fillRef>
          <a:effectRef idx="0">
            <a:schemeClr val="accent6"/>
          </a:effectRef>
          <a:fontRef idx="minor">
            <a:schemeClr val="dk1"/>
          </a:fontRef>
        </p:style>
        <p:txBody>
          <a:bodyPr wrap="none" lIns="90000" tIns="45000" rIns="90000" bIns="45000" anchor="ctr" compatLnSpc="0"/>
          <a:lstStyle/>
          <a:p>
            <a:pPr eaLnBrk="1" fontAlgn="auto">
              <a:spcBef>
                <a:spcPts val="0"/>
              </a:spcBef>
              <a:spcAft>
                <a:spcPts val="0"/>
              </a:spcAft>
              <a:defRPr/>
            </a:pPr>
            <a:endParaRPr lang="en-GB">
              <a:latin typeface="Liberation Sans" pitchFamily="18"/>
              <a:ea typeface="WenQuanYi Zen Hei Sharp" pitchFamily="2"/>
              <a:cs typeface="Lohit Devanagari" pitchFamily="2"/>
            </a:endParaRPr>
          </a:p>
        </p:txBody>
      </p:sp>
      <p:sp>
        <p:nvSpPr>
          <p:cNvPr id="7" name="Freeform 6"/>
          <p:cNvSpPr/>
          <p:nvPr/>
        </p:nvSpPr>
        <p:spPr>
          <a:xfrm>
            <a:off x="8754074" y="4576142"/>
            <a:ext cx="12283304" cy="511614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0">
            <a:noFill/>
            <a:prstDash val="solid"/>
          </a:ln>
        </p:spPr>
        <p:txBody>
          <a:bodyPr wrap="none" lIns="90000" tIns="45000" rIns="90000" bIns="45000" anchor="ctr" compatLnSpc="0"/>
          <a:lstStyle/>
          <a:p>
            <a:pPr eaLnBrk="1" fontAlgn="auto">
              <a:spcBef>
                <a:spcPts val="0"/>
              </a:spcBef>
              <a:spcAft>
                <a:spcPts val="0"/>
              </a:spcAft>
              <a:defRPr/>
            </a:pPr>
            <a:endParaRPr lang="en-GB">
              <a:latin typeface="Liberation Sans" pitchFamily="18"/>
              <a:ea typeface="WenQuanYi Zen Hei Sharp" pitchFamily="2"/>
              <a:cs typeface="Lohit Devanagari" pitchFamily="2"/>
            </a:endParaRPr>
          </a:p>
        </p:txBody>
      </p:sp>
      <p:sp>
        <p:nvSpPr>
          <p:cNvPr id="9" name="Title 8"/>
          <p:cNvSpPr txBox="1">
            <a:spLocks noGrp="1"/>
          </p:cNvSpPr>
          <p:nvPr>
            <p:ph type="title" idx="4294967295"/>
          </p:nvPr>
        </p:nvSpPr>
        <p:spPr>
          <a:xfrm>
            <a:off x="1572126" y="784531"/>
            <a:ext cx="14670553" cy="6186309"/>
          </a:xfrm>
        </p:spPr>
        <p:txBody>
          <a:bodyPr wrap="square">
            <a:spAutoFit/>
          </a:bodyPr>
          <a:lstStyle/>
          <a:p>
            <a:pPr marR="648000" algn="ctr" eaLnBrk="1" fontAlgn="auto">
              <a:spcBef>
                <a:spcPts val="1701"/>
              </a:spcBef>
              <a:spcAft>
                <a:spcPts val="1701"/>
              </a:spcAft>
              <a:defRPr/>
            </a:pPr>
            <a:r>
              <a:rPr sz="7200" b="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Optimisation of the High- </a:t>
            </a:r>
            <a:br>
              <a:rPr sz="7200" b="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br>
            <a:r>
              <a:rPr sz="7200" b="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Level Trigger (HLT)</a:t>
            </a:r>
            <a:r>
              <a:rPr sz="8000" b="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r>
            <a:br>
              <a:rPr sz="8000" b="1"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br>
            <a:r>
              <a:rPr sz="5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Maruf Ali (STFC </a:t>
            </a:r>
            <a:r>
              <a:rPr sz="5400" dirty="0" smtClean="0">
                <a:solidFill>
                  <a:sysClr val="windowText" lastClr="000000"/>
                </a:solidFill>
                <a:latin typeface="Tahoma" panose="020B0604030504040204" pitchFamily="34" charset="0"/>
                <a:ea typeface="Tahoma" panose="020B0604030504040204" pitchFamily="34" charset="0"/>
                <a:cs typeface="Tahoma" panose="020B0604030504040204" pitchFamily="34" charset="0"/>
              </a:rPr>
              <a:t>RAL)</a:t>
            </a:r>
            <a:r>
              <a:rPr sz="6000" dirty="0" smtClean="0">
                <a:solidFill>
                  <a:sysClr val="windowText" lastClr="000000"/>
                </a:solidFill>
                <a:latin typeface="Tahoma" panose="020B0604030504040204" pitchFamily="34" charset="0"/>
                <a:ea typeface="Tahoma" panose="020B0604030504040204" pitchFamily="34" charset="0"/>
                <a:cs typeface="Tahoma" panose="020B0604030504040204" pitchFamily="34" charset="0"/>
              </a:rPr>
              <a:t> </a:t>
            </a:r>
            <a:r>
              <a:rPr sz="115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r>
            <a:br>
              <a:rPr sz="115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br>
            <a:r>
              <a:rPr sz="96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
            </a:r>
            <a:br>
              <a:rPr sz="96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br>
            <a:endParaRPr sz="960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17" name="TextBox 16"/>
          <p:cNvSpPr txBox="1"/>
          <p:nvPr/>
        </p:nvSpPr>
        <p:spPr>
          <a:xfrm>
            <a:off x="881357" y="13452442"/>
            <a:ext cx="3324541" cy="524331"/>
          </a:xfrm>
          <a:prstGeom prst="rect">
            <a:avLst/>
          </a:prstGeom>
          <a:noFill/>
          <a:ln>
            <a:noFill/>
          </a:ln>
        </p:spPr>
        <p:txBody>
          <a:bodyPr wrap="none" lIns="90000" tIns="45000" rIns="90000" bIns="45000" compatLnSpc="0">
            <a:spAutoFit/>
          </a:bodyPr>
          <a:lstStyle/>
          <a:p>
            <a:pPr eaLnBrk="1" fontAlgn="auto">
              <a:spcBef>
                <a:spcPts val="0"/>
              </a:spcBef>
              <a:spcAft>
                <a:spcPts val="0"/>
              </a:spcAft>
              <a:defRPr sz="2200">
                <a:latin typeface="MathJax_Main" pitchFamily="2"/>
              </a:defRPr>
            </a:pPr>
            <a:r>
              <a:rPr lang="en-GB" sz="2800" b="1" u="sng"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Run 2 (2015-18</a:t>
            </a:r>
            <a:r>
              <a:rPr lang="en-GB" sz="2800" b="1" u="sng"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endParaRPr lang="en-GB" sz="2800" b="1" u="sng"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5" name="TextBox 34"/>
          <p:cNvSpPr txBox="1"/>
          <p:nvPr/>
        </p:nvSpPr>
        <p:spPr>
          <a:xfrm>
            <a:off x="18629612" y="29048426"/>
            <a:ext cx="2022475" cy="415925"/>
          </a:xfrm>
          <a:prstGeom prst="rect">
            <a:avLst/>
          </a:prstGeom>
          <a:noFill/>
          <a:ln>
            <a:noFill/>
          </a:ln>
        </p:spPr>
        <p:txBody>
          <a:bodyPr wrap="none" lIns="90000" tIns="45000" rIns="90000" bIns="45000" compatLnSpc="0">
            <a:spAutoFit/>
          </a:bodyPr>
          <a:lstStyle/>
          <a:p>
            <a:pPr eaLnBrk="1" fontAlgn="auto">
              <a:spcBef>
                <a:spcPts val="0"/>
              </a:spcBef>
              <a:spcAft>
                <a:spcPts val="0"/>
              </a:spcAft>
              <a:defRPr>
                <a:latin typeface="MathJax_Main" pitchFamily="2"/>
              </a:defRPr>
            </a:pPr>
            <a:r>
              <a:rPr lang="en-GB" sz="2200" dirty="0">
                <a:latin typeface="MathJax_Main"/>
                <a:ea typeface="Tahoma" panose="020B0604030504040204" pitchFamily="34" charset="0"/>
                <a:cs typeface="Tahoma" panose="020B0604030504040204" pitchFamily="34" charset="0"/>
              </a:rPr>
              <a:t>September 2019</a:t>
            </a:r>
          </a:p>
        </p:txBody>
      </p:sp>
      <p:sp>
        <p:nvSpPr>
          <p:cNvPr id="38" name="Freeform 37"/>
          <p:cNvSpPr/>
          <p:nvPr/>
        </p:nvSpPr>
        <p:spPr>
          <a:xfrm>
            <a:off x="460376" y="20236149"/>
            <a:ext cx="7321550" cy="693394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a:noFill/>
          </a:ln>
        </p:spPr>
        <p:style>
          <a:lnRef idx="2">
            <a:schemeClr val="accent6"/>
          </a:lnRef>
          <a:fillRef idx="1">
            <a:schemeClr val="lt1"/>
          </a:fillRef>
          <a:effectRef idx="0">
            <a:schemeClr val="accent6"/>
          </a:effectRef>
          <a:fontRef idx="minor">
            <a:schemeClr val="dk1"/>
          </a:fontRef>
        </p:style>
        <p:txBody>
          <a:bodyPr wrap="none" lIns="90000" tIns="45000" rIns="90000" bIns="45000" anchor="ctr" compatLnSpc="0"/>
          <a:lstStyle/>
          <a:p>
            <a:pPr eaLnBrk="1" fontAlgn="auto">
              <a:spcBef>
                <a:spcPts val="0"/>
              </a:spcBef>
              <a:spcAft>
                <a:spcPts val="0"/>
              </a:spcAft>
              <a:defRPr/>
            </a:pPr>
            <a:endParaRPr lang="en-GB">
              <a:latin typeface="Liberation Sans" pitchFamily="18"/>
              <a:ea typeface="WenQuanYi Zen Hei Sharp" pitchFamily="2"/>
              <a:cs typeface="Lohit Devanagari" pitchFamily="2"/>
            </a:endParaRPr>
          </a:p>
        </p:txBody>
      </p:sp>
      <p:sp>
        <p:nvSpPr>
          <p:cNvPr id="39" name="TextBox 38"/>
          <p:cNvSpPr txBox="1"/>
          <p:nvPr/>
        </p:nvSpPr>
        <p:spPr>
          <a:xfrm>
            <a:off x="863600" y="19537611"/>
            <a:ext cx="1851895" cy="940086"/>
          </a:xfrm>
          <a:prstGeom prst="rect">
            <a:avLst/>
          </a:prstGeom>
          <a:noFill/>
          <a:ln>
            <a:noFill/>
          </a:ln>
        </p:spPr>
        <p:txBody>
          <a:bodyPr wrap="none" lIns="90000" tIns="45000" rIns="90000" bIns="45000" compatLnSpc="0">
            <a:spAutoFit/>
          </a:bodyPr>
          <a:lstStyle/>
          <a:p>
            <a:pPr eaLnBrk="1" fontAlgn="auto">
              <a:spcBef>
                <a:spcPts val="0"/>
              </a:spcBef>
              <a:spcAft>
                <a:spcPts val="0"/>
              </a:spcAft>
              <a:defRPr u="sng">
                <a:uFillTx/>
              </a:defRPr>
            </a:pPr>
            <a:r>
              <a:rPr lang="en-GB" sz="3200" b="1" u="dbl" dirty="0">
                <a:latin typeface="Tahoma" panose="020B0604030504040204" pitchFamily="34" charset="0"/>
                <a:ea typeface="Tahoma" panose="020B0604030504040204" pitchFamily="34" charset="0"/>
                <a:cs typeface="Tahoma" panose="020B0604030504040204" pitchFamily="34" charset="0"/>
              </a:rPr>
              <a:t>Results:</a:t>
            </a:r>
          </a:p>
          <a:p>
            <a:pPr eaLnBrk="1" fontAlgn="auto">
              <a:spcBef>
                <a:spcPts val="0"/>
              </a:spcBef>
              <a:spcAft>
                <a:spcPts val="0"/>
              </a:spcAft>
              <a:defRPr u="sng">
                <a:uFillTx/>
              </a:defRPr>
            </a:pPr>
            <a:endParaRPr lang="en-GB" sz="2400" u="sng" dirty="0">
              <a:latin typeface="Liberation Sans" pitchFamily="18"/>
              <a:ea typeface="WenQuanYi Zen Hei Sharp" pitchFamily="2"/>
              <a:cs typeface="Lohit Devanagari" pitchFamily="2"/>
            </a:endParaRPr>
          </a:p>
        </p:txBody>
      </p:sp>
      <p:sp>
        <p:nvSpPr>
          <p:cNvPr id="43" name="Freeform 42"/>
          <p:cNvSpPr/>
          <p:nvPr/>
        </p:nvSpPr>
        <p:spPr>
          <a:xfrm>
            <a:off x="357732" y="17488618"/>
            <a:ext cx="6772733" cy="1662854"/>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a:noFill/>
          </a:ln>
        </p:spPr>
        <p:style>
          <a:lnRef idx="1">
            <a:schemeClr val="accent4"/>
          </a:lnRef>
          <a:fillRef idx="2">
            <a:schemeClr val="accent4"/>
          </a:fillRef>
          <a:effectRef idx="1">
            <a:schemeClr val="accent4"/>
          </a:effectRef>
          <a:fontRef idx="minor">
            <a:schemeClr val="dk1"/>
          </a:fontRef>
        </p:style>
        <p:txBody>
          <a:bodyPr wrap="none" lIns="90000" tIns="45000" rIns="90000" bIns="45000" anchor="ctr" compatLnSpc="0"/>
          <a:lstStyle/>
          <a:p>
            <a:pPr eaLnBrk="1" fontAlgn="auto">
              <a:spcBef>
                <a:spcPts val="0"/>
              </a:spcBef>
              <a:spcAft>
                <a:spcPts val="0"/>
              </a:spcAft>
              <a:defRPr/>
            </a:pPr>
            <a:endParaRPr lang="en-GB">
              <a:latin typeface="Liberation Sans" pitchFamily="18"/>
              <a:ea typeface="WenQuanYi Zen Hei Sharp" pitchFamily="2"/>
              <a:cs typeface="Lohit Devanagari" pitchFamily="2"/>
            </a:endParaRPr>
          </a:p>
        </p:txBody>
      </p:sp>
      <p:sp>
        <p:nvSpPr>
          <p:cNvPr id="4130" name="TextBox 49"/>
          <p:cNvSpPr txBox="1">
            <a:spLocks noChangeArrowheads="1"/>
          </p:cNvSpPr>
          <p:nvPr/>
        </p:nvSpPr>
        <p:spPr bwMode="auto">
          <a:xfrm>
            <a:off x="421734" y="17371607"/>
            <a:ext cx="6744230" cy="2092881"/>
          </a:xfrm>
          <a:prstGeom prst="rect">
            <a:avLst/>
          </a:prstGeom>
          <a:solidFill>
            <a:srgbClr val="000000">
              <a:alpha val="50196"/>
            </a:srgbClr>
          </a:solidFill>
          <a:ln>
            <a:noFill/>
          </a:ln>
          <a:extLst/>
        </p:spPr>
        <p:txBody>
          <a:bodyPr wrap="square">
            <a:spAutoFit/>
          </a:bodyPr>
          <a:lstStyle>
            <a:lvl1pPr>
              <a:spcBef>
                <a:spcPts val="5675"/>
              </a:spcBef>
              <a:defRPr sz="12800">
                <a:solidFill>
                  <a:schemeClr val="tx1"/>
                </a:solidFill>
                <a:latin typeface="Liberation Sans"/>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pPr>
            <a:r>
              <a:rPr lang="en-GB" altLang="en-US" sz="2200" dirty="0" smtClean="0">
                <a:latin typeface="Tahoma" panose="020B0604030504040204" pitchFamily="34" charset="0"/>
                <a:ea typeface="Tahoma" panose="020B0604030504040204" pitchFamily="34" charset="0"/>
                <a:cs typeface="Tahoma" panose="020B0604030504040204" pitchFamily="34" charset="0"/>
              </a:rPr>
              <a:t>Where this structure will be maintained for Run 3 </a:t>
            </a:r>
            <a:r>
              <a:rPr lang="en-GB" altLang="en-US" sz="2200" dirty="0" smtClean="0">
                <a:latin typeface="Tahoma" panose="020B0604030504040204" pitchFamily="34" charset="0"/>
                <a:ea typeface="Tahoma" panose="020B0604030504040204" pitchFamily="34" charset="0"/>
                <a:cs typeface="Tahoma" panose="020B0604030504040204" pitchFamily="34" charset="0"/>
              </a:rPr>
              <a:t>with</a:t>
            </a:r>
            <a:r>
              <a:rPr lang="en-GB" altLang="en-US" sz="2200" dirty="0" smtClean="0">
                <a:latin typeface="Tahoma" panose="020B0604030504040204" pitchFamily="34" charset="0"/>
                <a:ea typeface="Tahoma" panose="020B0604030504040204" pitchFamily="34" charset="0"/>
                <a:cs typeface="Tahoma" panose="020B0604030504040204" pitchFamily="34" charset="0"/>
              </a:rPr>
              <a:t> a newly </a:t>
            </a:r>
            <a:r>
              <a:rPr lang="en-GB" altLang="en-US" sz="2200" dirty="0" smtClean="0">
                <a:latin typeface="Tahoma" panose="020B0604030504040204" pitchFamily="34" charset="0"/>
                <a:ea typeface="Tahoma" panose="020B0604030504040204" pitchFamily="34" charset="0"/>
                <a:cs typeface="Tahoma" panose="020B0604030504040204" pitchFamily="34" charset="0"/>
              </a:rPr>
              <a:t>implemented </a:t>
            </a:r>
            <a:r>
              <a:rPr lang="en-GB" altLang="en-US" sz="2200" dirty="0" smtClean="0">
                <a:latin typeface="Tahoma" panose="020B0604030504040204" pitchFamily="34" charset="0"/>
                <a:ea typeface="Tahoma" panose="020B0604030504040204" pitchFamily="34" charset="0"/>
                <a:cs typeface="Tahoma" panose="020B0604030504040204" pitchFamily="34" charset="0"/>
              </a:rPr>
              <a:t>Multi </a:t>
            </a:r>
            <a:r>
              <a:rPr lang="en-GB" altLang="en-US" sz="2200" dirty="0">
                <a:latin typeface="Tahoma" panose="020B0604030504040204" pitchFamily="34" charset="0"/>
                <a:ea typeface="Tahoma" panose="020B0604030504040204" pitchFamily="34" charset="0"/>
                <a:cs typeface="Tahoma" panose="020B0604030504040204" pitchFamily="34" charset="0"/>
              </a:rPr>
              <a:t>T</a:t>
            </a:r>
            <a:r>
              <a:rPr lang="en-GB" altLang="en-US" sz="2200" dirty="0" smtClean="0">
                <a:latin typeface="Tahoma" panose="020B0604030504040204" pitchFamily="34" charset="0"/>
                <a:ea typeface="Tahoma" panose="020B0604030504040204" pitchFamily="34" charset="0"/>
                <a:cs typeface="Tahoma" panose="020B0604030504040204" pitchFamily="34" charset="0"/>
              </a:rPr>
              <a:t>hreaded network.</a:t>
            </a:r>
            <a:endParaRPr lang="en-GB" altLang="en-US" sz="2200" dirty="0">
              <a:latin typeface="Tahoma" panose="020B0604030504040204" pitchFamily="34" charset="0"/>
              <a:ea typeface="Tahoma" panose="020B0604030504040204" pitchFamily="34" charset="0"/>
              <a:cs typeface="Tahoma" panose="020B0604030504040204" pitchFamily="34" charset="0"/>
            </a:endParaRPr>
          </a:p>
          <a:p>
            <a:pPr eaLnBrk="1" hangingPunct="1">
              <a:spcBef>
                <a:spcPct val="0"/>
              </a:spcBef>
            </a:pPr>
            <a:r>
              <a:rPr lang="en-GB" altLang="en-US" sz="2200" dirty="0" smtClean="0">
                <a:latin typeface="Tahoma" panose="020B0604030504040204" pitchFamily="34" charset="0"/>
                <a:ea typeface="Tahoma" panose="020B0604030504040204" pitchFamily="34" charset="0"/>
                <a:cs typeface="Tahoma" panose="020B0604030504040204" pitchFamily="34" charset="0"/>
              </a:rPr>
              <a:t>As </a:t>
            </a:r>
            <a:r>
              <a:rPr lang="en-GB" altLang="en-US" sz="2200" dirty="0">
                <a:latin typeface="Tahoma" panose="020B0604030504040204" pitchFamily="34" charset="0"/>
                <a:ea typeface="Tahoma" panose="020B0604030504040204" pitchFamily="34" charset="0"/>
                <a:cs typeface="Tahoma" panose="020B0604030504040204" pitchFamily="34" charset="0"/>
              </a:rPr>
              <a:t>the trigger process progresses, each consecutive level will have a greater decision time to prioritise the most important events (</a:t>
            </a:r>
            <a:r>
              <a:rPr lang="en-GB" altLang="en-US" sz="2200" dirty="0" smtClean="0">
                <a:latin typeface="Tahoma" panose="020B0604030504040204" pitchFamily="34" charset="0"/>
                <a:ea typeface="Tahoma" panose="020B0604030504040204" pitchFamily="34" charset="0"/>
                <a:cs typeface="Tahoma" panose="020B0604030504040204" pitchFamily="34" charset="0"/>
              </a:rPr>
              <a:t>applies to both runs)</a:t>
            </a:r>
            <a:endParaRPr lang="en-GB" altLang="en-US" sz="2200" dirty="0">
              <a:latin typeface="Tahoma" panose="020B0604030504040204" pitchFamily="34" charset="0"/>
              <a:ea typeface="Tahoma" panose="020B0604030504040204" pitchFamily="34" charset="0"/>
              <a:cs typeface="Tahoma" panose="020B0604030504040204" pitchFamily="34" charset="0"/>
            </a:endParaRPr>
          </a:p>
          <a:p>
            <a:pPr eaLnBrk="1" hangingPunct="1">
              <a:spcBef>
                <a:spcPct val="0"/>
              </a:spcBef>
            </a:pPr>
            <a:endParaRPr lang="en-GB" altLang="en-US" sz="2000" dirty="0">
              <a:latin typeface="Tahoma" panose="020B0604030504040204" pitchFamily="34" charset="0"/>
              <a:cs typeface="Tahoma" panose="020B0604030504040204" pitchFamily="34" charset="0"/>
            </a:endParaRPr>
          </a:p>
        </p:txBody>
      </p:sp>
      <p:sp>
        <p:nvSpPr>
          <p:cNvPr id="4131" name="TextBox 50"/>
          <p:cNvSpPr txBox="1">
            <a:spLocks noChangeArrowheads="1"/>
          </p:cNvSpPr>
          <p:nvPr/>
        </p:nvSpPr>
        <p:spPr bwMode="auto">
          <a:xfrm>
            <a:off x="8962097" y="4831402"/>
            <a:ext cx="5815991" cy="4585871"/>
          </a:xfrm>
          <a:prstGeom prst="rect">
            <a:avLst/>
          </a:prstGeom>
          <a:solidFill>
            <a:srgbClr val="000000">
              <a:alpha val="50196"/>
            </a:srgbClr>
          </a:solidFill>
          <a:ln>
            <a:noFill/>
          </a:ln>
          <a:extLst/>
        </p:spPr>
        <p:txBody>
          <a:bodyPr wrap="square">
            <a:spAutoFit/>
          </a:bodyPr>
          <a:lstStyle>
            <a:lvl1pPr>
              <a:spcBef>
                <a:spcPts val="5675"/>
              </a:spcBef>
              <a:defRPr sz="12800">
                <a:solidFill>
                  <a:schemeClr val="tx1"/>
                </a:solidFill>
                <a:latin typeface="Liberation Sans"/>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a:spcBef>
                <a:spcPct val="0"/>
              </a:spcBef>
            </a:pPr>
            <a:r>
              <a:rPr lang="en-GB" altLang="en-US" sz="3200" b="1" u="sng" dirty="0">
                <a:latin typeface="Tahoma" panose="020B0604030504040204" pitchFamily="34" charset="0"/>
                <a:ea typeface="Tahoma" panose="020B0604030504040204" pitchFamily="34" charset="0"/>
                <a:cs typeface="Tahoma" panose="020B0604030504040204" pitchFamily="34" charset="0"/>
              </a:rPr>
              <a:t>Project Motivation:</a:t>
            </a:r>
          </a:p>
          <a:p>
            <a:pPr eaLnBrk="1">
              <a:spcBef>
                <a:spcPct val="0"/>
              </a:spcBef>
            </a:pPr>
            <a:r>
              <a:rPr lang="en-GB" altLang="en-US" sz="2200" dirty="0">
                <a:latin typeface="Tahoma" panose="020B0604030504040204" pitchFamily="34" charset="0"/>
                <a:ea typeface="Tahoma" panose="020B0604030504040204" pitchFamily="34" charset="0"/>
                <a:cs typeface="Tahoma" panose="020B0604030504040204" pitchFamily="34" charset="0"/>
              </a:rPr>
              <a:t>Each proton-proton collision (event) records as 1 </a:t>
            </a:r>
            <a:r>
              <a:rPr lang="en-GB" altLang="en-US" sz="2200" dirty="0" err="1">
                <a:latin typeface="Tahoma" panose="020B0604030504040204" pitchFamily="34" charset="0"/>
                <a:ea typeface="Tahoma" panose="020B0604030504040204" pitchFamily="34" charset="0"/>
                <a:cs typeface="Tahoma" panose="020B0604030504040204" pitchFamily="34" charset="0"/>
              </a:rPr>
              <a:t>mb</a:t>
            </a:r>
            <a:r>
              <a:rPr lang="en-GB" altLang="en-US" sz="2200" dirty="0">
                <a:latin typeface="Tahoma" panose="020B0604030504040204" pitchFamily="34" charset="0"/>
                <a:ea typeface="Tahoma" panose="020B0604030504040204" pitchFamily="34" charset="0"/>
                <a:cs typeface="Tahoma" panose="020B0604030504040204" pitchFamily="34" charset="0"/>
              </a:rPr>
              <a:t>, 40 million collisions/s giving 40 Tb/s of </a:t>
            </a:r>
            <a:r>
              <a:rPr lang="en-GB" altLang="en-US" sz="2200" dirty="0" smtClean="0">
                <a:latin typeface="Tahoma" panose="020B0604030504040204" pitchFamily="34" charset="0"/>
                <a:ea typeface="Tahoma" panose="020B0604030504040204" pitchFamily="34" charset="0"/>
                <a:cs typeface="Tahoma" panose="020B0604030504040204" pitchFamily="34" charset="0"/>
              </a:rPr>
              <a:t>output. </a:t>
            </a:r>
            <a:r>
              <a:rPr lang="en-GB" sz="2200" dirty="0">
                <a:latin typeface="Tahoma" panose="020B0604030504040204" pitchFamily="34" charset="0"/>
                <a:ea typeface="Tahoma" panose="020B0604030504040204" pitchFamily="34" charset="0"/>
                <a:cs typeface="Tahoma" panose="020B0604030504040204" pitchFamily="34" charset="0"/>
              </a:rPr>
              <a:t>CPU have been getting more expensive with declining processing </a:t>
            </a:r>
            <a:r>
              <a:rPr lang="en-GB" sz="2200" dirty="0" smtClean="0">
                <a:latin typeface="Tahoma" panose="020B0604030504040204" pitchFamily="34" charset="0"/>
                <a:ea typeface="Tahoma" panose="020B0604030504040204" pitchFamily="34" charset="0"/>
                <a:cs typeface="Tahoma" panose="020B0604030504040204" pitchFamily="34" charset="0"/>
              </a:rPr>
              <a:t>power – purchasing more will be less incentivising. </a:t>
            </a:r>
            <a:endParaRPr lang="en-GB" altLang="en-US" sz="2200" dirty="0">
              <a:latin typeface="Tahoma" panose="020B0604030504040204" pitchFamily="34" charset="0"/>
              <a:ea typeface="Tahoma" panose="020B0604030504040204" pitchFamily="34" charset="0"/>
              <a:cs typeface="Tahoma" panose="020B0604030504040204" pitchFamily="34" charset="0"/>
            </a:endParaRPr>
          </a:p>
          <a:p>
            <a:pPr eaLnBrk="1">
              <a:spcBef>
                <a:spcPct val="0"/>
              </a:spcBef>
              <a:buSzPct val="45000"/>
            </a:pPr>
            <a:r>
              <a:rPr lang="en-GB" altLang="en-US" sz="2200" b="1" dirty="0">
                <a:latin typeface="Tahoma" panose="020B0604030504040204" pitchFamily="34" charset="0"/>
                <a:ea typeface="Tahoma" panose="020B0604030504040204" pitchFamily="34" charset="0"/>
                <a:cs typeface="Tahoma" panose="020B0604030504040204" pitchFamily="34" charset="0"/>
              </a:rPr>
              <a:t>Question:</a:t>
            </a:r>
            <a:r>
              <a:rPr lang="en-GB" altLang="en-US" sz="2200" dirty="0">
                <a:latin typeface="Tahoma" panose="020B0604030504040204" pitchFamily="34" charset="0"/>
                <a:ea typeface="Tahoma" panose="020B0604030504040204" pitchFamily="34" charset="0"/>
                <a:cs typeface="Tahoma" panose="020B0604030504040204" pitchFamily="34" charset="0"/>
              </a:rPr>
              <a:t> How can we store all this data while sustaining vacant disk space?</a:t>
            </a:r>
          </a:p>
          <a:p>
            <a:pPr eaLnBrk="1">
              <a:spcBef>
                <a:spcPct val="0"/>
              </a:spcBef>
              <a:buSzPct val="45000"/>
            </a:pPr>
            <a:r>
              <a:rPr lang="en-GB" altLang="en-US" sz="2200" b="1" dirty="0">
                <a:latin typeface="Tahoma" panose="020B0604030504040204" pitchFamily="34" charset="0"/>
                <a:ea typeface="Tahoma" panose="020B0604030504040204" pitchFamily="34" charset="0"/>
                <a:cs typeface="Tahoma" panose="020B0604030504040204" pitchFamily="34" charset="0"/>
              </a:rPr>
              <a:t>Solution: </a:t>
            </a:r>
            <a:r>
              <a:rPr lang="en-GB" altLang="en-US" sz="2200" dirty="0">
                <a:latin typeface="Tahoma" panose="020B0604030504040204" pitchFamily="34" charset="0"/>
                <a:ea typeface="Tahoma" panose="020B0604030504040204" pitchFamily="34" charset="0"/>
                <a:cs typeface="Tahoma" panose="020B0604030504040204" pitchFamily="34" charset="0"/>
              </a:rPr>
              <a:t>Trigger System – L1 (hardware) &amp; HLT (hardware + software) where events are filtered for more </a:t>
            </a:r>
            <a:r>
              <a:rPr lang="en-GB" altLang="en-US" sz="2200" u="sng" dirty="0">
                <a:latin typeface="Tahoma" panose="020B0604030504040204" pitchFamily="34" charset="0"/>
                <a:ea typeface="Tahoma" panose="020B0604030504040204" pitchFamily="34" charset="0"/>
                <a:cs typeface="Tahoma" panose="020B0604030504040204" pitchFamily="34" charset="0"/>
              </a:rPr>
              <a:t>interesting physics</a:t>
            </a:r>
            <a:r>
              <a:rPr lang="en-GB" altLang="en-US" sz="2200" dirty="0">
                <a:latin typeface="Tahoma" panose="020B0604030504040204" pitchFamily="34" charset="0"/>
                <a:ea typeface="Tahoma" panose="020B0604030504040204" pitchFamily="34" charset="0"/>
                <a:cs typeface="Tahoma" panose="020B0604030504040204" pitchFamily="34" charset="0"/>
              </a:rPr>
              <a:t> with reduced data output rate (~1 Gb/s)</a:t>
            </a:r>
          </a:p>
          <a:p>
            <a:pPr eaLnBrk="1" hangingPunct="1">
              <a:spcBef>
                <a:spcPct val="0"/>
              </a:spcBef>
            </a:pPr>
            <a:endParaRPr lang="en-GB" altLang="en-US" sz="1800" dirty="0">
              <a:solidFill>
                <a:schemeClr val="bg1"/>
              </a:solidFill>
              <a:latin typeface="Calibri" panose="020F0502020204030204" pitchFamily="34" charset="0"/>
            </a:endParaRPr>
          </a:p>
        </p:txBody>
      </p:sp>
      <p:grpSp>
        <p:nvGrpSpPr>
          <p:cNvPr id="4132" name="Group 45"/>
          <p:cNvGrpSpPr>
            <a:grpSpLocks/>
          </p:cNvGrpSpPr>
          <p:nvPr/>
        </p:nvGrpSpPr>
        <p:grpSpPr bwMode="auto">
          <a:xfrm>
            <a:off x="80168" y="4608506"/>
            <a:ext cx="8499213" cy="8568614"/>
            <a:chOff x="10440001" y="11664000"/>
            <a:chExt cx="10901788" cy="5232565"/>
          </a:xfrm>
        </p:grpSpPr>
        <p:sp>
          <p:nvSpPr>
            <p:cNvPr id="2" name="Freeform 1"/>
            <p:cNvSpPr/>
            <p:nvPr/>
          </p:nvSpPr>
          <p:spPr>
            <a:xfrm>
              <a:off x="10440001" y="11664000"/>
              <a:ext cx="10584000" cy="441586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a:noFill/>
            </a:ln>
          </p:spPr>
          <p:style>
            <a:lnRef idx="1">
              <a:schemeClr val="accent1"/>
            </a:lnRef>
            <a:fillRef idx="2">
              <a:schemeClr val="accent1"/>
            </a:fillRef>
            <a:effectRef idx="1">
              <a:schemeClr val="accent1"/>
            </a:effectRef>
            <a:fontRef idx="minor">
              <a:schemeClr val="dk1"/>
            </a:fontRef>
          </p:style>
          <p:txBody>
            <a:bodyPr wrap="none" lIns="90000" tIns="45000" rIns="90000" bIns="45000" anchor="ctr" compatLnSpc="0"/>
            <a:lstStyle/>
            <a:p>
              <a:pPr eaLnBrk="1" fontAlgn="auto">
                <a:spcBef>
                  <a:spcPts val="0"/>
                </a:spcBef>
                <a:spcAft>
                  <a:spcPts val="0"/>
                </a:spcAft>
                <a:defRPr/>
              </a:pPr>
              <a:endParaRPr lang="en-GB">
                <a:latin typeface="Liberation Sans" pitchFamily="18"/>
                <a:ea typeface="WenQuanYi Zen Hei Sharp" pitchFamily="2"/>
                <a:cs typeface="Lohit Devanagari" pitchFamily="2"/>
              </a:endParaRPr>
            </a:p>
          </p:txBody>
        </p:sp>
        <p:sp>
          <p:nvSpPr>
            <p:cNvPr id="4146" name="TextBox 51"/>
            <p:cNvSpPr txBox="1">
              <a:spLocks noChangeArrowheads="1"/>
            </p:cNvSpPr>
            <p:nvPr/>
          </p:nvSpPr>
          <p:spPr bwMode="auto">
            <a:xfrm>
              <a:off x="10969600" y="11784357"/>
              <a:ext cx="10372189" cy="5112208"/>
            </a:xfrm>
            <a:prstGeom prst="rect">
              <a:avLst/>
            </a:prstGeom>
            <a:solidFill>
              <a:srgbClr val="000000">
                <a:alpha val="50196"/>
              </a:srgbClr>
            </a:solidFill>
            <a:ln w="9525">
              <a:noFill/>
              <a:miter lim="800000"/>
              <a:headEnd/>
              <a:tailEnd/>
            </a:ln>
            <a:extLst/>
          </p:spPr>
          <p:txBody>
            <a:bodyPr wrap="square">
              <a:spAutoFit/>
            </a:bodyPr>
            <a:lstStyle>
              <a:lvl1pPr>
                <a:spcBef>
                  <a:spcPts val="5675"/>
                </a:spcBef>
                <a:defRPr sz="12800">
                  <a:solidFill>
                    <a:schemeClr val="tx1"/>
                  </a:solidFill>
                  <a:latin typeface="Liberation Sans"/>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a:spcBef>
                  <a:spcPct val="0"/>
                </a:spcBef>
              </a:pPr>
              <a:r>
                <a:rPr lang="en-GB" altLang="en-US" sz="3200" b="1" u="sng"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Large Hadron Collider:</a:t>
              </a:r>
              <a:endParaRPr lang="en-GB" altLang="en-US" sz="3200" b="1" u="sng"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eaLnBrk="1">
                <a:spcBef>
                  <a:spcPct val="0"/>
                </a:spcBef>
              </a:pPr>
              <a:r>
                <a:rPr lang="en-GB" altLang="en-US"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The </a:t>
              </a:r>
              <a:r>
                <a:rPr lang="en-GB" altLang="en-US"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LHC </a:t>
              </a:r>
              <a:r>
                <a:rPr lang="en-GB" altLang="en-US"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creates collisions of particles (known as events</a:t>
              </a:r>
              <a:r>
                <a:rPr lang="en-GB" altLang="en-US"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endParaRPr lang="en-GB" altLang="en-US"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eaLnBrk="1">
                <a:spcBef>
                  <a:spcPct val="0"/>
                </a:spcBef>
              </a:pPr>
              <a:r>
                <a:rPr lang="en-GB" altLang="en-US"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ATLAS (</a:t>
              </a:r>
              <a:r>
                <a:rPr lang="en-GB" altLang="en-US" sz="23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a:t>
              </a:r>
              <a:r>
                <a:rPr lang="en-GB" altLang="en-US"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GB" altLang="en-US" sz="23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a:t>
              </a:r>
              <a:r>
                <a:rPr lang="en-GB" altLang="en-US"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oroidal </a:t>
              </a:r>
              <a:r>
                <a:rPr lang="en-GB" altLang="en-US" sz="2300" b="1" dirty="0" err="1">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L</a:t>
              </a:r>
              <a:r>
                <a:rPr lang="en-GB" altLang="en-US" sz="2300" dirty="0" err="1">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hc</a:t>
              </a:r>
              <a:r>
                <a:rPr lang="en-GB" altLang="en-US"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GB" altLang="en-US" sz="2300" b="1" dirty="0" err="1">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a:t>
              </a:r>
              <a:r>
                <a:rPr lang="en-GB" altLang="en-US" sz="2300" dirty="0" err="1">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pparatu</a:t>
              </a:r>
              <a:r>
                <a:rPr lang="en-GB" altLang="en-US" sz="2300" b="1" dirty="0" err="1">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a:t>
              </a:r>
              <a:r>
                <a:rPr lang="en-GB" altLang="en-US"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is one of the 4 main </a:t>
              </a:r>
              <a:r>
                <a:rPr lang="en-GB" altLang="en-US"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experiments</a:t>
              </a:r>
              <a:r>
                <a:rPr lang="en-GB" altLang="en-US"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I worked as part of STFC in collaboration on the ATLAS experiment </a:t>
              </a:r>
              <a:r>
                <a:rPr lang="en-GB" altLang="en-US"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via software development</a:t>
              </a:r>
              <a:r>
                <a:rPr lang="en-GB" altLang="en-US"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p>
            <a:p>
              <a:pPr eaLnBrk="1">
                <a:spcBef>
                  <a:spcPct val="0"/>
                </a:spcBef>
              </a:pPr>
              <a:r>
                <a:rPr lang="en-GB" altLang="en-US"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The </a:t>
              </a:r>
              <a:r>
                <a:rPr lang="en-GB" altLang="en-US"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detector can be divided into </a:t>
              </a:r>
              <a:r>
                <a:rPr lang="en-GB" altLang="en-US"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several</a:t>
              </a:r>
              <a:r>
                <a:rPr lang="en-GB" altLang="en-US"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GB" altLang="en-US"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main </a:t>
              </a:r>
              <a:r>
                <a:rPr lang="en-GB" altLang="en-US"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components </a:t>
              </a:r>
              <a:r>
                <a:rPr lang="en-GB" altLang="en-US"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where we have the Trigger </a:t>
              </a:r>
              <a:r>
                <a:rPr lang="en-GB" altLang="en-US"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System, subdivided into 2 </a:t>
              </a:r>
              <a:r>
                <a:rPr lang="en-GB" altLang="en-US"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levels</a:t>
              </a:r>
              <a:r>
                <a:rPr lang="en-GB" altLang="en-US"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p>
            <a:p>
              <a:pPr eaLnBrk="1">
                <a:spcBef>
                  <a:spcPct val="0"/>
                </a:spcBef>
              </a:pPr>
              <a:r>
                <a:rPr lang="en-GB"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The ATLAS code allocates and deallocates very large blocks of memory so as a result, using different memory allocators instead of the standard </a:t>
              </a:r>
              <a:r>
                <a:rPr lang="en-GB" sz="2300" dirty="0" err="1">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glibc</a:t>
              </a:r>
              <a:r>
                <a:rPr lang="en-GB"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can possibly offer significant performance improvements to the detector without modifying the contents of the actual </a:t>
              </a:r>
              <a:r>
                <a:rPr lang="en-GB"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code. </a:t>
              </a:r>
              <a:r>
                <a:rPr lang="en-GB" sz="2300" dirty="0">
                  <a:latin typeface="Tahoma" panose="020B0604030504040204" pitchFamily="34" charset="0"/>
                  <a:ea typeface="Tahoma" panose="020B0604030504040204" pitchFamily="34" charset="0"/>
                  <a:cs typeface="Tahoma" panose="020B0604030504040204" pitchFamily="34" charset="0"/>
                </a:rPr>
                <a:t>Single-Threaded Network (processes occur one after the other) to a Multi-Threaded Network (events are processed in parallel) to increase efficiency for the same number of CPU </a:t>
              </a:r>
              <a:r>
                <a:rPr lang="en-GB" sz="2300" dirty="0" smtClean="0">
                  <a:latin typeface="Tahoma" panose="020B0604030504040204" pitchFamily="34" charset="0"/>
                  <a:ea typeface="Tahoma" panose="020B0604030504040204" pitchFamily="34" charset="0"/>
                  <a:cs typeface="Tahoma" panose="020B0604030504040204" pitchFamily="34" charset="0"/>
                </a:rPr>
                <a:t>cores where threads describe the way programs divide themselves into 2 or more simultaneously running tasks. W</a:t>
              </a:r>
              <a:r>
                <a:rPr lang="en-GB"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e </a:t>
              </a:r>
              <a:r>
                <a:rPr lang="en-GB"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are working with single threads so therefore redesigning the core framework for native, efficient &amp; user-friendly MT support offers a robust </a:t>
              </a:r>
              <a:r>
                <a:rPr lang="en-GB"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solution. </a:t>
              </a:r>
              <a:r>
                <a:rPr lang="en-GB" sz="23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Currently </a:t>
              </a:r>
              <a:r>
                <a:rPr lang="en-GB" sz="23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in Long Shutdown </a:t>
              </a:r>
              <a:r>
                <a:rPr lang="en-GB" sz="23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 </a:t>
              </a:r>
              <a:r>
                <a:rPr lang="en-GB" sz="23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or LS2 (2019-20)</a:t>
              </a:r>
              <a:r>
                <a:rPr lang="en-GB"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where I ran offline reconstruction software to obtain results for different ‘settings’ – these refer to the same output for a different memory allocator</a:t>
              </a:r>
              <a:r>
                <a:rPr lang="en-GB"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p>
          </p:txBody>
        </p:sp>
      </p:grpSp>
      <p:sp>
        <p:nvSpPr>
          <p:cNvPr id="53" name="TextBox 52"/>
          <p:cNvSpPr txBox="1"/>
          <p:nvPr/>
        </p:nvSpPr>
        <p:spPr>
          <a:xfrm>
            <a:off x="7757885" y="15756358"/>
            <a:ext cx="13005632" cy="3539430"/>
          </a:xfrm>
          <a:prstGeom prst="rect">
            <a:avLst/>
          </a:prstGeom>
          <a:solidFill>
            <a:srgbClr val="000000">
              <a:alpha val="50196"/>
            </a:srgbClr>
          </a:solidFill>
        </p:spPr>
        <p:txBody>
          <a:bodyPr wrap="square">
            <a:spAutoFit/>
          </a:bodyPr>
          <a:lstStyle/>
          <a:p>
            <a:pPr eaLnBrk="1" fontAlgn="auto">
              <a:spcBef>
                <a:spcPts val="0"/>
              </a:spcBef>
              <a:spcAft>
                <a:spcPts val="0"/>
              </a:spcAft>
              <a:defRPr>
                <a:latin typeface="MathJax_Main" pitchFamily="2"/>
              </a:defRPr>
            </a:pPr>
            <a:r>
              <a:rPr lang="en-GB" sz="3200" b="1" u="sng" dirty="0">
                <a:latin typeface="Tahoma" panose="020B0604030504040204" pitchFamily="34" charset="0"/>
                <a:ea typeface="Tahoma" panose="020B0604030504040204" pitchFamily="34" charset="0"/>
                <a:cs typeface="Tahoma" panose="020B0604030504040204" pitchFamily="34" charset="0"/>
              </a:rPr>
              <a:t>Experiment:</a:t>
            </a:r>
          </a:p>
          <a:p>
            <a:pPr eaLnBrk="1" fontAlgn="auto">
              <a:spcBef>
                <a:spcPts val="0"/>
              </a:spcBef>
              <a:spcAft>
                <a:spcPts val="0"/>
              </a:spcAft>
              <a:buSzPct val="45000"/>
              <a:defRPr>
                <a:latin typeface="MathJax_Main" pitchFamily="2"/>
              </a:defRPr>
            </a:pPr>
            <a:r>
              <a:rPr lang="en-GB" sz="2300" dirty="0" smtClean="0">
                <a:latin typeface="Tahoma" panose="020B0604030504040204" pitchFamily="34" charset="0"/>
                <a:ea typeface="Tahoma" panose="020B0604030504040204" pitchFamily="34" charset="0"/>
                <a:cs typeface="Tahoma" panose="020B0604030504040204" pitchFamily="34" charset="0"/>
              </a:rPr>
              <a:t>I </a:t>
            </a:r>
            <a:r>
              <a:rPr lang="en-GB" sz="2300" dirty="0">
                <a:latin typeface="Tahoma" panose="020B0604030504040204" pitchFamily="34" charset="0"/>
                <a:ea typeface="Tahoma" panose="020B0604030504040204" pitchFamily="34" charset="0"/>
                <a:cs typeface="Tahoma" panose="020B0604030504040204" pitchFamily="34" charset="0"/>
              </a:rPr>
              <a:t>am currently investigating the relative performance of 5 </a:t>
            </a:r>
            <a:r>
              <a:rPr lang="en-GB" sz="2300" dirty="0" smtClean="0">
                <a:latin typeface="Tahoma" panose="020B0604030504040204" pitchFamily="34" charset="0"/>
                <a:ea typeface="Tahoma" panose="020B0604030504040204" pitchFamily="34" charset="0"/>
                <a:cs typeface="Tahoma" panose="020B0604030504040204" pitchFamily="34" charset="0"/>
              </a:rPr>
              <a:t>allocators (</a:t>
            </a:r>
            <a:r>
              <a:rPr lang="en-GB" sz="2300" dirty="0" err="1" smtClean="0">
                <a:latin typeface="Tahoma" panose="020B0604030504040204" pitchFamily="34" charset="0"/>
                <a:ea typeface="Tahoma" panose="020B0604030504040204" pitchFamily="34" charset="0"/>
                <a:cs typeface="Tahoma" panose="020B0604030504040204" pitchFamily="34" charset="0"/>
              </a:rPr>
              <a:t>jemalloc</a:t>
            </a:r>
            <a:r>
              <a:rPr lang="en-GB" sz="2300" dirty="0" smtClean="0">
                <a:latin typeface="Tahoma" panose="020B0604030504040204" pitchFamily="34" charset="0"/>
                <a:ea typeface="Tahoma" panose="020B0604030504040204" pitchFamily="34" charset="0"/>
                <a:cs typeface="Tahoma" panose="020B0604030504040204" pitchFamily="34" charset="0"/>
              </a:rPr>
              <a:t>, mimalloc, </a:t>
            </a:r>
            <a:r>
              <a:rPr lang="en-GB" sz="2300" dirty="0" err="1" smtClean="0">
                <a:latin typeface="Tahoma" panose="020B0604030504040204" pitchFamily="34" charset="0"/>
                <a:ea typeface="Tahoma" panose="020B0604030504040204" pitchFamily="34" charset="0"/>
                <a:cs typeface="Tahoma" panose="020B0604030504040204" pitchFamily="34" charset="0"/>
              </a:rPr>
              <a:t>tcmalloc</a:t>
            </a:r>
            <a:r>
              <a:rPr lang="en-GB" sz="2300" dirty="0" smtClean="0">
                <a:latin typeface="Tahoma" panose="020B0604030504040204" pitchFamily="34" charset="0"/>
                <a:ea typeface="Tahoma" panose="020B0604030504040204" pitchFamily="34" charset="0"/>
                <a:cs typeface="Tahoma" panose="020B0604030504040204" pitchFamily="34" charset="0"/>
              </a:rPr>
              <a:t>, </a:t>
            </a:r>
            <a:r>
              <a:rPr lang="en-GB" sz="2300" dirty="0" err="1" smtClean="0">
                <a:latin typeface="Tahoma" panose="020B0604030504040204" pitchFamily="34" charset="0"/>
                <a:ea typeface="Tahoma" panose="020B0604030504040204" pitchFamily="34" charset="0"/>
                <a:cs typeface="Tahoma" panose="020B0604030504040204" pitchFamily="34" charset="0"/>
              </a:rPr>
              <a:t>tbbmalloc</a:t>
            </a:r>
            <a:r>
              <a:rPr lang="en-GB" sz="2300" dirty="0">
                <a:latin typeface="Tahoma" panose="020B0604030504040204" pitchFamily="34" charset="0"/>
                <a:ea typeface="Tahoma" panose="020B0604030504040204" pitchFamily="34" charset="0"/>
                <a:cs typeface="Tahoma" panose="020B0604030504040204" pitchFamily="34" charset="0"/>
              </a:rPr>
              <a:t> </a:t>
            </a:r>
            <a:r>
              <a:rPr lang="en-GB" sz="2300" dirty="0" smtClean="0">
                <a:latin typeface="Tahoma" panose="020B0604030504040204" pitchFamily="34" charset="0"/>
                <a:ea typeface="Tahoma" panose="020B0604030504040204" pitchFamily="34" charset="0"/>
                <a:cs typeface="Tahoma" panose="020B0604030504040204" pitchFamily="34" charset="0"/>
              </a:rPr>
              <a:t>&amp; </a:t>
            </a:r>
            <a:r>
              <a:rPr lang="en-GB" sz="2300" dirty="0" err="1" smtClean="0">
                <a:latin typeface="Tahoma" panose="020B0604030504040204" pitchFamily="34" charset="0"/>
                <a:ea typeface="Tahoma" panose="020B0604030504040204" pitchFamily="34" charset="0"/>
                <a:cs typeface="Tahoma" panose="020B0604030504040204" pitchFamily="34" charset="0"/>
              </a:rPr>
              <a:t>stdcmalloc</a:t>
            </a:r>
            <a:r>
              <a:rPr lang="en-GB" sz="2300" dirty="0" smtClean="0">
                <a:latin typeface="Tahoma" panose="020B0604030504040204" pitchFamily="34" charset="0"/>
                <a:ea typeface="Tahoma" panose="020B0604030504040204" pitchFamily="34" charset="0"/>
                <a:cs typeface="Tahoma" panose="020B0604030504040204" pitchFamily="34" charset="0"/>
              </a:rPr>
              <a:t>) </a:t>
            </a:r>
            <a:r>
              <a:rPr lang="en-GB" sz="2300" dirty="0">
                <a:latin typeface="Tahoma" panose="020B0604030504040204" pitchFamily="34" charset="0"/>
                <a:ea typeface="Tahoma" panose="020B0604030504040204" pitchFamily="34" charset="0"/>
                <a:cs typeface="Tahoma" panose="020B0604030504040204" pitchFamily="34" charset="0"/>
              </a:rPr>
              <a:t>on ATLAS HLT </a:t>
            </a:r>
            <a:r>
              <a:rPr lang="en-GB" sz="2300" dirty="0" smtClean="0">
                <a:latin typeface="Tahoma" panose="020B0604030504040204" pitchFamily="34" charset="0"/>
                <a:ea typeface="Tahoma" panose="020B0604030504040204" pitchFamily="34" charset="0"/>
                <a:cs typeface="Tahoma" panose="020B0604030504040204" pitchFamily="34" charset="0"/>
              </a:rPr>
              <a:t>code. </a:t>
            </a:r>
            <a:endParaRPr lang="en-GB" sz="2300" dirty="0" smtClean="0">
              <a:latin typeface="Tahoma" panose="020B0604030504040204" pitchFamily="34" charset="0"/>
              <a:ea typeface="Tahoma" panose="020B0604030504040204" pitchFamily="34" charset="0"/>
              <a:cs typeface="Tahoma" panose="020B0604030504040204" pitchFamily="34" charset="0"/>
            </a:endParaRPr>
          </a:p>
          <a:p>
            <a:pPr eaLnBrk="1" fontAlgn="auto">
              <a:spcBef>
                <a:spcPts val="0"/>
              </a:spcBef>
              <a:spcAft>
                <a:spcPts val="0"/>
              </a:spcAft>
              <a:buSzPct val="45000"/>
              <a:defRPr>
                <a:latin typeface="MathJax_Main" pitchFamily="2"/>
              </a:defRPr>
            </a:pPr>
            <a:r>
              <a:rPr lang="en-GB"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There are 2 important parameters in measuring the performance of a memory allocator. The first is it’s level of throughput which is equal to the number of events per second. The second is the memory usage given the measure of RSS or the resident set size represents the amount of RAM dedicated towards allocating memory for a process</a:t>
            </a:r>
            <a:r>
              <a:rPr lang="en-GB" sz="23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endParaRPr lang="en-GB" sz="23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eaLnBrk="1" fontAlgn="auto">
              <a:spcBef>
                <a:spcPts val="0"/>
              </a:spcBef>
              <a:spcAft>
                <a:spcPts val="0"/>
              </a:spcAft>
              <a:buSzPct val="45000"/>
              <a:defRPr>
                <a:latin typeface="MathJax_Main" pitchFamily="2"/>
              </a:defRPr>
            </a:pPr>
            <a:r>
              <a:rPr lang="en-GB" sz="2300" dirty="0" smtClean="0">
                <a:latin typeface="Tahoma" panose="020B0604030504040204" pitchFamily="34" charset="0"/>
                <a:ea typeface="Tahoma" panose="020B0604030504040204" pitchFamily="34" charset="0"/>
                <a:cs typeface="Tahoma" panose="020B0604030504040204" pitchFamily="34" charset="0"/>
              </a:rPr>
              <a:t>I measured these 2 parameters a function of the number of threads to get closer to conclusive results.</a:t>
            </a:r>
            <a:endParaRPr lang="en-GB" sz="2300" dirty="0">
              <a:latin typeface="Tahoma" panose="020B0604030504040204" pitchFamily="34" charset="0"/>
              <a:ea typeface="Tahoma" panose="020B0604030504040204" pitchFamily="34" charset="0"/>
              <a:cs typeface="Tahoma" panose="020B0604030504040204" pitchFamily="34" charset="0"/>
            </a:endParaRPr>
          </a:p>
        </p:txBody>
      </p:sp>
      <p:sp>
        <p:nvSpPr>
          <p:cNvPr id="4134" name="AutoShape 2" descr="Image result for surrey logo"/>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675"/>
              </a:spcBef>
              <a:defRPr sz="12800">
                <a:solidFill>
                  <a:schemeClr val="tx1"/>
                </a:solidFill>
                <a:latin typeface="Liberation Sans"/>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pPr>
            <a:endParaRPr lang="en-GB" altLang="en-US" sz="1800">
              <a:latin typeface="Calibri" panose="020F0502020204030204" pitchFamily="34" charset="0"/>
            </a:endParaRPr>
          </a:p>
        </p:txBody>
      </p:sp>
      <p:sp>
        <p:nvSpPr>
          <p:cNvPr id="12" name="TextBox 11"/>
          <p:cNvSpPr txBox="1"/>
          <p:nvPr/>
        </p:nvSpPr>
        <p:spPr>
          <a:xfrm>
            <a:off x="15790052" y="19537099"/>
            <a:ext cx="5085751" cy="7971413"/>
          </a:xfrm>
          <a:prstGeom prst="rect">
            <a:avLst/>
          </a:prstGeom>
          <a:solidFill>
            <a:srgbClr val="0D0D0D">
              <a:alpha val="50196"/>
            </a:srgbClr>
          </a:solidFill>
        </p:spPr>
        <p:txBody>
          <a:bodyPr wrap="square">
            <a:spAutoFit/>
          </a:bodyPr>
          <a:lstStyle/>
          <a:p>
            <a:pPr eaLnBrk="1" fontAlgn="auto">
              <a:spcBef>
                <a:spcPts val="0"/>
              </a:spcBef>
              <a:spcAft>
                <a:spcPts val="0"/>
              </a:spcAft>
              <a:defRPr>
                <a:latin typeface="MathJax_Main" pitchFamily="2"/>
              </a:defRPr>
            </a:pPr>
            <a:r>
              <a:rPr lang="en-GB" sz="3200" b="1" u="dbl" dirty="0">
                <a:latin typeface="Tahoma" panose="020B0604030504040204" pitchFamily="34" charset="0"/>
                <a:ea typeface="Tahoma" panose="020B0604030504040204" pitchFamily="34" charset="0"/>
                <a:cs typeface="Tahoma" panose="020B0604030504040204" pitchFamily="34" charset="0"/>
              </a:rPr>
              <a:t>Conclusion</a:t>
            </a:r>
            <a:r>
              <a:rPr lang="en-GB" sz="3200" b="1" u="dbl" dirty="0" smtClean="0">
                <a:latin typeface="Tahoma" panose="020B0604030504040204" pitchFamily="34" charset="0"/>
                <a:ea typeface="Tahoma" panose="020B0604030504040204" pitchFamily="34" charset="0"/>
                <a:cs typeface="Tahoma" panose="020B0604030504040204" pitchFamily="34" charset="0"/>
              </a:rPr>
              <a:t>:</a:t>
            </a:r>
            <a:endParaRPr lang="en-GB" sz="2400" b="1" dirty="0" smtClean="0">
              <a:latin typeface="Tahoma" panose="020B0604030504040204" pitchFamily="34" charset="0"/>
              <a:ea typeface="Tahoma" panose="020B0604030504040204" pitchFamily="34" charset="0"/>
              <a:cs typeface="Tahoma" panose="020B0604030504040204" pitchFamily="34" charset="0"/>
            </a:endParaRPr>
          </a:p>
          <a:p>
            <a:pPr eaLnBrk="1" fontAlgn="auto">
              <a:spcBef>
                <a:spcPts val="0"/>
              </a:spcBef>
              <a:spcAft>
                <a:spcPts val="0"/>
              </a:spcAft>
              <a:defRPr>
                <a:latin typeface="MathJax_Main" pitchFamily="2"/>
              </a:defRPr>
            </a:pPr>
            <a:r>
              <a:rPr lang="en-GB" sz="2400" dirty="0" smtClean="0">
                <a:latin typeface="Tahoma" panose="020B0604030504040204" pitchFamily="34" charset="0"/>
                <a:ea typeface="Tahoma" panose="020B0604030504040204" pitchFamily="34" charset="0"/>
                <a:cs typeface="Tahoma" panose="020B0604030504040204" pitchFamily="34" charset="0"/>
              </a:rPr>
              <a:t>In </a:t>
            </a:r>
            <a:r>
              <a:rPr lang="en-GB" sz="2400" dirty="0">
                <a:latin typeface="Tahoma" panose="020B0604030504040204" pitchFamily="34" charset="0"/>
                <a:ea typeface="Tahoma" panose="020B0604030504040204" pitchFamily="34" charset="0"/>
                <a:cs typeface="Tahoma" panose="020B0604030504040204" pitchFamily="34" charset="0"/>
              </a:rPr>
              <a:t>summary, I have preloaded libraries for 5 different types of memory allocators to see if we could increase the efficiency without </a:t>
            </a:r>
            <a:r>
              <a:rPr lang="en-GB" sz="2400" dirty="0" smtClean="0">
                <a:latin typeface="Tahoma" panose="020B0604030504040204" pitchFamily="34" charset="0"/>
                <a:ea typeface="Tahoma" panose="020B0604030504040204" pitchFamily="34" charset="0"/>
                <a:cs typeface="Tahoma" panose="020B0604030504040204" pitchFamily="34" charset="0"/>
              </a:rPr>
              <a:t>modifying the </a:t>
            </a:r>
            <a:r>
              <a:rPr lang="en-GB" sz="2400" dirty="0">
                <a:latin typeface="Tahoma" panose="020B0604030504040204" pitchFamily="34" charset="0"/>
                <a:ea typeface="Tahoma" panose="020B0604030504040204" pitchFamily="34" charset="0"/>
                <a:cs typeface="Tahoma" panose="020B0604030504040204" pitchFamily="34" charset="0"/>
              </a:rPr>
              <a:t>Athena code. </a:t>
            </a:r>
            <a:endParaRPr lang="en-GB" sz="2400" dirty="0" smtClean="0">
              <a:latin typeface="Tahoma" panose="020B0604030504040204" pitchFamily="34" charset="0"/>
              <a:ea typeface="Tahoma" panose="020B0604030504040204" pitchFamily="34" charset="0"/>
              <a:cs typeface="Tahoma" panose="020B0604030504040204" pitchFamily="34" charset="0"/>
            </a:endParaRPr>
          </a:p>
          <a:p>
            <a:pPr eaLnBrk="1" fontAlgn="auto">
              <a:spcBef>
                <a:spcPts val="0"/>
              </a:spcBef>
              <a:spcAft>
                <a:spcPts val="0"/>
              </a:spcAft>
              <a:defRPr>
                <a:latin typeface="MathJax_Main" pitchFamily="2"/>
              </a:defRPr>
            </a:pPr>
            <a:r>
              <a:rPr lang="en-GB" sz="2400" dirty="0">
                <a:latin typeface="Tahoma" panose="020B0604030504040204" pitchFamily="34" charset="0"/>
                <a:ea typeface="Tahoma" panose="020B0604030504040204" pitchFamily="34" charset="0"/>
                <a:cs typeface="Tahoma" panose="020B0604030504040204" pitchFamily="34" charset="0"/>
              </a:rPr>
              <a:t>B</a:t>
            </a:r>
            <a:r>
              <a:rPr lang="en-GB" sz="2400" dirty="0" smtClean="0">
                <a:latin typeface="Tahoma" panose="020B0604030504040204" pitchFamily="34" charset="0"/>
                <a:ea typeface="Tahoma" panose="020B0604030504040204" pitchFamily="34" charset="0"/>
                <a:cs typeface="Tahoma" panose="020B0604030504040204" pitchFamily="34" charset="0"/>
              </a:rPr>
              <a:t>oth </a:t>
            </a:r>
            <a:r>
              <a:rPr lang="en-GB" sz="2400" dirty="0" smtClean="0">
                <a:latin typeface="Tahoma" panose="020B0604030504040204" pitchFamily="34" charset="0"/>
                <a:ea typeface="Tahoma" panose="020B0604030504040204" pitchFamily="34" charset="0"/>
                <a:cs typeface="Tahoma" panose="020B0604030504040204" pitchFamily="34" charset="0"/>
              </a:rPr>
              <a:t>‘mimalloc</a:t>
            </a:r>
            <a:r>
              <a:rPr lang="en-GB" sz="2400" dirty="0" smtClean="0">
                <a:latin typeface="Tahoma" panose="020B0604030504040204" pitchFamily="34" charset="0"/>
                <a:ea typeface="Tahoma" panose="020B0604030504040204" pitchFamily="34" charset="0"/>
                <a:cs typeface="Tahoma" panose="020B0604030504040204" pitchFamily="34" charset="0"/>
              </a:rPr>
              <a:t>’ and </a:t>
            </a:r>
            <a:r>
              <a:rPr lang="en-GB" sz="2400" dirty="0" smtClean="0">
                <a:latin typeface="Tahoma" panose="020B0604030504040204" pitchFamily="34" charset="0"/>
                <a:ea typeface="Tahoma" panose="020B0604030504040204" pitchFamily="34" charset="0"/>
                <a:cs typeface="Tahoma" panose="020B0604030504040204" pitchFamily="34" charset="0"/>
              </a:rPr>
              <a:t>‘</a:t>
            </a:r>
            <a:r>
              <a:rPr lang="en-GB" sz="2400" dirty="0" err="1" smtClean="0">
                <a:latin typeface="Tahoma" panose="020B0604030504040204" pitchFamily="34" charset="0"/>
                <a:ea typeface="Tahoma" panose="020B0604030504040204" pitchFamily="34" charset="0"/>
                <a:cs typeface="Tahoma" panose="020B0604030504040204" pitchFamily="34" charset="0"/>
              </a:rPr>
              <a:t>jemalloc</a:t>
            </a:r>
            <a:r>
              <a:rPr lang="en-GB" sz="2400" dirty="0" smtClean="0">
                <a:latin typeface="Tahoma" panose="020B0604030504040204" pitchFamily="34" charset="0"/>
                <a:ea typeface="Tahoma" panose="020B0604030504040204" pitchFamily="34" charset="0"/>
                <a:cs typeface="Tahoma" panose="020B0604030504040204" pitchFamily="34" charset="0"/>
              </a:rPr>
              <a:t>’ </a:t>
            </a:r>
            <a:r>
              <a:rPr lang="en-GB" sz="2400" dirty="0">
                <a:latin typeface="Tahoma" panose="020B0604030504040204" pitchFamily="34" charset="0"/>
                <a:ea typeface="Tahoma" panose="020B0604030504040204" pitchFamily="34" charset="0"/>
                <a:cs typeface="Tahoma" panose="020B0604030504040204" pitchFamily="34" charset="0"/>
              </a:rPr>
              <a:t>perform better than the current default </a:t>
            </a:r>
            <a:r>
              <a:rPr lang="en-GB" sz="2400" dirty="0" smtClean="0">
                <a:latin typeface="Tahoma" panose="020B0604030504040204" pitchFamily="34" charset="0"/>
                <a:ea typeface="Tahoma" panose="020B0604030504040204" pitchFamily="34" charset="0"/>
                <a:cs typeface="Tahoma" panose="020B0604030504040204" pitchFamily="34" charset="0"/>
              </a:rPr>
              <a:t>‘</a:t>
            </a:r>
            <a:r>
              <a:rPr lang="en-GB" sz="2400" dirty="0" err="1" smtClean="0">
                <a:latin typeface="Tahoma" panose="020B0604030504040204" pitchFamily="34" charset="0"/>
                <a:ea typeface="Tahoma" panose="020B0604030504040204" pitchFamily="34" charset="0"/>
                <a:cs typeface="Tahoma" panose="020B0604030504040204" pitchFamily="34" charset="0"/>
              </a:rPr>
              <a:t>tcmalloc</a:t>
            </a:r>
            <a:r>
              <a:rPr lang="en-GB" sz="2400" dirty="0" smtClean="0">
                <a:latin typeface="Tahoma" panose="020B0604030504040204" pitchFamily="34" charset="0"/>
                <a:ea typeface="Tahoma" panose="020B0604030504040204" pitchFamily="34" charset="0"/>
                <a:cs typeface="Tahoma" panose="020B0604030504040204" pitchFamily="34" charset="0"/>
              </a:rPr>
              <a:t>’ </a:t>
            </a:r>
            <a:r>
              <a:rPr lang="en-GB" sz="2400" dirty="0">
                <a:latin typeface="Tahoma" panose="020B0604030504040204" pitchFamily="34" charset="0"/>
                <a:ea typeface="Tahoma" panose="020B0604030504040204" pitchFamily="34" charset="0"/>
                <a:cs typeface="Tahoma" panose="020B0604030504040204" pitchFamily="34" charset="0"/>
              </a:rPr>
              <a:t>to a certain </a:t>
            </a:r>
            <a:r>
              <a:rPr lang="en-GB" sz="2400" dirty="0" smtClean="0">
                <a:latin typeface="Tahoma" panose="020B0604030504040204" pitchFamily="34" charset="0"/>
                <a:ea typeface="Tahoma" panose="020B0604030504040204" pitchFamily="34" charset="0"/>
                <a:cs typeface="Tahoma" panose="020B0604030504040204" pitchFamily="34" charset="0"/>
              </a:rPr>
              <a:t>extent. </a:t>
            </a:r>
            <a:r>
              <a:rPr lang="en-GB" sz="2400" dirty="0">
                <a:latin typeface="Tahoma" panose="020B0604030504040204" pitchFamily="34" charset="0"/>
                <a:ea typeface="Tahoma" panose="020B0604030504040204" pitchFamily="34" charset="0"/>
                <a:cs typeface="Tahoma" panose="020B0604030504040204" pitchFamily="34" charset="0"/>
              </a:rPr>
              <a:t>This is dependent upon the balance </a:t>
            </a:r>
            <a:r>
              <a:rPr lang="en-GB" sz="2400" dirty="0" smtClean="0">
                <a:latin typeface="Tahoma" panose="020B0604030504040204" pitchFamily="34" charset="0"/>
                <a:ea typeface="Tahoma" panose="020B0604030504040204" pitchFamily="34" charset="0"/>
                <a:cs typeface="Tahoma" panose="020B0604030504040204" pitchFamily="34" charset="0"/>
              </a:rPr>
              <a:t>and demand between </a:t>
            </a:r>
            <a:r>
              <a:rPr lang="en-GB" sz="2400" dirty="0">
                <a:latin typeface="Tahoma" panose="020B0604030504040204" pitchFamily="34" charset="0"/>
                <a:ea typeface="Tahoma" panose="020B0604030504040204" pitchFamily="34" charset="0"/>
                <a:cs typeface="Tahoma" panose="020B0604030504040204" pitchFamily="34" charset="0"/>
              </a:rPr>
              <a:t>throughput and memory usage which varies according to different processes within the </a:t>
            </a:r>
            <a:r>
              <a:rPr lang="en-GB" sz="2400" dirty="0" smtClean="0">
                <a:latin typeface="Tahoma" panose="020B0604030504040204" pitchFamily="34" charset="0"/>
                <a:ea typeface="Tahoma" panose="020B0604030504040204" pitchFamily="34" charset="0"/>
                <a:cs typeface="Tahoma" panose="020B0604030504040204" pitchFamily="34" charset="0"/>
              </a:rPr>
              <a:t>detector. </a:t>
            </a:r>
          </a:p>
          <a:p>
            <a:pPr eaLnBrk="1" fontAlgn="auto">
              <a:spcBef>
                <a:spcPts val="0"/>
              </a:spcBef>
              <a:spcAft>
                <a:spcPts val="0"/>
              </a:spcAft>
              <a:defRPr>
                <a:latin typeface="MathJax_Main" pitchFamily="2"/>
              </a:defRPr>
            </a:pPr>
            <a:r>
              <a:rPr lang="en-GB" sz="2400" dirty="0" smtClean="0">
                <a:latin typeface="Tahoma" panose="020B0604030504040204" pitchFamily="34" charset="0"/>
                <a:ea typeface="Tahoma" panose="020B0604030504040204" pitchFamily="34" charset="0"/>
                <a:cs typeface="Tahoma" panose="020B0604030504040204" pitchFamily="34" charset="0"/>
              </a:rPr>
              <a:t>For </a:t>
            </a:r>
            <a:r>
              <a:rPr lang="en-GB" sz="2400" dirty="0">
                <a:latin typeface="Tahoma" panose="020B0604030504040204" pitchFamily="34" charset="0"/>
                <a:ea typeface="Tahoma" panose="020B0604030504040204" pitchFamily="34" charset="0"/>
                <a:cs typeface="Tahoma" panose="020B0604030504040204" pitchFamily="34" charset="0"/>
              </a:rPr>
              <a:t>example, the HLT is not memory limited, this would favour mimalloc as opposed to the simulation which relies more upon </a:t>
            </a:r>
            <a:r>
              <a:rPr lang="en-GB" sz="2400" dirty="0" smtClean="0">
                <a:latin typeface="Tahoma" panose="020B0604030504040204" pitchFamily="34" charset="0"/>
                <a:ea typeface="Tahoma" panose="020B0604030504040204" pitchFamily="34" charset="0"/>
                <a:cs typeface="Tahoma" panose="020B0604030504040204" pitchFamily="34" charset="0"/>
              </a:rPr>
              <a:t>memory and therefore </a:t>
            </a:r>
            <a:r>
              <a:rPr lang="en-GB" sz="2400" dirty="0">
                <a:latin typeface="Tahoma" panose="020B0604030504040204" pitchFamily="34" charset="0"/>
                <a:ea typeface="Tahoma" panose="020B0604030504040204" pitchFamily="34" charset="0"/>
                <a:cs typeface="Tahoma" panose="020B0604030504040204" pitchFamily="34" charset="0"/>
              </a:rPr>
              <a:t>would favour </a:t>
            </a:r>
            <a:r>
              <a:rPr lang="en-GB" sz="2400" dirty="0" err="1" smtClean="0">
                <a:latin typeface="Tahoma" panose="020B0604030504040204" pitchFamily="34" charset="0"/>
                <a:ea typeface="Tahoma" panose="020B0604030504040204" pitchFamily="34" charset="0"/>
                <a:cs typeface="Tahoma" panose="020B0604030504040204" pitchFamily="34" charset="0"/>
              </a:rPr>
              <a:t>jemalloc</a:t>
            </a:r>
            <a:r>
              <a:rPr lang="en-GB" sz="2400" dirty="0" smtClean="0">
                <a:latin typeface="Tahoma" panose="020B0604030504040204" pitchFamily="34" charset="0"/>
                <a:ea typeface="Tahoma" panose="020B0604030504040204" pitchFamily="34" charset="0"/>
                <a:cs typeface="Tahoma" panose="020B0604030504040204" pitchFamily="34" charset="0"/>
              </a:rPr>
              <a:t>. Subject to further research for a complete conclusion.</a:t>
            </a:r>
            <a:endParaRPr lang="en-GB" sz="2400" dirty="0" smtClean="0">
              <a:latin typeface="Tahoma" panose="020B0604030504040204" pitchFamily="34" charset="0"/>
              <a:ea typeface="Tahoma" panose="020B0604030504040204" pitchFamily="34" charset="0"/>
              <a:cs typeface="Tahoma" panose="020B0604030504040204" pitchFamily="34" charset="0"/>
            </a:endParaRPr>
          </a:p>
        </p:txBody>
      </p:sp>
      <p:sp>
        <p:nvSpPr>
          <p:cNvPr id="4136" name="TextBox 40"/>
          <p:cNvSpPr txBox="1">
            <a:spLocks noChangeArrowheads="1"/>
          </p:cNvSpPr>
          <p:nvPr/>
        </p:nvSpPr>
        <p:spPr bwMode="auto">
          <a:xfrm>
            <a:off x="108143" y="29662433"/>
            <a:ext cx="1991197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5675"/>
              </a:spcBef>
              <a:defRPr sz="12800">
                <a:solidFill>
                  <a:schemeClr val="tx1"/>
                </a:solidFill>
                <a:latin typeface="Liberation Sans"/>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pPr>
            <a:r>
              <a:rPr lang="en-GB"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Acknowledgements: </a:t>
            </a:r>
            <a:r>
              <a:rPr lang="en-GB"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Thanks </a:t>
            </a:r>
            <a:r>
              <a:rPr lang="en-GB"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to my supervisor Dr Stewart Martin-Haugh and to </a:t>
            </a:r>
            <a:r>
              <a:rPr lang="en-GB"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EEO </a:t>
            </a:r>
            <a:r>
              <a:rPr lang="en-GB" alt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Kay </a:t>
            </a:r>
            <a:r>
              <a:rPr lang="en-GB" alt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Pearson for assisting me with securing an internship.</a:t>
            </a:r>
          </a:p>
          <a:p>
            <a:pPr eaLnBrk="1" hangingPunct="1">
              <a:spcBef>
                <a:spcPct val="0"/>
              </a:spcBef>
            </a:pPr>
            <a:endParaRPr lang="en-GB" altLang="en-US" sz="1800" dirty="0">
              <a:solidFill>
                <a:schemeClr val="bg1"/>
              </a:solidFill>
              <a:latin typeface="Calibri" panose="020F0502020204030204" pitchFamily="34" charset="0"/>
            </a:endParaRPr>
          </a:p>
        </p:txBody>
      </p:sp>
      <p:grpSp>
        <p:nvGrpSpPr>
          <p:cNvPr id="32" name="Group 31"/>
          <p:cNvGrpSpPr/>
          <p:nvPr/>
        </p:nvGrpSpPr>
        <p:grpSpPr>
          <a:xfrm>
            <a:off x="16693610" y="962987"/>
            <a:ext cx="4343768" cy="2757279"/>
            <a:chOff x="-4249533" y="1773169"/>
            <a:chExt cx="3802966" cy="2309733"/>
          </a:xfrm>
        </p:grpSpPr>
        <p:sp>
          <p:nvSpPr>
            <p:cNvPr id="11" name="Rounded Rectangle 10"/>
            <p:cNvSpPr/>
            <p:nvPr/>
          </p:nvSpPr>
          <p:spPr>
            <a:xfrm>
              <a:off x="-4249533" y="1773169"/>
              <a:ext cx="3802966" cy="230973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pic>
          <p:nvPicPr>
            <p:cNvPr id="4137" name="Picture 2" descr="Image result for sepnet logo"/>
            <p:cNvPicPr>
              <a:picLocks noChangeAspect="1" noChangeArrowheads="1"/>
            </p:cNvPicPr>
            <p:nvPr/>
          </p:nvPicPr>
          <p:blipFill>
            <a:blip r:embed="rId4">
              <a:extLst>
                <a:ext uri="{28A0092B-C50C-407E-A947-70E740481C1C}">
                  <a14:useLocalDpi xmlns:a14="http://schemas.microsoft.com/office/drawing/2010/main" val="0"/>
                </a:ext>
              </a:extLst>
            </a:blip>
            <a:srcRect t="23167" r="633" b="23441"/>
            <a:stretch>
              <a:fillRect/>
            </a:stretch>
          </p:blipFill>
          <p:spPr bwMode="auto">
            <a:xfrm>
              <a:off x="-4045975" y="2002433"/>
              <a:ext cx="3387725" cy="1820459"/>
            </a:xfrm>
            <a:prstGeom prst="rect">
              <a:avLst/>
            </a:prstGeom>
            <a:ln/>
            <a:extLst/>
          </p:spPr>
          <p:style>
            <a:lnRef idx="1">
              <a:schemeClr val="accent4"/>
            </a:lnRef>
            <a:fillRef idx="3">
              <a:schemeClr val="accent4"/>
            </a:fillRef>
            <a:effectRef idx="2">
              <a:schemeClr val="accent4"/>
            </a:effectRef>
            <a:fontRef idx="minor">
              <a:schemeClr val="lt1"/>
            </a:fontRef>
          </p:style>
        </p:pic>
      </p:grpSp>
      <p:sp>
        <p:nvSpPr>
          <p:cNvPr id="4138" name="TextBox 41"/>
          <p:cNvSpPr txBox="1">
            <a:spLocks noChangeArrowheads="1"/>
          </p:cNvSpPr>
          <p:nvPr/>
        </p:nvSpPr>
        <p:spPr bwMode="auto">
          <a:xfrm>
            <a:off x="721894" y="26049380"/>
            <a:ext cx="6792656" cy="1046440"/>
          </a:xfrm>
          <a:prstGeom prst="rect">
            <a:avLst/>
          </a:prstGeom>
          <a:solidFill>
            <a:srgbClr val="000000">
              <a:alpha val="50196"/>
            </a:srgbClr>
          </a:solidFill>
          <a:ln>
            <a:noFill/>
          </a:ln>
          <a:extLst/>
        </p:spPr>
        <p:txBody>
          <a:bodyPr wrap="square">
            <a:spAutoFit/>
          </a:bodyPr>
          <a:lstStyle>
            <a:lvl1pPr>
              <a:spcBef>
                <a:spcPts val="5675"/>
              </a:spcBef>
              <a:defRPr sz="12800">
                <a:solidFill>
                  <a:schemeClr val="tx1"/>
                </a:solidFill>
                <a:latin typeface="Liberation Sans"/>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pPr>
            <a:r>
              <a:rPr lang="en-GB" altLang="en-US" sz="2200" dirty="0">
                <a:latin typeface="Tahoma" panose="020B0604030504040204" pitchFamily="34" charset="0"/>
                <a:ea typeface="Tahoma" panose="020B0604030504040204" pitchFamily="34" charset="0"/>
                <a:cs typeface="Tahoma" panose="020B0604030504040204" pitchFamily="34" charset="0"/>
              </a:rPr>
              <a:t>Figure </a:t>
            </a:r>
            <a:r>
              <a:rPr lang="en-GB" altLang="en-US" sz="2200" dirty="0" smtClean="0">
                <a:latin typeface="Tahoma" panose="020B0604030504040204" pitchFamily="34" charset="0"/>
                <a:ea typeface="Tahoma" panose="020B0604030504040204" pitchFamily="34" charset="0"/>
                <a:cs typeface="Tahoma" panose="020B0604030504040204" pitchFamily="34" charset="0"/>
              </a:rPr>
              <a:t>2 </a:t>
            </a:r>
            <a:r>
              <a:rPr lang="en-GB" altLang="en-US" sz="2200" dirty="0">
                <a:latin typeface="Tahoma" panose="020B0604030504040204" pitchFamily="34" charset="0"/>
                <a:ea typeface="Tahoma" panose="020B0604030504040204" pitchFamily="34" charset="0"/>
                <a:cs typeface="Tahoma" panose="020B0604030504040204" pitchFamily="34" charset="0"/>
              </a:rPr>
              <a:t>: </a:t>
            </a:r>
            <a:r>
              <a:rPr lang="en-GB" altLang="en-US" sz="2200" dirty="0" smtClean="0">
                <a:latin typeface="Tahoma" panose="020B0604030504040204" pitchFamily="34" charset="0"/>
                <a:ea typeface="Tahoma" panose="020B0604030504040204" pitchFamily="34" charset="0"/>
                <a:cs typeface="Tahoma" panose="020B0604030504040204" pitchFamily="34" charset="0"/>
              </a:rPr>
              <a:t>Plot</a:t>
            </a:r>
            <a:r>
              <a:rPr lang="en-GB" altLang="en-US" sz="2200" dirty="0" smtClean="0">
                <a:latin typeface="Tahoma" panose="020B0604030504040204" pitchFamily="34" charset="0"/>
                <a:ea typeface="Tahoma" panose="020B0604030504040204" pitchFamily="34" charset="0"/>
                <a:cs typeface="Tahoma" panose="020B0604030504040204" pitchFamily="34" charset="0"/>
              </a:rPr>
              <a:t> </a:t>
            </a:r>
            <a:r>
              <a:rPr lang="en-GB" altLang="en-US" sz="2200" dirty="0">
                <a:latin typeface="Tahoma" panose="020B0604030504040204" pitchFamily="34" charset="0"/>
                <a:ea typeface="Tahoma" panose="020B0604030504040204" pitchFamily="34" charset="0"/>
                <a:cs typeface="Tahoma" panose="020B0604030504040204" pitchFamily="34" charset="0"/>
              </a:rPr>
              <a:t>of the </a:t>
            </a:r>
            <a:r>
              <a:rPr lang="en-GB" altLang="en-US" sz="2200" dirty="0" smtClean="0">
                <a:latin typeface="Tahoma" panose="020B0604030504040204" pitchFamily="34" charset="0"/>
                <a:ea typeface="Tahoma" panose="020B0604030504040204" pitchFamily="34" charset="0"/>
                <a:cs typeface="Tahoma" panose="020B0604030504040204" pitchFamily="34" charset="0"/>
              </a:rPr>
              <a:t>throughput (</a:t>
            </a:r>
            <a:r>
              <a:rPr lang="en-GB" altLang="en-US" sz="2200" dirty="0">
                <a:latin typeface="Tahoma" panose="020B0604030504040204" pitchFamily="34" charset="0"/>
                <a:ea typeface="Tahoma" panose="020B0604030504040204" pitchFamily="34" charset="0"/>
                <a:cs typeface="Tahoma" panose="020B0604030504040204" pitchFamily="34" charset="0"/>
              </a:rPr>
              <a:t>/</a:t>
            </a:r>
            <a:r>
              <a:rPr lang="en-GB" altLang="en-US" sz="2200" dirty="0" smtClean="0">
                <a:latin typeface="Tahoma" panose="020B0604030504040204" pitchFamily="34" charset="0"/>
                <a:ea typeface="Tahoma" panose="020B0604030504040204" pitchFamily="34" charset="0"/>
                <a:cs typeface="Tahoma" panose="020B0604030504040204" pitchFamily="34" charset="0"/>
              </a:rPr>
              <a:t>s</a:t>
            </a:r>
            <a:r>
              <a:rPr lang="en-GB" altLang="en-US" sz="2200" dirty="0">
                <a:latin typeface="Tahoma" panose="020B0604030504040204" pitchFamily="34" charset="0"/>
                <a:ea typeface="Tahoma" panose="020B0604030504040204" pitchFamily="34" charset="0"/>
                <a:cs typeface="Tahoma" panose="020B0604030504040204" pitchFamily="34" charset="0"/>
              </a:rPr>
              <a:t>) as a function of the number of threads.</a:t>
            </a:r>
          </a:p>
          <a:p>
            <a:pPr eaLnBrk="1" hangingPunct="1">
              <a:spcBef>
                <a:spcPct val="0"/>
              </a:spcBef>
            </a:pPr>
            <a:endParaRPr lang="en-GB" alt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4139" name="TextBox 43"/>
          <p:cNvSpPr txBox="1">
            <a:spLocks noChangeArrowheads="1"/>
          </p:cNvSpPr>
          <p:nvPr/>
        </p:nvSpPr>
        <p:spPr bwMode="auto">
          <a:xfrm>
            <a:off x="8822285" y="25985494"/>
            <a:ext cx="5549900" cy="1046440"/>
          </a:xfrm>
          <a:prstGeom prst="rect">
            <a:avLst/>
          </a:prstGeom>
          <a:solidFill>
            <a:srgbClr val="000000">
              <a:alpha val="50196"/>
            </a:srgbClr>
          </a:solidFill>
          <a:ln>
            <a:noFill/>
          </a:ln>
          <a:extLst/>
        </p:spPr>
        <p:txBody>
          <a:bodyPr>
            <a:spAutoFit/>
          </a:bodyPr>
          <a:lstStyle>
            <a:lvl1pPr>
              <a:spcBef>
                <a:spcPts val="5675"/>
              </a:spcBef>
              <a:defRPr sz="12800">
                <a:solidFill>
                  <a:schemeClr val="tx1"/>
                </a:solidFill>
                <a:latin typeface="Liberation Sans"/>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pPr>
            <a:r>
              <a:rPr lang="en-GB" altLang="en-US" sz="2200" dirty="0">
                <a:latin typeface="Tahoma" panose="020B0604030504040204" pitchFamily="34" charset="0"/>
                <a:ea typeface="Tahoma" panose="020B0604030504040204" pitchFamily="34" charset="0"/>
                <a:cs typeface="Tahoma" panose="020B0604030504040204" pitchFamily="34" charset="0"/>
              </a:rPr>
              <a:t>Figure </a:t>
            </a:r>
            <a:r>
              <a:rPr lang="en-GB" altLang="en-US" sz="2200" dirty="0" smtClean="0">
                <a:latin typeface="Tahoma" panose="020B0604030504040204" pitchFamily="34" charset="0"/>
                <a:ea typeface="Tahoma" panose="020B0604030504040204" pitchFamily="34" charset="0"/>
                <a:cs typeface="Tahoma" panose="020B0604030504040204" pitchFamily="34" charset="0"/>
              </a:rPr>
              <a:t>3 </a:t>
            </a:r>
            <a:r>
              <a:rPr lang="en-GB" altLang="en-US" sz="2200" dirty="0">
                <a:latin typeface="Tahoma" panose="020B0604030504040204" pitchFamily="34" charset="0"/>
                <a:ea typeface="Tahoma" panose="020B0604030504040204" pitchFamily="34" charset="0"/>
                <a:cs typeface="Tahoma" panose="020B0604030504040204" pitchFamily="34" charset="0"/>
              </a:rPr>
              <a:t>: </a:t>
            </a:r>
            <a:r>
              <a:rPr lang="en-GB" altLang="en-US" sz="2200" dirty="0" smtClean="0">
                <a:latin typeface="Tahoma" panose="020B0604030504040204" pitchFamily="34" charset="0"/>
                <a:ea typeface="Tahoma" panose="020B0604030504040204" pitchFamily="34" charset="0"/>
                <a:cs typeface="Tahoma" panose="020B0604030504040204" pitchFamily="34" charset="0"/>
              </a:rPr>
              <a:t>Plot of memory usage (GB) as a function of the number of threads. </a:t>
            </a:r>
            <a:endParaRPr lang="en-GB" altLang="en-US" sz="2200" dirty="0">
              <a:latin typeface="Tahoma" panose="020B0604030504040204" pitchFamily="34" charset="0"/>
              <a:ea typeface="Tahoma" panose="020B0604030504040204" pitchFamily="34" charset="0"/>
              <a:cs typeface="Tahoma" panose="020B0604030504040204" pitchFamily="34" charset="0"/>
            </a:endParaRPr>
          </a:p>
          <a:p>
            <a:pPr eaLnBrk="1" hangingPunct="1">
              <a:spcBef>
                <a:spcPct val="0"/>
              </a:spcBef>
            </a:pPr>
            <a:endParaRPr lang="en-GB" alt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4140" name="Picture 33"/>
          <p:cNvPicPr>
            <a:picLocks noChangeAspect="1"/>
          </p:cNvPicPr>
          <p:nvPr/>
        </p:nvPicPr>
        <p:blipFill>
          <a:blip r:embed="rId5">
            <a:extLst>
              <a:ext uri="{28A0092B-C50C-407E-A947-70E740481C1C}">
                <a14:useLocalDpi xmlns:a14="http://schemas.microsoft.com/office/drawing/2010/main" val="0"/>
              </a:ext>
            </a:extLst>
          </a:blip>
          <a:srcRect l="52325" t="15979" r="4269" b="32378"/>
          <a:stretch>
            <a:fillRect/>
          </a:stretch>
        </p:blipFill>
        <p:spPr bwMode="auto">
          <a:xfrm>
            <a:off x="12624632" y="9860488"/>
            <a:ext cx="8618566" cy="576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41" name="Picture 35"/>
          <p:cNvPicPr>
            <a:picLocks noChangeAspect="1"/>
          </p:cNvPicPr>
          <p:nvPr/>
        </p:nvPicPr>
        <p:blipFill>
          <a:blip r:embed="rId5">
            <a:extLst>
              <a:ext uri="{28A0092B-C50C-407E-A947-70E740481C1C}">
                <a14:useLocalDpi xmlns:a14="http://schemas.microsoft.com/office/drawing/2010/main" val="0"/>
              </a:ext>
            </a:extLst>
          </a:blip>
          <a:srcRect l="6152" t="67953" r="62054" b="8186"/>
          <a:stretch>
            <a:fillRect/>
          </a:stretch>
        </p:blipFill>
        <p:spPr bwMode="auto">
          <a:xfrm>
            <a:off x="7836317" y="13385914"/>
            <a:ext cx="5273675"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 name="Curved Connector 39"/>
          <p:cNvCxnSpPr/>
          <p:nvPr/>
        </p:nvCxnSpPr>
        <p:spPr>
          <a:xfrm rot="10800000" flipV="1">
            <a:off x="10950408" y="12705302"/>
            <a:ext cx="4285665" cy="1546412"/>
          </a:xfrm>
          <a:prstGeom prst="curvedConnector3">
            <a:avLst>
              <a:gd name="adj1" fmla="val 100159"/>
            </a:avLst>
          </a:prstGeom>
          <a:ln>
            <a:solidFill>
              <a:srgbClr val="FFFF00"/>
            </a:solidFill>
            <a:tailEnd type="triangle"/>
          </a:ln>
        </p:spPr>
        <p:style>
          <a:lnRef idx="3">
            <a:schemeClr val="dk1"/>
          </a:lnRef>
          <a:fillRef idx="0">
            <a:schemeClr val="dk1"/>
          </a:fillRef>
          <a:effectRef idx="2">
            <a:schemeClr val="dk1"/>
          </a:effectRef>
          <a:fontRef idx="minor">
            <a:schemeClr val="tx1"/>
          </a:fontRef>
        </p:style>
      </p:cxnSp>
      <p:pic>
        <p:nvPicPr>
          <p:cNvPr id="4143" name="Picture 2" descr="Image result for university of surrey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0375" y="27839204"/>
            <a:ext cx="5926184" cy="174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44" name="Picture 52" descr="Image result for stfc ral transparent logo"/>
          <p:cNvPicPr>
            <a:picLocks noChangeAspect="1" noChangeArrowheads="1"/>
          </p:cNvPicPr>
          <p:nvPr/>
        </p:nvPicPr>
        <p:blipFill rotWithShape="1">
          <a:blip r:embed="rId7">
            <a:extLst>
              <a:ext uri="{28A0092B-C50C-407E-A947-70E740481C1C}">
                <a14:useLocalDpi xmlns:a14="http://schemas.microsoft.com/office/drawing/2010/main" val="0"/>
              </a:ext>
            </a:extLst>
          </a:blip>
          <a:srcRect l="4575" t="16560" r="5183" b="15916"/>
          <a:stretch/>
        </p:blipFill>
        <p:spPr bwMode="auto">
          <a:xfrm>
            <a:off x="6612719" y="27857302"/>
            <a:ext cx="10143798" cy="178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Image result for atlas cer logo"/>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9277" t="17182" r="9454" b="17330"/>
          <a:stretch/>
        </p:blipFill>
        <p:spPr bwMode="auto">
          <a:xfrm>
            <a:off x="16961412" y="27842649"/>
            <a:ext cx="3765635" cy="1596766"/>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12624632" y="10063430"/>
            <a:ext cx="963031" cy="12031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1" name="TextBox 40"/>
          <p:cNvSpPr txBox="1"/>
          <p:nvPr/>
        </p:nvSpPr>
        <p:spPr>
          <a:xfrm>
            <a:off x="8901279" y="9554849"/>
            <a:ext cx="3514221" cy="3170099"/>
          </a:xfrm>
          <a:prstGeom prst="rect">
            <a:avLst/>
          </a:prstGeom>
          <a:solidFill>
            <a:srgbClr val="000000">
              <a:alpha val="50196"/>
            </a:srgbClr>
          </a:solidFill>
        </p:spPr>
        <p:txBody>
          <a:bodyPr wrap="square" rtlCol="0">
            <a:spAutoFit/>
          </a:bodyPr>
          <a:lstStyle/>
          <a:p>
            <a:r>
              <a:rPr lang="en-GB" sz="3200" b="1" u="sng"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Pile-up: </a:t>
            </a:r>
          </a:p>
          <a:p>
            <a:r>
              <a:rPr lang="en-GB" sz="21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 abundance of particle collisions from the initial interaction point caused by the proton-proton collisions. High level trigger filters rare from common events </a:t>
            </a:r>
          </a:p>
          <a:p>
            <a:r>
              <a:rPr lang="en-GB" sz="21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Common tracks - </a:t>
            </a:r>
            <a:r>
              <a:rPr lang="en-GB" sz="2100" b="1" dirty="0" smtClean="0">
                <a:ln w="12700">
                  <a:solidFill>
                    <a:schemeClr val="tx2">
                      <a:lumMod val="75000"/>
                    </a:schemeClr>
                  </a:solidFill>
                  <a:prstDash val="solid"/>
                </a:ln>
                <a:solidFill>
                  <a:schemeClr val="tx1">
                    <a:lumMod val="95000"/>
                  </a:schemeClr>
                </a:solidFill>
                <a:effectLst>
                  <a:outerShdw dist="38100" dir="2640000" algn="bl" rotWithShape="0">
                    <a:schemeClr val="tx2">
                      <a:lumMod val="75000"/>
                    </a:schemeClr>
                  </a:outerShdw>
                </a:effectLst>
                <a:latin typeface="Tahoma" panose="020B0604030504040204" pitchFamily="34" charset="0"/>
                <a:ea typeface="Tahoma" panose="020B0604030504040204" pitchFamily="34" charset="0"/>
                <a:cs typeface="Tahoma" panose="020B0604030504040204" pitchFamily="34" charset="0"/>
              </a:rPr>
              <a:t>White</a:t>
            </a:r>
          </a:p>
          <a:p>
            <a:r>
              <a:rPr lang="en-GB" sz="21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Rare tracks - </a:t>
            </a:r>
            <a:r>
              <a:rPr lang="en-GB" sz="2100" dirty="0" smtClean="0">
                <a:ln>
                  <a:solidFill>
                    <a:srgbClr val="FF0000"/>
                  </a:solidFill>
                </a:ln>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Red</a:t>
            </a:r>
            <a:endParaRPr lang="en-GB" sz="2100" dirty="0">
              <a:ln>
                <a:solidFill>
                  <a:srgbClr val="FF0000"/>
                </a:solidFill>
              </a:ln>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4" name="Picture 43"/>
          <p:cNvPicPr>
            <a:picLocks noChangeAspect="1"/>
          </p:cNvPicPr>
          <p:nvPr/>
        </p:nvPicPr>
        <p:blipFill rotWithShape="1">
          <a:blip r:embed="rId9"/>
          <a:srcRect l="10345" t="23903" r="46602" b="17929"/>
          <a:stretch/>
        </p:blipFill>
        <p:spPr>
          <a:xfrm>
            <a:off x="487887" y="20346889"/>
            <a:ext cx="7226756" cy="5492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5" name="TextBox 44"/>
          <p:cNvSpPr txBox="1"/>
          <p:nvPr/>
        </p:nvSpPr>
        <p:spPr>
          <a:xfrm>
            <a:off x="19533906" y="29785475"/>
            <a:ext cx="2515070" cy="400110"/>
          </a:xfrm>
          <a:prstGeom prst="rect">
            <a:avLst/>
          </a:prstGeom>
          <a:noFill/>
        </p:spPr>
        <p:txBody>
          <a:bodyPr wrap="square" rtlCol="0">
            <a:spAutoFit/>
          </a:bodyPr>
          <a:lstStyle/>
          <a:p>
            <a:r>
              <a:rPr lang="en-GB" sz="2000" dirty="0" smtClean="0">
                <a:solidFill>
                  <a:schemeClr val="bg1"/>
                </a:solidFill>
                <a:latin typeface="Tahoma" panose="020B0604030504040204" pitchFamily="34" charset="0"/>
                <a:ea typeface="Tahoma" panose="020B0604030504040204" pitchFamily="34" charset="0"/>
                <a:cs typeface="Tahoma" panose="020B0604030504040204" pitchFamily="34" charset="0"/>
              </a:rPr>
              <a:t>October</a:t>
            </a:r>
            <a:r>
              <a:rPr lang="en-GB" sz="20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2000" dirty="0" smtClean="0">
                <a:solidFill>
                  <a:schemeClr val="bg1"/>
                </a:solidFill>
                <a:latin typeface="Tahoma" panose="020B0604030504040204" pitchFamily="34" charset="0"/>
                <a:ea typeface="Tahoma" panose="020B0604030504040204" pitchFamily="34" charset="0"/>
                <a:cs typeface="Tahoma" panose="020B0604030504040204" pitchFamily="34" charset="0"/>
              </a:rPr>
              <a:t>2019</a:t>
            </a:r>
            <a:endParaRPr lang="en-GB"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28" name="Group 27"/>
          <p:cNvGrpSpPr/>
          <p:nvPr/>
        </p:nvGrpSpPr>
        <p:grpSpPr>
          <a:xfrm>
            <a:off x="357731" y="14419910"/>
            <a:ext cx="6527111" cy="2771660"/>
            <a:chOff x="357731" y="14390435"/>
            <a:chExt cx="6527111" cy="2771660"/>
          </a:xfrm>
        </p:grpSpPr>
        <mc:AlternateContent xmlns:mc="http://schemas.openxmlformats.org/markup-compatibility/2006" xmlns:a14="http://schemas.microsoft.com/office/drawing/2010/main">
          <mc:Choice Requires="a14">
            <p:sp>
              <p:nvSpPr>
                <p:cNvPr id="13" name="TextBox 12"/>
                <p:cNvSpPr txBox="1"/>
                <p:nvPr/>
              </p:nvSpPr>
              <p:spPr>
                <a:xfrm>
                  <a:off x="721894" y="14662709"/>
                  <a:ext cx="2834348" cy="2479097"/>
                </a:xfrm>
                <a:prstGeom prst="rect">
                  <a:avLst/>
                </a:prstGeom>
                <a:noFill/>
                <a:ln>
                  <a:noFill/>
                </a:ln>
              </p:spPr>
              <p:txBody>
                <a:bodyPr wrap="square" lIns="90000" tIns="45000" rIns="90000" bIns="45000" compatLnSpc="0">
                  <a:spAutoFit/>
                </a:bodyPr>
                <a:lstStyle/>
                <a:p>
                  <a:pPr algn="ctr" eaLnBrk="1" fontAlgn="auto">
                    <a:spcBef>
                      <a:spcPts val="0"/>
                    </a:spcBef>
                    <a:spcAft>
                      <a:spcPts val="0"/>
                    </a:spcAft>
                    <a:defRPr sz="1900">
                      <a:solidFill>
                        <a:srgbClr val="FCFCFC"/>
                      </a:solidFill>
                      <a:latin typeface="MathJax_Main" pitchFamily="2"/>
                    </a:defRPr>
                  </a:pPr>
                  <a:r>
                    <a:rPr lang="en-GB" sz="22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Level 1 (L1) </a:t>
                  </a:r>
                </a:p>
                <a:p>
                  <a:pPr algn="ctr" eaLnBrk="1" fontAlgn="auto">
                    <a:spcBef>
                      <a:spcPts val="0"/>
                    </a:spcBef>
                    <a:spcAft>
                      <a:spcPts val="0"/>
                    </a:spcAft>
                    <a:defRPr sz="1900">
                      <a:solidFill>
                        <a:srgbClr val="FCFCFC"/>
                      </a:solidFill>
                      <a:latin typeface="MathJax_Main" pitchFamily="2"/>
                    </a:defRPr>
                  </a:pPr>
                  <a:r>
                    <a:rPr lang="en-GB" sz="22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Upgraded </a:t>
                  </a:r>
                </a:p>
                <a:p>
                  <a:pPr algn="ctr" eaLnBrk="1" fontAlgn="auto">
                    <a:spcBef>
                      <a:spcPts val="0"/>
                    </a:spcBef>
                    <a:spcAft>
                      <a:spcPts val="0"/>
                    </a:spcAft>
                    <a:buSzPct val="45000"/>
                    <a:defRPr sz="1900">
                      <a:solidFill>
                        <a:srgbClr val="FCFCFC"/>
                      </a:solidFill>
                      <a:latin typeface="MathJax_Main" pitchFamily="2"/>
                    </a:defRPr>
                  </a:pPr>
                  <a:r>
                    <a:rPr lang="en-GB" sz="22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hardware </a:t>
                  </a:r>
                  <a:r>
                    <a:rPr lang="en-GB" sz="22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&amp; </a:t>
                  </a:r>
                  <a:endParaRPr lang="en-GB" sz="22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algn="ctr" eaLnBrk="1" fontAlgn="auto">
                    <a:spcBef>
                      <a:spcPts val="0"/>
                    </a:spcBef>
                    <a:spcAft>
                      <a:spcPts val="0"/>
                    </a:spcAft>
                    <a:buSzPct val="45000"/>
                    <a:defRPr sz="1900">
                      <a:solidFill>
                        <a:srgbClr val="FCFCFC"/>
                      </a:solidFill>
                      <a:latin typeface="MathJax_Main" pitchFamily="2"/>
                    </a:defRPr>
                  </a:pPr>
                  <a:r>
                    <a:rPr lang="en-GB" sz="22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firmware: </a:t>
                  </a:r>
                </a:p>
                <a:p>
                  <a:pPr algn="ctr" eaLnBrk="1" fontAlgn="auto">
                    <a:spcBef>
                      <a:spcPts val="0"/>
                    </a:spcBef>
                    <a:spcAft>
                      <a:spcPts val="0"/>
                    </a:spcAft>
                    <a:buSzPct val="45000"/>
                    <a:defRPr sz="1900">
                      <a:solidFill>
                        <a:srgbClr val="FCFCFC"/>
                      </a:solidFill>
                      <a:latin typeface="MathJax_Main" pitchFamily="2"/>
                    </a:defRPr>
                  </a:pPr>
                  <a:r>
                    <a:rPr lang="en-GB" sz="22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100kHz output rate </a:t>
                  </a:r>
                </a:p>
                <a:p>
                  <a:pPr algn="ctr" eaLnBrk="1" fontAlgn="auto">
                    <a:spcBef>
                      <a:spcPts val="0"/>
                    </a:spcBef>
                    <a:spcAft>
                      <a:spcPts val="0"/>
                    </a:spcAft>
                    <a:buSzPct val="45000"/>
                    <a:defRPr sz="1900">
                      <a:solidFill>
                        <a:srgbClr val="FCFCFC"/>
                      </a:solidFill>
                      <a:latin typeface="MathJax_Main" pitchFamily="2"/>
                    </a:defRPr>
                  </a:pPr>
                  <a:r>
                    <a:rPr lang="en-GB" sz="22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&lt;2.5</a:t>
                  </a:r>
                  <a14:m>
                    <m:oMath xmlns:m="http://schemas.openxmlformats.org/officeDocument/2006/math">
                      <m:r>
                        <a:rPr lang="en-GB" sz="2200" i="1" smtClean="0">
                          <a:solidFill>
                            <a:schemeClr val="tx1">
                              <a:lumMod val="95000"/>
                            </a:schemeClr>
                          </a:solidFill>
                          <a:latin typeface="Cambria Math" panose="02040503050406030204" pitchFamily="18" charset="0"/>
                          <a:ea typeface="Cambria Math" panose="02040503050406030204" pitchFamily="18" charset="0"/>
                          <a:cs typeface="Tahoma" panose="020B0604030504040204" pitchFamily="34" charset="0"/>
                        </a:rPr>
                        <m:t>𝜇</m:t>
                      </m:r>
                    </m:oMath>
                  </a14:m>
                  <a:r>
                    <a:rPr lang="en-GB" sz="22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 decision time    </a:t>
                  </a:r>
                  <a:endParaRPr lang="en-GB" sz="22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algn="ctr" eaLnBrk="1" fontAlgn="auto">
                    <a:spcBef>
                      <a:spcPts val="0"/>
                    </a:spcBef>
                    <a:spcAft>
                      <a:spcPts val="0"/>
                    </a:spcAft>
                    <a:buSzPct val="45000"/>
                    <a:defRPr sz="1900">
                      <a:solidFill>
                        <a:srgbClr val="FCFCFC"/>
                      </a:solidFill>
                      <a:latin typeface="MathJax_Main" pitchFamily="2"/>
                    </a:defRPr>
                  </a:pPr>
                  <a:endParaRPr lang="en-GB" sz="22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21894" y="14662709"/>
                  <a:ext cx="2834348" cy="2479097"/>
                </a:xfrm>
                <a:prstGeom prst="rect">
                  <a:avLst/>
                </a:prstGeom>
                <a:blipFill rotWithShape="0">
                  <a:blip r:embed="rId10"/>
                  <a:stretch>
                    <a:fillRect l="-1720" t="-1970" r="-13978"/>
                  </a:stretch>
                </a:blipFill>
                <a:ln>
                  <a:noFill/>
                </a:ln>
              </p:spPr>
              <p:txBody>
                <a:bodyPr/>
                <a:lstStyle/>
                <a:p>
                  <a:r>
                    <a:rPr lang="en-GB">
                      <a:noFill/>
                    </a:rPr>
                    <a:t> </a:t>
                  </a:r>
                </a:p>
              </p:txBody>
            </p:sp>
          </mc:Fallback>
        </mc:AlternateContent>
        <p:sp>
          <p:nvSpPr>
            <p:cNvPr id="16" name="TextBox 15"/>
            <p:cNvSpPr txBox="1"/>
            <p:nvPr/>
          </p:nvSpPr>
          <p:spPr>
            <a:xfrm>
              <a:off x="3836119" y="14511923"/>
              <a:ext cx="2929147" cy="2474673"/>
            </a:xfrm>
            <a:prstGeom prst="rect">
              <a:avLst/>
            </a:prstGeom>
            <a:noFill/>
            <a:ln>
              <a:noFill/>
            </a:ln>
          </p:spPr>
          <p:txBody>
            <a:bodyPr wrap="square" lIns="90000" tIns="45000" rIns="90000" bIns="45000" compatLnSpc="0">
              <a:spAutoFit/>
            </a:bodyPr>
            <a:lstStyle/>
            <a:p>
              <a:pPr algn="ctr" eaLnBrk="1" fontAlgn="auto">
                <a:spcBef>
                  <a:spcPts val="0"/>
                </a:spcBef>
                <a:spcAft>
                  <a:spcPts val="0"/>
                </a:spcAft>
                <a:defRPr sz="2000">
                  <a:solidFill>
                    <a:srgbClr val="0000FF"/>
                  </a:solidFill>
                  <a:latin typeface="MathJax_Main" pitchFamily="2"/>
                </a:defRPr>
              </a:pPr>
              <a:r>
                <a:rPr lang="en-GB" sz="22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High-Level Trigger</a:t>
              </a:r>
            </a:p>
            <a:p>
              <a:pPr algn="ctr" eaLnBrk="1" fontAlgn="auto">
                <a:spcBef>
                  <a:spcPts val="0"/>
                </a:spcBef>
                <a:spcAft>
                  <a:spcPts val="0"/>
                </a:spcAft>
                <a:defRPr sz="2000">
                  <a:solidFill>
                    <a:srgbClr val="0000FF"/>
                  </a:solidFill>
                  <a:latin typeface="MathJax_Main" pitchFamily="2"/>
                </a:defRPr>
              </a:pPr>
              <a:r>
                <a:rPr lang="en-GB" sz="22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(HLT</a:t>
              </a:r>
              <a:r>
                <a:rPr lang="en-GB" sz="22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endParaRPr lang="en-GB" sz="22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algn="ctr" eaLnBrk="1" fontAlgn="auto">
                <a:spcBef>
                  <a:spcPts val="0"/>
                </a:spcBef>
                <a:spcAft>
                  <a:spcPts val="0"/>
                </a:spcAft>
                <a:buSzPct val="45000"/>
                <a:defRPr sz="2000">
                  <a:solidFill>
                    <a:srgbClr val="0000FF"/>
                  </a:solidFill>
                  <a:latin typeface="MathJax_Main" pitchFamily="2"/>
                </a:defRPr>
              </a:pPr>
              <a:r>
                <a:rPr lang="en-GB" sz="22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Custom &amp; offline </a:t>
              </a:r>
              <a:r>
                <a:rPr lang="en-GB" sz="22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reconstruction software:</a:t>
              </a:r>
            </a:p>
            <a:p>
              <a:pPr algn="ctr" eaLnBrk="1" fontAlgn="auto">
                <a:spcBef>
                  <a:spcPts val="0"/>
                </a:spcBef>
                <a:spcAft>
                  <a:spcPts val="0"/>
                </a:spcAft>
                <a:buSzPct val="45000"/>
                <a:defRPr sz="2000">
                  <a:solidFill>
                    <a:srgbClr val="0000FF"/>
                  </a:solidFill>
                  <a:latin typeface="MathJax_Main" pitchFamily="2"/>
                </a:defRPr>
              </a:pPr>
              <a:r>
                <a:rPr lang="en-GB" sz="22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1kHz output rate </a:t>
              </a:r>
            </a:p>
            <a:p>
              <a:pPr algn="ctr" eaLnBrk="1" fontAlgn="auto">
                <a:spcBef>
                  <a:spcPts val="0"/>
                </a:spcBef>
                <a:spcAft>
                  <a:spcPts val="0"/>
                </a:spcAft>
                <a:buSzPct val="45000"/>
                <a:defRPr sz="2000">
                  <a:solidFill>
                    <a:srgbClr val="0000FF"/>
                  </a:solidFill>
                  <a:latin typeface="MathJax_Main" pitchFamily="2"/>
                </a:defRPr>
              </a:pPr>
              <a:r>
                <a:rPr lang="en-GB" sz="2200"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~200ms dec. time </a:t>
              </a:r>
              <a:endParaRPr lang="en-GB" sz="2200"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6" name="Flowchart: Stored Data 45"/>
            <p:cNvSpPr/>
            <p:nvPr/>
          </p:nvSpPr>
          <p:spPr>
            <a:xfrm rot="10800000">
              <a:off x="357731" y="14566082"/>
              <a:ext cx="3386365" cy="2412568"/>
            </a:xfrm>
            <a:prstGeom prst="flowChartOnlineStorage">
              <a:avLst/>
            </a:prstGeom>
            <a:noFill/>
            <a:ln w="38100">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63" name="Flowchart: Stored Data 62"/>
            <p:cNvSpPr/>
            <p:nvPr/>
          </p:nvSpPr>
          <p:spPr>
            <a:xfrm rot="10800000">
              <a:off x="3497179" y="14390435"/>
              <a:ext cx="3387663" cy="2771660"/>
            </a:xfrm>
            <a:prstGeom prst="flowChartOnlineStorag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pic>
        <p:nvPicPr>
          <p:cNvPr id="47" name="Picture 46"/>
          <p:cNvPicPr>
            <a:picLocks noChangeAspect="1"/>
          </p:cNvPicPr>
          <p:nvPr/>
        </p:nvPicPr>
        <p:blipFill rotWithShape="1">
          <a:blip r:embed="rId11"/>
          <a:srcRect l="475" t="44522" r="68025" b="16255"/>
          <a:stretch/>
        </p:blipFill>
        <p:spPr>
          <a:xfrm>
            <a:off x="14789970" y="4825630"/>
            <a:ext cx="6247408" cy="43755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8" name="TextBox 47"/>
          <p:cNvSpPr txBox="1"/>
          <p:nvPr/>
        </p:nvSpPr>
        <p:spPr>
          <a:xfrm>
            <a:off x="14789970" y="9256384"/>
            <a:ext cx="6247408" cy="400110"/>
          </a:xfrm>
          <a:prstGeom prst="rect">
            <a:avLst/>
          </a:prstGeom>
          <a:solidFill>
            <a:srgbClr val="000000">
              <a:alpha val="50196"/>
            </a:srgbClr>
          </a:solidFill>
        </p:spPr>
        <p:txBody>
          <a:bodyPr wrap="square" rtlCol="0">
            <a:spAutoFit/>
          </a:bodyPr>
          <a:lstStyle/>
          <a:p>
            <a:r>
              <a:rPr lang="en-GB" sz="2000" dirty="0" smtClean="0"/>
              <a:t>Figure 1: Scatter plot of number (log-scaled) vs. year no.</a:t>
            </a:r>
            <a:endParaRPr lang="en-GB" sz="2000" dirty="0"/>
          </a:p>
        </p:txBody>
      </p:sp>
      <p:cxnSp>
        <p:nvCxnSpPr>
          <p:cNvPr id="15" name="Straight Connector 14"/>
          <p:cNvCxnSpPr/>
          <p:nvPr/>
        </p:nvCxnSpPr>
        <p:spPr>
          <a:xfrm flipH="1">
            <a:off x="8722603" y="4848447"/>
            <a:ext cx="18878" cy="8064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397403" y="13222873"/>
            <a:ext cx="7321" cy="6314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5559289" y="19581724"/>
            <a:ext cx="20040" cy="78544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868401" y="19440847"/>
            <a:ext cx="60269" cy="79989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rotWithShape="1">
          <a:blip r:embed="rId12"/>
          <a:srcRect l="10046" t="24173" r="46709" b="17971"/>
          <a:stretch/>
        </p:blipFill>
        <p:spPr>
          <a:xfrm>
            <a:off x="8088409" y="20346889"/>
            <a:ext cx="7298074" cy="5492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12672</TotalTime>
  <Words>737</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vt:i4>
      </vt:variant>
    </vt:vector>
  </HeadingPairs>
  <TitlesOfParts>
    <vt:vector size="14" baseType="lpstr">
      <vt:lpstr>Arial</vt:lpstr>
      <vt:lpstr>Calibri</vt:lpstr>
      <vt:lpstr>Cambria Math</vt:lpstr>
      <vt:lpstr>Century Gothic</vt:lpstr>
      <vt:lpstr>DejaVu Sans</vt:lpstr>
      <vt:lpstr>Liberation Sans</vt:lpstr>
      <vt:lpstr>Liberation Serif</vt:lpstr>
      <vt:lpstr>Lohit Devanagari</vt:lpstr>
      <vt:lpstr>MathJax_Main</vt:lpstr>
      <vt:lpstr>Tahoma</vt:lpstr>
      <vt:lpstr>WenQuanYi Zen Hei Sharp</vt:lpstr>
      <vt:lpstr>Wingdings 3</vt:lpstr>
      <vt:lpstr>Ion</vt:lpstr>
      <vt:lpstr>Optimisation of the High-  Level Trigger (HLT) Maruf Ali (STFC RAL)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 of the High-  Level Trigger (HLT) Maruf Ali (STFC RAL), on behalf of the ATLAS collaboration</dc:title>
  <dc:creator>Maruf Ali</dc:creator>
  <cp:lastModifiedBy>Maruf Ali</cp:lastModifiedBy>
  <cp:revision>115</cp:revision>
  <dcterms:created xsi:type="dcterms:W3CDTF">2019-07-16T10:16:43Z</dcterms:created>
  <dcterms:modified xsi:type="dcterms:W3CDTF">2019-10-23T23:21:17Z</dcterms:modified>
</cp:coreProperties>
</file>