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4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853E-852F-4C5C-AFB5-3F06E36EB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F637D-3AFD-4EAD-9116-AA34394DD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D0DE1-85A2-4C40-8EF6-F6AD2769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9BF4-673E-41DD-904E-EC202B751B8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B97BA-1563-4287-A0DF-511AEB3E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308AB-C738-4DA0-81F0-5D72BBFAF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FD0C-6315-4512-B474-6F58CCA1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B90C-5891-4E0F-A1A0-316A3868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8AF38-403D-4391-B765-66DE7050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5AE8-CE63-426A-AF05-03D4B247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9BF4-673E-41DD-904E-EC202B751B8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33B1-D629-477C-8C27-0E8E0811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1DA31-B6AF-411D-9A83-40E399C1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FD0C-6315-4512-B474-6F58CCA1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C63CC-E3B5-4492-A9F4-C959BDED2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10D38-ACDC-42F8-A4B9-2C2554B1C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E8AE7-272C-4439-86C8-1CF74327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9BF4-673E-41DD-904E-EC202B751B8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C033-7FFF-4F99-A82B-D4663053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30DDE-7B62-4468-91A1-79333975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FD0C-6315-4512-B474-6F58CCA1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CC58-C0CE-40BC-A64A-EC5A4807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7737-9A32-497D-ADB3-576F8E678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9EE64-37D7-4E5D-BCDE-EE44146A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9BF4-673E-41DD-904E-EC202B751B8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9C30F-BAF5-4A59-87C6-4D61F68B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644AA-9F05-47E1-967E-7AACD692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FD0C-6315-4512-B474-6F58CCA1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A644-D548-4E0B-91C0-0BDE1864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AE5BC-4995-4C45-AF07-6E4BF2ED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39D24-9409-4356-8420-BADA6994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9BF4-673E-41DD-904E-EC202B751B8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3B77-3850-4CED-BCB3-4BFD621C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32594-E1FD-4E61-A43A-55BAEBDF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FD0C-6315-4512-B474-6F58CCA1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FDBC-CCDD-4733-8BA3-03E8540D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6A639-3E93-4DB4-83FB-00237F0AD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626E3-8929-46F3-9EE2-B3F0FEBDB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26B6-5B9E-4F7C-96BD-3FB76FFF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9BF4-673E-41DD-904E-EC202B751B8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3E205-F07A-49E3-8E7F-F621E93E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365A0-4A35-4EAE-BC64-A402D6E0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FD0C-6315-4512-B474-6F58CCA1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4786-D138-4AC4-A654-E329A960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EAE22-51ED-4389-9DF7-1EC0C2039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0780C-02A8-4176-96C0-36FF474E1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159A1-071C-4F27-AC32-1A69C03C1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7F6FA-302F-4D91-BFB6-2E915B9DA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103C1-79B1-4229-ACF9-4E7816FF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9BF4-673E-41DD-904E-EC202B751B8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89D04-680C-40DF-B73D-08D5D7E4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C72E1-ED1A-4DA2-BE88-5C58C8BF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FD0C-6315-4512-B474-6F58CCA1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8C2A-9D53-422A-8097-FF1F702D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2558-CF52-4D61-8675-FF0BC601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9BF4-673E-41DD-904E-EC202B751B8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29D4A-4A8A-4FA5-95EA-82E4E7E3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EE09A-A7AF-4465-B100-5B9477186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FD0C-6315-4512-B474-6F58CCA1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2F929-B744-4815-AE1F-AB562E2A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9BF4-673E-41DD-904E-EC202B751B8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25ABE-5227-4C00-A8C7-D52C9915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43BFB-7553-4360-9065-DE3844AB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FD0C-6315-4512-B474-6F58CCA1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614C-E621-409C-B179-1988FB5A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1BC4-A8A5-4E2C-AC55-A4B0FC8C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3A375-359D-4D92-A044-466845DE8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79156-52C7-4B2F-9794-D9E4F483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9BF4-673E-41DD-904E-EC202B751B8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1B84C-79FB-4AA4-8603-07E6719E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91129-AE8A-41A6-9F3C-23304F97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FD0C-6315-4512-B474-6F58CCA1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3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6083-546A-40D8-BD2F-02BBD574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3632F-7E9C-4220-BB61-29D8871B9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0743D-7AD1-4D46-9F8F-CA13FC677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E5DD7-72C6-47AE-8669-ECCAB3AE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9BF4-673E-41DD-904E-EC202B751B8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70E73-95D4-4589-B498-1734E066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6FD05-52F0-4709-9AA8-391DB25D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AFD0C-6315-4512-B474-6F58CCA1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6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7A114-9341-435C-A64F-E7996E03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2C82-A478-42AF-801E-55F819E23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B1143-87BD-43EB-A8C9-4638E87E9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D9BF4-673E-41DD-904E-EC202B751B8A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50828-9937-47E4-B838-DFC3A73A9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6DE5B-89BB-4BB1-B315-87D6D6F4E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AFD0C-6315-4512-B474-6F58CCA1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9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46CE77-AE17-4B39-8AC4-E8E490D2A988}"/>
              </a:ext>
            </a:extLst>
          </p:cNvPr>
          <p:cNvCxnSpPr/>
          <p:nvPr/>
        </p:nvCxnSpPr>
        <p:spPr>
          <a:xfrm>
            <a:off x="1276709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DC4B50-BE09-409B-9E1F-B5AA3FBA5777}"/>
              </a:ext>
            </a:extLst>
          </p:cNvPr>
          <p:cNvCxnSpPr/>
          <p:nvPr/>
        </p:nvCxnSpPr>
        <p:spPr>
          <a:xfrm>
            <a:off x="1285336" y="1500996"/>
            <a:ext cx="10906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AFDDDB-A808-4CDB-84C3-56F3140CAE5B}"/>
              </a:ext>
            </a:extLst>
          </p:cNvPr>
          <p:cNvSpPr txBox="1"/>
          <p:nvPr/>
        </p:nvSpPr>
        <p:spPr>
          <a:xfrm>
            <a:off x="77642" y="474453"/>
            <a:ext cx="99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Activity Sequence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37D733-4756-4D8B-88EF-DE149A0A2161}"/>
              </a:ext>
            </a:extLst>
          </p:cNvPr>
          <p:cNvCxnSpPr>
            <a:cxnSpLocks/>
          </p:cNvCxnSpPr>
          <p:nvPr/>
        </p:nvCxnSpPr>
        <p:spPr>
          <a:xfrm>
            <a:off x="1268475" y="4348997"/>
            <a:ext cx="11162189" cy="66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190F8E-F007-4869-AD0E-52E1B318E93D}"/>
              </a:ext>
            </a:extLst>
          </p:cNvPr>
          <p:cNvCxnSpPr/>
          <p:nvPr/>
        </p:nvCxnSpPr>
        <p:spPr>
          <a:xfrm>
            <a:off x="1276709" y="5270740"/>
            <a:ext cx="10981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7273FD3-779B-475C-9CDF-059728B46D58}"/>
              </a:ext>
            </a:extLst>
          </p:cNvPr>
          <p:cNvGrpSpPr/>
          <p:nvPr/>
        </p:nvGrpSpPr>
        <p:grpSpPr>
          <a:xfrm>
            <a:off x="189782" y="431737"/>
            <a:ext cx="11809167" cy="5967336"/>
            <a:chOff x="189782" y="431737"/>
            <a:chExt cx="11809167" cy="59673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F9F2CD-CF46-4318-8687-AE6653A16B34}"/>
                </a:ext>
              </a:extLst>
            </p:cNvPr>
            <p:cNvSpPr/>
            <p:nvPr/>
          </p:nvSpPr>
          <p:spPr>
            <a:xfrm>
              <a:off x="2107000" y="621101"/>
              <a:ext cx="1971137" cy="66423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Browse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4DEB1F-FC44-4040-9B90-3A088CA1FCA3}"/>
                </a:ext>
              </a:extLst>
            </p:cNvPr>
            <p:cNvSpPr/>
            <p:nvPr/>
          </p:nvSpPr>
          <p:spPr>
            <a:xfrm>
              <a:off x="2622430" y="474453"/>
              <a:ext cx="940279" cy="2674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EPIC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50DF3E-3623-4E95-B0D0-37DBCDC2364F}"/>
                </a:ext>
              </a:extLst>
            </p:cNvPr>
            <p:cNvSpPr/>
            <p:nvPr/>
          </p:nvSpPr>
          <p:spPr>
            <a:xfrm>
              <a:off x="4451229" y="621101"/>
              <a:ext cx="1854679" cy="66423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40754C-D27F-4E68-9C84-F5959042D219}"/>
                </a:ext>
              </a:extLst>
            </p:cNvPr>
            <p:cNvSpPr/>
            <p:nvPr/>
          </p:nvSpPr>
          <p:spPr>
            <a:xfrm>
              <a:off x="6679000" y="621101"/>
              <a:ext cx="1794294" cy="66423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3E4E61-13DE-4647-B993-1B62A29E406F}"/>
                </a:ext>
              </a:extLst>
            </p:cNvPr>
            <p:cNvSpPr/>
            <p:nvPr/>
          </p:nvSpPr>
          <p:spPr>
            <a:xfrm>
              <a:off x="8833449" y="621101"/>
              <a:ext cx="1863306" cy="66423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Track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32AED6-A48B-4EBE-BA3C-C0B2DD71BDB5}"/>
                </a:ext>
              </a:extLst>
            </p:cNvPr>
            <p:cNvSpPr/>
            <p:nvPr/>
          </p:nvSpPr>
          <p:spPr>
            <a:xfrm>
              <a:off x="4977442" y="474453"/>
              <a:ext cx="767750" cy="2674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EPIC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B7809F2-0D21-4D4A-B7B9-787552569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5213" y="453303"/>
              <a:ext cx="774259" cy="49991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CB16D0-1912-4CEF-9C80-68F6B8F2C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87696" y="431737"/>
              <a:ext cx="774259" cy="499915"/>
            </a:xfrm>
            <a:prstGeom prst="rect">
              <a:avLst/>
            </a:prstGeom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066C33A9-CDB2-4C95-A710-E1A68AC35A5A}"/>
                </a:ext>
              </a:extLst>
            </p:cNvPr>
            <p:cNvSpPr/>
            <p:nvPr/>
          </p:nvSpPr>
          <p:spPr>
            <a:xfrm>
              <a:off x="189782" y="2015590"/>
              <a:ext cx="871266" cy="7418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Release 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AA3444-82D4-4AAC-8FEF-CCF68ECD9915}"/>
                </a:ext>
              </a:extLst>
            </p:cNvPr>
            <p:cNvSpPr/>
            <p:nvPr/>
          </p:nvSpPr>
          <p:spPr>
            <a:xfrm>
              <a:off x="1913110" y="1699403"/>
              <a:ext cx="1664897" cy="6297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Grouped by Categories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64B547D-586D-4180-B7C0-2EE1597D3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9002" y="2754540"/>
              <a:ext cx="1676545" cy="64013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B8A0E0A-2673-43CA-8BE5-55D7D8C1D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3930" y="1746391"/>
              <a:ext cx="1676545" cy="64013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70B6BF-2D46-4575-BB0D-985F2108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40295" y="2681736"/>
              <a:ext cx="1676545" cy="64013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DA8B3F5-B657-451C-A005-FFD26E8F2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1635" y="3739054"/>
              <a:ext cx="1676545" cy="64013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DC97F28-6697-42EC-AA65-067F15638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9815" y="1724277"/>
              <a:ext cx="1676545" cy="64013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4C9DEDB-D579-4385-B5D7-1B39C6C00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0685" y="2721242"/>
              <a:ext cx="1676545" cy="64013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6D27649-3997-4BF0-89C6-FDA446661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6552" y="1694191"/>
              <a:ext cx="1676545" cy="64013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07CC672-9079-4DA4-B77A-FEEF93FC1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4428" y="2721242"/>
              <a:ext cx="1676545" cy="640135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6D2C6D-F769-46AE-B056-7B4911187671}"/>
                </a:ext>
              </a:extLst>
            </p:cNvPr>
            <p:cNvSpPr txBox="1"/>
            <p:nvPr/>
          </p:nvSpPr>
          <p:spPr>
            <a:xfrm>
              <a:off x="2189733" y="2713367"/>
              <a:ext cx="15027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Search by keyword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9CC99F-3327-4558-A389-844A7FF5E93C}"/>
                </a:ext>
              </a:extLst>
            </p:cNvPr>
            <p:cNvSpPr txBox="1"/>
            <p:nvPr/>
          </p:nvSpPr>
          <p:spPr>
            <a:xfrm>
              <a:off x="4615551" y="1853286"/>
              <a:ext cx="1664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3B3E9DC-A6E8-4EBC-9D43-8FA2B861FA0F}"/>
                </a:ext>
              </a:extLst>
            </p:cNvPr>
            <p:cNvSpPr txBox="1"/>
            <p:nvPr/>
          </p:nvSpPr>
          <p:spPr>
            <a:xfrm>
              <a:off x="4937795" y="2817137"/>
              <a:ext cx="1585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Login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C20308-7A3B-427C-AF2F-BA93B5A140FD}"/>
                </a:ext>
              </a:extLst>
            </p:cNvPr>
            <p:cNvSpPr txBox="1"/>
            <p:nvPr/>
          </p:nvSpPr>
          <p:spPr>
            <a:xfrm>
              <a:off x="4629365" y="3702666"/>
              <a:ext cx="16765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&amp; Remove from Cart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7AB7C4-ED4F-4B54-B983-61EDF3259EC3}"/>
                </a:ext>
              </a:extLst>
            </p:cNvPr>
            <p:cNvSpPr txBox="1"/>
            <p:nvPr/>
          </p:nvSpPr>
          <p:spPr>
            <a:xfrm>
              <a:off x="7292860" y="1895740"/>
              <a:ext cx="1143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Cash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559307-70A4-4DA7-B8EA-7DA9D5B0340B}"/>
                </a:ext>
              </a:extLst>
            </p:cNvPr>
            <p:cNvSpPr txBox="1"/>
            <p:nvPr/>
          </p:nvSpPr>
          <p:spPr>
            <a:xfrm>
              <a:off x="7023637" y="2782669"/>
              <a:ext cx="1502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Debit/Credit Card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1FBF41-9171-4D69-815D-33E9020A22AC}"/>
                </a:ext>
              </a:extLst>
            </p:cNvPr>
            <p:cNvSpPr txBox="1"/>
            <p:nvPr/>
          </p:nvSpPr>
          <p:spPr>
            <a:xfrm>
              <a:off x="9420058" y="1810540"/>
              <a:ext cx="1592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26AE9F-E23D-48E0-A224-6B2C7FAB9ECE}"/>
                </a:ext>
              </a:extLst>
            </p:cNvPr>
            <p:cNvSpPr txBox="1"/>
            <p:nvPr/>
          </p:nvSpPr>
          <p:spPr>
            <a:xfrm>
              <a:off x="9317624" y="2854931"/>
              <a:ext cx="1688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Support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558AB7-C4C2-40E7-A804-369DEB74ED0E}"/>
                </a:ext>
              </a:extLst>
            </p:cNvPr>
            <p:cNvSpPr/>
            <p:nvPr/>
          </p:nvSpPr>
          <p:spPr>
            <a:xfrm>
              <a:off x="3322313" y="1568477"/>
              <a:ext cx="772289" cy="52774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Story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598CB81-F526-45FF-A885-DE089218F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5431" y="2513719"/>
              <a:ext cx="804742" cy="76816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CF689C5-9268-4354-9EE0-DC9EEFBDC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2998" y="1438740"/>
              <a:ext cx="804742" cy="76816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2329C-3283-4F4F-8B8B-E9570101E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33926" y="2337671"/>
              <a:ext cx="804742" cy="76816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DF0989C-98DA-48F5-8742-0A14C4988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489" y="3401044"/>
              <a:ext cx="804742" cy="76816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2875EE2-F3CF-4BE9-B42B-BAA8CF4FE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5336" y="1438740"/>
              <a:ext cx="804742" cy="768163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66229DC-8E65-4FBD-8DE4-275FE7E46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8869" y="2297493"/>
              <a:ext cx="804742" cy="768163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1471557-3C8B-4471-8158-3989F930C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01543" y="1454455"/>
              <a:ext cx="804742" cy="768163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0A22CB7-61F3-4051-923F-077249FBB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12368" y="2277392"/>
              <a:ext cx="804742" cy="768163"/>
            </a:xfrm>
            <a:prstGeom prst="rect">
              <a:avLst/>
            </a:prstGeom>
          </p:spPr>
        </p:pic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E58035CA-3A67-4F66-A7B8-AA5C91DDA5A0}"/>
                </a:ext>
              </a:extLst>
            </p:cNvPr>
            <p:cNvSpPr/>
            <p:nvPr/>
          </p:nvSpPr>
          <p:spPr>
            <a:xfrm>
              <a:off x="189782" y="4589253"/>
              <a:ext cx="992034" cy="5232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Release 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049770D-C14F-4311-9A63-D7A6353026F8}"/>
                </a:ext>
              </a:extLst>
            </p:cNvPr>
            <p:cNvSpPr/>
            <p:nvPr/>
          </p:nvSpPr>
          <p:spPr>
            <a:xfrm>
              <a:off x="6849569" y="4502989"/>
              <a:ext cx="1906239" cy="60948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Internet Banking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9900D9E-DA2B-460A-B6F7-C73179370047}"/>
                </a:ext>
              </a:extLst>
            </p:cNvPr>
            <p:cNvSpPr/>
            <p:nvPr/>
          </p:nvSpPr>
          <p:spPr>
            <a:xfrm>
              <a:off x="9440171" y="4522673"/>
              <a:ext cx="1906239" cy="5745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 Progress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A09C9CA-1A49-41DF-AA4F-D211CFB59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19517" y="4354231"/>
              <a:ext cx="804742" cy="768163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48A569CE-925A-406B-B386-175DF1D36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94207" y="4355449"/>
              <a:ext cx="804742" cy="768163"/>
            </a:xfrm>
            <a:prstGeom prst="rect">
              <a:avLst/>
            </a:prstGeom>
          </p:spPr>
        </p:pic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8200C705-7BFD-469A-953B-C982B4AC27B3}"/>
                </a:ext>
              </a:extLst>
            </p:cNvPr>
            <p:cNvSpPr/>
            <p:nvPr/>
          </p:nvSpPr>
          <p:spPr>
            <a:xfrm>
              <a:off x="189782" y="5779698"/>
              <a:ext cx="992032" cy="5232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Release 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2D3898D-29A6-411A-BABE-4A1ABF852121}"/>
                </a:ext>
              </a:extLst>
            </p:cNvPr>
            <p:cNvSpPr/>
            <p:nvPr/>
          </p:nvSpPr>
          <p:spPr>
            <a:xfrm>
              <a:off x="4299301" y="5779698"/>
              <a:ext cx="1805940" cy="61937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Duplicate Previous Orders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7A69EAC-BD3C-462B-8C3D-4F3BAC0006D1}"/>
                </a:ext>
              </a:extLst>
            </p:cNvPr>
            <p:cNvSpPr/>
            <p:nvPr/>
          </p:nvSpPr>
          <p:spPr>
            <a:xfrm>
              <a:off x="6904693" y="5779698"/>
              <a:ext cx="1805937" cy="61937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Payment Wallets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77B08EE-D184-468A-9818-B4371F5A4962}"/>
                </a:ext>
              </a:extLst>
            </p:cNvPr>
            <p:cNvSpPr/>
            <p:nvPr/>
          </p:nvSpPr>
          <p:spPr>
            <a:xfrm>
              <a:off x="9596540" y="5762576"/>
              <a:ext cx="1597667" cy="61937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Live Tracking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8CC4789-6045-47B6-B439-9ACB7B230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2998" y="5372981"/>
              <a:ext cx="804742" cy="768163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9D7A5B4-13BA-44C8-81A1-D3992B2DA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5212" y="5314836"/>
              <a:ext cx="804742" cy="768163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8776B7BB-1BEA-4D2F-8838-0E4AC03F5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06285" y="5304099"/>
              <a:ext cx="804742" cy="76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067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47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Rosanne Wallach</dc:creator>
  <cp:lastModifiedBy>Rosanne Wallach</cp:lastModifiedBy>
  <cp:revision>1</cp:revision>
  <dcterms:created xsi:type="dcterms:W3CDTF">2022-03-29T23:58:12Z</dcterms:created>
  <dcterms:modified xsi:type="dcterms:W3CDTF">2022-03-31T14:46:39Z</dcterms:modified>
</cp:coreProperties>
</file>