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53" r:id="rId4"/>
    <p:sldId id="352" r:id="rId5"/>
    <p:sldId id="298" r:id="rId6"/>
    <p:sldId id="319" r:id="rId7"/>
    <p:sldId id="347" r:id="rId8"/>
    <p:sldId id="316" r:id="rId9"/>
    <p:sldId id="299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30"/>
    <a:srgbClr val="E97D03"/>
    <a:srgbClr val="2CB091"/>
    <a:srgbClr val="7646D9"/>
    <a:srgbClr val="8A52FF"/>
    <a:srgbClr val="FF5E42"/>
    <a:srgbClr val="FF7F5B"/>
    <a:srgbClr val="C1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6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50000"/>
                <a:lumOff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2CE450-E6D6-4E77-90AE-76F4235433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1208" y="-14066"/>
            <a:ext cx="7590793" cy="6915322"/>
          </a:xfrm>
          <a:custGeom>
            <a:avLst/>
            <a:gdLst>
              <a:gd name="connsiteX0" fmla="*/ 1360830 w 7590793"/>
              <a:gd name="connsiteY0" fmla="*/ 2708207 h 6915322"/>
              <a:gd name="connsiteX1" fmla="*/ 2049125 w 7590793"/>
              <a:gd name="connsiteY1" fmla="*/ 3058126 h 6915322"/>
              <a:gd name="connsiteX2" fmla="*/ 5349529 w 7590793"/>
              <a:gd name="connsiteY2" fmla="*/ 6915322 h 6915322"/>
              <a:gd name="connsiteX3" fmla="*/ 2694033 w 7590793"/>
              <a:gd name="connsiteY3" fmla="*/ 6915322 h 6915322"/>
              <a:gd name="connsiteX4" fmla="*/ 516048 w 7590793"/>
              <a:gd name="connsiteY4" fmla="*/ 4369902 h 6915322"/>
              <a:gd name="connsiteX5" fmla="*/ 626699 w 7590793"/>
              <a:gd name="connsiteY5" fmla="*/ 2947475 h 6915322"/>
              <a:gd name="connsiteX6" fmla="*/ 1360830 w 7590793"/>
              <a:gd name="connsiteY6" fmla="*/ 2708207 h 6915322"/>
              <a:gd name="connsiteX7" fmla="*/ 2810792 w 7590793"/>
              <a:gd name="connsiteY7" fmla="*/ 0 h 6915322"/>
              <a:gd name="connsiteX8" fmla="*/ 5466288 w 7590793"/>
              <a:gd name="connsiteY8" fmla="*/ 0 h 6915322"/>
              <a:gd name="connsiteX9" fmla="*/ 6931181 w 7590793"/>
              <a:gd name="connsiteY9" fmla="*/ 1712027 h 6915322"/>
              <a:gd name="connsiteX10" fmla="*/ 6820529 w 7590793"/>
              <a:gd name="connsiteY10" fmla="*/ 3134453 h 6915322"/>
              <a:gd name="connsiteX11" fmla="*/ 5398102 w 7590793"/>
              <a:gd name="connsiteY11" fmla="*/ 3023802 h 6915322"/>
              <a:gd name="connsiteX12" fmla="*/ 0 w 7590793"/>
              <a:gd name="connsiteY12" fmla="*/ 0 h 6915322"/>
              <a:gd name="connsiteX13" fmla="*/ 2449366 w 7590793"/>
              <a:gd name="connsiteY13" fmla="*/ 0 h 6915322"/>
              <a:gd name="connsiteX14" fmla="*/ 7590793 w 7590793"/>
              <a:gd name="connsiteY14" fmla="*/ 6008808 h 6915322"/>
              <a:gd name="connsiteX15" fmla="*/ 7590793 w 7590793"/>
              <a:gd name="connsiteY15" fmla="*/ 6915322 h 6915322"/>
              <a:gd name="connsiteX16" fmla="*/ 5710953 w 7590793"/>
              <a:gd name="connsiteY16" fmla="*/ 6915322 h 6915322"/>
              <a:gd name="connsiteX17" fmla="*/ 230936 w 7590793"/>
              <a:gd name="connsiteY17" fmla="*/ 510802 h 6915322"/>
              <a:gd name="connsiteX18" fmla="*/ 10818 w 7590793"/>
              <a:gd name="connsiteY18" fmla="*/ 66262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90793" h="6915322">
                <a:moveTo>
                  <a:pt x="1360830" y="2708207"/>
                </a:moveTo>
                <a:cubicBezTo>
                  <a:pt x="1618238" y="2728231"/>
                  <a:pt x="1868007" y="2846453"/>
                  <a:pt x="2049125" y="3058126"/>
                </a:cubicBezTo>
                <a:lnTo>
                  <a:pt x="5349529" y="6915322"/>
                </a:lnTo>
                <a:lnTo>
                  <a:pt x="2694033" y="6915322"/>
                </a:lnTo>
                <a:lnTo>
                  <a:pt x="516048" y="4369902"/>
                </a:lnTo>
                <a:cubicBezTo>
                  <a:pt x="153811" y="3946554"/>
                  <a:pt x="203352" y="3309712"/>
                  <a:pt x="626699" y="2947475"/>
                </a:cubicBezTo>
                <a:cubicBezTo>
                  <a:pt x="838374" y="2766358"/>
                  <a:pt x="1103421" y="2688183"/>
                  <a:pt x="1360830" y="2708207"/>
                </a:cubicBezTo>
                <a:close/>
                <a:moveTo>
                  <a:pt x="2810792" y="0"/>
                </a:moveTo>
                <a:lnTo>
                  <a:pt x="5466288" y="0"/>
                </a:lnTo>
                <a:lnTo>
                  <a:pt x="6931181" y="1712027"/>
                </a:lnTo>
                <a:cubicBezTo>
                  <a:pt x="7293416" y="2135375"/>
                  <a:pt x="7243876" y="2772216"/>
                  <a:pt x="6820529" y="3134453"/>
                </a:cubicBezTo>
                <a:cubicBezTo>
                  <a:pt x="6397181" y="3496689"/>
                  <a:pt x="5760339" y="3447149"/>
                  <a:pt x="5398102" y="3023802"/>
                </a:cubicBezTo>
                <a:close/>
                <a:moveTo>
                  <a:pt x="0" y="0"/>
                </a:moveTo>
                <a:lnTo>
                  <a:pt x="2449366" y="0"/>
                </a:lnTo>
                <a:lnTo>
                  <a:pt x="7590793" y="6008808"/>
                </a:lnTo>
                <a:lnTo>
                  <a:pt x="7590793" y="6915322"/>
                </a:lnTo>
                <a:lnTo>
                  <a:pt x="5710953" y="6915322"/>
                </a:lnTo>
                <a:lnTo>
                  <a:pt x="230936" y="510802"/>
                </a:lnTo>
                <a:cubicBezTo>
                  <a:pt x="117737" y="378506"/>
                  <a:pt x="44751" y="225361"/>
                  <a:pt x="10818" y="662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F1C1CB5-408D-4953-B5CD-F12D3C5E8C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-14066"/>
            <a:ext cx="6589486" cy="6915322"/>
          </a:xfrm>
          <a:custGeom>
            <a:avLst/>
            <a:gdLst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0913 w 6589486"/>
              <a:gd name="connsiteY7" fmla="*/ 2154276 h 6915322"/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3564 w 6589486"/>
              <a:gd name="connsiteY7" fmla="*/ 0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9486" h="6915322">
                <a:moveTo>
                  <a:pt x="5013564" y="0"/>
                </a:moveTo>
                <a:cubicBezTo>
                  <a:pt x="6017304" y="877309"/>
                  <a:pt x="6591136" y="2137051"/>
                  <a:pt x="6589483" y="3459640"/>
                </a:cubicBezTo>
                <a:cubicBezTo>
                  <a:pt x="6587830" y="4782168"/>
                  <a:pt x="6010904" y="6040459"/>
                  <a:pt x="5005054" y="6915322"/>
                </a:cubicBezTo>
                <a:cubicBezTo>
                  <a:pt x="5005072" y="6900903"/>
                  <a:pt x="5005089" y="6886485"/>
                  <a:pt x="5005107" y="6872066"/>
                </a:cubicBezTo>
                <a:lnTo>
                  <a:pt x="0" y="6872066"/>
                </a:lnTo>
                <a:lnTo>
                  <a:pt x="0" y="14066"/>
                </a:lnTo>
                <a:lnTo>
                  <a:pt x="5010913" y="14066"/>
                </a:lnTo>
                <a:lnTo>
                  <a:pt x="501356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8AF049-4521-4294-9EE4-484ADBB92FF8}"/>
              </a:ext>
            </a:extLst>
          </p:cNvPr>
          <p:cNvSpPr/>
          <p:nvPr userDrawn="1"/>
        </p:nvSpPr>
        <p:spPr>
          <a:xfrm>
            <a:off x="733228" y="2722187"/>
            <a:ext cx="5292000" cy="16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7DABA9-EC9D-46EF-8438-CD7527D72D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1009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94FC4D0-63DD-4FDA-994F-BA9CBB921B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69495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BB508-8C47-4DB7-8F45-84CD1AC8E149}"/>
              </a:ext>
            </a:extLst>
          </p:cNvPr>
          <p:cNvSpPr/>
          <p:nvPr userDrawn="1"/>
        </p:nvSpPr>
        <p:spPr>
          <a:xfrm>
            <a:off x="6189393" y="2722187"/>
            <a:ext cx="5292000" cy="16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2772F61-F4EC-4262-A13B-53032E6AB6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39142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8DD5E0E-B4B9-4BA2-A8DC-94B2F8520E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31645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DEB71-36D6-4A42-A8E4-69714AFB97C2}"/>
              </a:ext>
            </a:extLst>
          </p:cNvPr>
          <p:cNvSpPr/>
          <p:nvPr userDrawn="1"/>
        </p:nvSpPr>
        <p:spPr>
          <a:xfrm>
            <a:off x="1181009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51A4A-A45B-4C79-BD45-E0B080932AFF}"/>
              </a:ext>
            </a:extLst>
          </p:cNvPr>
          <p:cNvSpPr/>
          <p:nvPr userDrawn="1"/>
        </p:nvSpPr>
        <p:spPr>
          <a:xfrm>
            <a:off x="3573512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BB916-3F37-4EBF-A328-B684A0D92718}"/>
              </a:ext>
            </a:extLst>
          </p:cNvPr>
          <p:cNvSpPr/>
          <p:nvPr userDrawn="1"/>
        </p:nvSpPr>
        <p:spPr>
          <a:xfrm>
            <a:off x="6649142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F62EC-DDC0-4443-AAEF-274EEE01DA68}"/>
              </a:ext>
            </a:extLst>
          </p:cNvPr>
          <p:cNvSpPr/>
          <p:nvPr userDrawn="1"/>
        </p:nvSpPr>
        <p:spPr>
          <a:xfrm>
            <a:off x="9041645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A7AAE8A-B655-46C4-9F55-D0EEEEAA9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9E93EC-0252-470A-BB43-BA00FCE03F08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4">
            <a:extLst>
              <a:ext uri="{FF2B5EF4-FFF2-40B4-BE49-F238E27FC236}">
                <a16:creationId xmlns:a16="http://schemas.microsoft.com/office/drawing/2014/main" id="{32051795-D6A5-400F-ADB5-D7F395BACF67}"/>
              </a:ext>
            </a:extLst>
          </p:cNvPr>
          <p:cNvGrpSpPr/>
          <p:nvPr userDrawn="1"/>
        </p:nvGrpSpPr>
        <p:grpSpPr>
          <a:xfrm>
            <a:off x="1073840" y="1861532"/>
            <a:ext cx="3479012" cy="2807989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5467B3-7C1A-43AD-A1D8-5350DDD2B01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2B8E92-9D45-47D7-9E0C-5BCAF4EAD5A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5A62AF-EC59-4DA5-B176-7A72A58812C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1982AF-00CE-4E89-AA4E-0DEC390CB0F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A8379-38E6-4789-B34F-FD781FCA8C1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35C0F3-8DC6-4FCF-87CB-9185742793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4F94D-F69E-4ED8-916B-F4A5CA4376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B6EF10-3151-43DB-94A0-1BA3AD8FC41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aphic 14">
            <a:extLst>
              <a:ext uri="{FF2B5EF4-FFF2-40B4-BE49-F238E27FC236}">
                <a16:creationId xmlns:a16="http://schemas.microsoft.com/office/drawing/2014/main" id="{A7E4D12A-F1D2-478A-8F53-F01726DB4E64}"/>
              </a:ext>
            </a:extLst>
          </p:cNvPr>
          <p:cNvGrpSpPr/>
          <p:nvPr userDrawn="1"/>
        </p:nvGrpSpPr>
        <p:grpSpPr>
          <a:xfrm>
            <a:off x="7639148" y="1839560"/>
            <a:ext cx="3479012" cy="2807989"/>
            <a:chOff x="2444748" y="555045"/>
            <a:chExt cx="7282048" cy="572745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BAEB95-207A-4CB0-8EE9-3AE20932A5F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B546C6-B986-4D7C-A715-0D82A70850E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D6066F-D939-42A2-9838-E59A8B5B2CE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A0DE0D-2B29-4A6F-89E8-0492FDE8FD9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2D8CD8-2E19-4507-AA08-0C25B683422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9987EF-DBFC-434C-B952-18808516FB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C8EBCC-F045-4F92-830C-286F27A6314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B3A367-4C45-4828-B234-43B2723892F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그림 개체 틀 2">
            <a:extLst>
              <a:ext uri="{FF2B5EF4-FFF2-40B4-BE49-F238E27FC236}">
                <a16:creationId xmlns:a16="http://schemas.microsoft.com/office/drawing/2014/main" id="{B2DEEF25-392E-4B45-B5A5-9E89CBDD85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78214" y="1979471"/>
            <a:ext cx="2954824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D5ACDD71-E3DF-4B83-9E0A-029B0DD529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4504" y="1979471"/>
            <a:ext cx="2945800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33B0579C-DFE2-4ED4-B3E9-05F512F22258}"/>
              </a:ext>
            </a:extLst>
          </p:cNvPr>
          <p:cNvGrpSpPr/>
          <p:nvPr userDrawn="1"/>
        </p:nvGrpSpPr>
        <p:grpSpPr>
          <a:xfrm>
            <a:off x="4112986" y="1690936"/>
            <a:ext cx="3966027" cy="3201070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00D3DE8-6427-41CE-803A-1F7D6651623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CB558B-7EA1-474A-ACBB-5435391EB3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A02AF5-FDD2-4F02-AF2D-F64CD1695F8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FCF863-4CC8-493B-AE63-E70944D90DA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8C89C0-B12A-480F-8315-3AD5D7271DA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A7A055-E5FE-4924-8E1F-7F04870D837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60114-25EE-4CDC-907A-7B374C47700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DBC6E8-2A9F-4D93-B957-9B63B69D49E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24E98D71-6726-4848-AFCC-2BAEDA6EFA0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31803" y="1837279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5593C4-C6DB-4C56-AA8C-68577461AF2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C2D372-150A-4C7C-BDED-02AE2E4AB4DA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47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70000"/>
                <a:lumOff val="3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10000">
                <a:schemeClr val="accent2">
                  <a:lumMod val="80000"/>
                  <a:lumOff val="20000"/>
                </a:schemeClr>
              </a:gs>
              <a:gs pos="89000">
                <a:schemeClr val="accent6">
                  <a:lumMod val="80000"/>
                  <a:lumOff val="2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962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2">
                  <a:alpha val="80000"/>
                </a:schemeClr>
              </a:gs>
              <a:gs pos="100000">
                <a:schemeClr val="accent6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94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526C01-745B-427F-B078-9C92CD21BD54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6">
                <a:lumMod val="80000"/>
                <a:lumOff val="20000"/>
              </a:schemeClr>
            </a:gs>
            <a:gs pos="100000">
              <a:schemeClr val="accent2">
                <a:lumMod val="80000"/>
                <a:lumOff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9B6EFA-7E22-44C6-BCE1-F0377954A51E}"/>
              </a:ext>
            </a:extLst>
          </p:cNvPr>
          <p:cNvSpPr/>
          <p:nvPr userDrawn="1"/>
        </p:nvSpPr>
        <p:spPr>
          <a:xfrm>
            <a:off x="0" y="0"/>
            <a:ext cx="12192000" cy="3183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A57D199-1B9C-4D9D-8C67-113091E9C9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92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BD89A8AB-6025-49A8-B5B9-D1B7584D3A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68860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496D300D-9D4F-4FD3-85D5-999AF0FB63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8528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633A620C-7688-4744-A9BB-C21079361E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68196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9B36D4-3608-472D-9300-6DE1125B928F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B62FB-D734-4B06-B6C0-007A8B0CCD8B}"/>
              </a:ext>
            </a:extLst>
          </p:cNvPr>
          <p:cNvSpPr/>
          <p:nvPr userDrawn="1"/>
        </p:nvSpPr>
        <p:spPr>
          <a:xfrm>
            <a:off x="-2" y="598819"/>
            <a:ext cx="7915278" cy="5660362"/>
          </a:xfrm>
          <a:custGeom>
            <a:avLst/>
            <a:gdLst>
              <a:gd name="connsiteX0" fmla="*/ 0 w 7915278"/>
              <a:gd name="connsiteY0" fmla="*/ 0 h 5660362"/>
              <a:gd name="connsiteX1" fmla="*/ 5085097 w 7915278"/>
              <a:gd name="connsiteY1" fmla="*/ 0 h 5660362"/>
              <a:gd name="connsiteX2" fmla="*/ 7915278 w 7915278"/>
              <a:gd name="connsiteY2" fmla="*/ 2830181 h 5660362"/>
              <a:gd name="connsiteX3" fmla="*/ 7915277 w 7915278"/>
              <a:gd name="connsiteY3" fmla="*/ 2830181 h 5660362"/>
              <a:gd name="connsiteX4" fmla="*/ 5085096 w 7915278"/>
              <a:gd name="connsiteY4" fmla="*/ 5660362 h 5660362"/>
              <a:gd name="connsiteX5" fmla="*/ 0 w 7915278"/>
              <a:gd name="connsiteY5" fmla="*/ 5660361 h 56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5278" h="5660362">
                <a:moveTo>
                  <a:pt x="0" y="0"/>
                </a:moveTo>
                <a:lnTo>
                  <a:pt x="5085097" y="0"/>
                </a:lnTo>
                <a:cubicBezTo>
                  <a:pt x="6648163" y="0"/>
                  <a:pt x="7915278" y="1267115"/>
                  <a:pt x="7915278" y="2830181"/>
                </a:cubicBezTo>
                <a:lnTo>
                  <a:pt x="7915277" y="2830181"/>
                </a:lnTo>
                <a:cubicBezTo>
                  <a:pt x="7915277" y="4393247"/>
                  <a:pt x="6648162" y="5660362"/>
                  <a:pt x="5085096" y="5660362"/>
                </a:cubicBezTo>
                <a:lnTo>
                  <a:pt x="0" y="56603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821688-412D-4F50-A962-E45BB413EC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875416"/>
            <a:ext cx="7553328" cy="5107168"/>
          </a:xfrm>
          <a:custGeom>
            <a:avLst/>
            <a:gdLst>
              <a:gd name="connsiteX0" fmla="*/ 0 w 7553328"/>
              <a:gd name="connsiteY0" fmla="*/ 0 h 5107168"/>
              <a:gd name="connsiteX1" fmla="*/ 4999744 w 7553328"/>
              <a:gd name="connsiteY1" fmla="*/ 0 h 5107168"/>
              <a:gd name="connsiteX2" fmla="*/ 7553328 w 7553328"/>
              <a:gd name="connsiteY2" fmla="*/ 2553584 h 5107168"/>
              <a:gd name="connsiteX3" fmla="*/ 7553327 w 7553328"/>
              <a:gd name="connsiteY3" fmla="*/ 2553584 h 5107168"/>
              <a:gd name="connsiteX4" fmla="*/ 4999743 w 7553328"/>
              <a:gd name="connsiteY4" fmla="*/ 5107168 h 5107168"/>
              <a:gd name="connsiteX5" fmla="*/ 0 w 7553328"/>
              <a:gd name="connsiteY5" fmla="*/ 5107167 h 51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3328" h="5107168">
                <a:moveTo>
                  <a:pt x="0" y="0"/>
                </a:moveTo>
                <a:lnTo>
                  <a:pt x="4999744" y="0"/>
                </a:lnTo>
                <a:cubicBezTo>
                  <a:pt x="6410050" y="0"/>
                  <a:pt x="7553328" y="1143278"/>
                  <a:pt x="7553328" y="2553584"/>
                </a:cubicBezTo>
                <a:lnTo>
                  <a:pt x="7553327" y="2553584"/>
                </a:lnTo>
                <a:cubicBezTo>
                  <a:pt x="7553327" y="3963890"/>
                  <a:pt x="6410049" y="5107168"/>
                  <a:pt x="4999743" y="5107168"/>
                </a:cubicBezTo>
                <a:lnTo>
                  <a:pt x="0" y="51071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val 258">
            <a:extLst>
              <a:ext uri="{FF2B5EF4-FFF2-40B4-BE49-F238E27FC236}">
                <a16:creationId xmlns:a16="http://schemas.microsoft.com/office/drawing/2014/main" id="{8E1F945D-9D73-42DF-A54E-C6672DAA375D}"/>
              </a:ext>
            </a:extLst>
          </p:cNvPr>
          <p:cNvSpPr/>
          <p:nvPr/>
        </p:nvSpPr>
        <p:spPr>
          <a:xfrm rot="162293">
            <a:off x="3297800" y="5733641"/>
            <a:ext cx="2006022" cy="800421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F129D7F-69B0-44A6-A010-BACFD8FC01A7}"/>
              </a:ext>
            </a:extLst>
          </p:cNvPr>
          <p:cNvSpPr/>
          <p:nvPr/>
        </p:nvSpPr>
        <p:spPr>
          <a:xfrm rot="162293">
            <a:off x="5345711" y="5760997"/>
            <a:ext cx="2006022" cy="800421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24594C0-0900-4106-970B-290810070CFA}"/>
              </a:ext>
            </a:extLst>
          </p:cNvPr>
          <p:cNvSpPr/>
          <p:nvPr/>
        </p:nvSpPr>
        <p:spPr>
          <a:xfrm rot="162293">
            <a:off x="2545616" y="5809110"/>
            <a:ext cx="5587541" cy="750821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554DD59C-CCB0-4E5D-9245-200F45476A8B}"/>
              </a:ext>
            </a:extLst>
          </p:cNvPr>
          <p:cNvSpPr/>
          <p:nvPr/>
        </p:nvSpPr>
        <p:spPr>
          <a:xfrm flipH="1">
            <a:off x="9627853" y="1677642"/>
            <a:ext cx="2231083" cy="981548"/>
          </a:xfrm>
          <a:custGeom>
            <a:avLst/>
            <a:gdLst>
              <a:gd name="connsiteX0" fmla="*/ 2653922 w 3778605"/>
              <a:gd name="connsiteY0" fmla="*/ 113 h 1662368"/>
              <a:gd name="connsiteX1" fmla="*/ 2702277 w 3778605"/>
              <a:gd name="connsiteY1" fmla="*/ 7098 h 1662368"/>
              <a:gd name="connsiteX2" fmla="*/ 2832149 w 3778605"/>
              <a:gd name="connsiteY2" fmla="*/ 138883 h 1662368"/>
              <a:gd name="connsiteX3" fmla="*/ 2865059 w 3778605"/>
              <a:gd name="connsiteY3" fmla="*/ 153976 h 1662368"/>
              <a:gd name="connsiteX4" fmla="*/ 3044405 w 3778605"/>
              <a:gd name="connsiteY4" fmla="*/ 189684 h 1662368"/>
              <a:gd name="connsiteX5" fmla="*/ 3086149 w 3778605"/>
              <a:gd name="connsiteY5" fmla="*/ 236582 h 1662368"/>
              <a:gd name="connsiteX6" fmla="*/ 3114053 w 3778605"/>
              <a:gd name="connsiteY6" fmla="*/ 346795 h 1662368"/>
              <a:gd name="connsiteX7" fmla="*/ 3145122 w 3778605"/>
              <a:gd name="connsiteY7" fmla="*/ 371459 h 1662368"/>
              <a:gd name="connsiteX8" fmla="*/ 3157491 w 3778605"/>
              <a:gd name="connsiteY8" fmla="*/ 369839 h 1662368"/>
              <a:gd name="connsiteX9" fmla="*/ 3352518 w 3778605"/>
              <a:gd name="connsiteY9" fmla="*/ 417694 h 1662368"/>
              <a:gd name="connsiteX10" fmla="*/ 3426804 w 3778605"/>
              <a:gd name="connsiteY10" fmla="*/ 494483 h 1662368"/>
              <a:gd name="connsiteX11" fmla="*/ 3454929 w 3778605"/>
              <a:gd name="connsiteY11" fmla="*/ 555296 h 1662368"/>
              <a:gd name="connsiteX12" fmla="*/ 3462675 w 3778605"/>
              <a:gd name="connsiteY12" fmla="*/ 618467 h 1662368"/>
              <a:gd name="connsiteX13" fmla="*/ 3500635 w 3778605"/>
              <a:gd name="connsiteY13" fmla="*/ 622294 h 1662368"/>
              <a:gd name="connsiteX14" fmla="*/ 3778605 w 3778605"/>
              <a:gd name="connsiteY14" fmla="*/ 963351 h 1662368"/>
              <a:gd name="connsiteX15" fmla="*/ 3676640 w 3778605"/>
              <a:gd name="connsiteY15" fmla="*/ 1209516 h 1662368"/>
              <a:gd name="connsiteX16" fmla="*/ 3674944 w 3778605"/>
              <a:gd name="connsiteY16" fmla="*/ 1210915 h 1662368"/>
              <a:gd name="connsiteX17" fmla="*/ 3669558 w 3778605"/>
              <a:gd name="connsiteY17" fmla="*/ 1221839 h 1662368"/>
              <a:gd name="connsiteX18" fmla="*/ 3669558 w 3778605"/>
              <a:gd name="connsiteY18" fmla="*/ 1247556 h 1662368"/>
              <a:gd name="connsiteX19" fmla="*/ 3649508 w 3778605"/>
              <a:gd name="connsiteY19" fmla="*/ 1247556 h 1662368"/>
              <a:gd name="connsiteX20" fmla="*/ 3628192 w 3778605"/>
              <a:gd name="connsiteY20" fmla="*/ 1269831 h 1662368"/>
              <a:gd name="connsiteX21" fmla="*/ 3477448 w 3778605"/>
              <a:gd name="connsiteY21" fmla="*/ 1332779 h 1662368"/>
              <a:gd name="connsiteX22" fmla="*/ 3449484 w 3778605"/>
              <a:gd name="connsiteY22" fmla="*/ 1351409 h 1662368"/>
              <a:gd name="connsiteX23" fmla="*/ 3158330 w 3778605"/>
              <a:gd name="connsiteY23" fmla="*/ 1437977 h 1662368"/>
              <a:gd name="connsiteX24" fmla="*/ 3137867 w 3778605"/>
              <a:gd name="connsiteY24" fmla="*/ 1447874 h 1662368"/>
              <a:gd name="connsiteX25" fmla="*/ 2954694 w 3778605"/>
              <a:gd name="connsiteY25" fmla="*/ 1615022 h 1662368"/>
              <a:gd name="connsiteX26" fmla="*/ 2781136 w 3778605"/>
              <a:gd name="connsiteY26" fmla="*/ 1536062 h 1662368"/>
              <a:gd name="connsiteX27" fmla="*/ 2760815 w 3778605"/>
              <a:gd name="connsiteY27" fmla="*/ 1532857 h 1662368"/>
              <a:gd name="connsiteX28" fmla="*/ 2467548 w 3778605"/>
              <a:gd name="connsiteY28" fmla="*/ 1536625 h 1662368"/>
              <a:gd name="connsiteX29" fmla="*/ 2403450 w 3778605"/>
              <a:gd name="connsiteY29" fmla="*/ 1485523 h 1662368"/>
              <a:gd name="connsiteX30" fmla="*/ 2392946 w 3778605"/>
              <a:gd name="connsiteY30" fmla="*/ 1485409 h 1662368"/>
              <a:gd name="connsiteX31" fmla="*/ 2377666 w 3778605"/>
              <a:gd name="connsiteY31" fmla="*/ 1511107 h 1662368"/>
              <a:gd name="connsiteX32" fmla="*/ 2334994 w 3778605"/>
              <a:gd name="connsiteY32" fmla="*/ 1551168 h 1662368"/>
              <a:gd name="connsiteX33" fmla="*/ 2072332 w 3778605"/>
              <a:gd name="connsiteY33" fmla="*/ 1532009 h 1662368"/>
              <a:gd name="connsiteX34" fmla="*/ 2050532 w 3778605"/>
              <a:gd name="connsiteY34" fmla="*/ 1536694 h 1662368"/>
              <a:gd name="connsiteX35" fmla="*/ 1978651 w 3778605"/>
              <a:gd name="connsiteY35" fmla="*/ 1624811 h 1662368"/>
              <a:gd name="connsiteX36" fmla="*/ 1758286 w 3778605"/>
              <a:gd name="connsiteY36" fmla="*/ 1639920 h 1662368"/>
              <a:gd name="connsiteX37" fmla="*/ 1711410 w 3778605"/>
              <a:gd name="connsiteY37" fmla="*/ 1606003 h 1662368"/>
              <a:gd name="connsiteX38" fmla="*/ 1679784 w 3778605"/>
              <a:gd name="connsiteY38" fmla="*/ 1564410 h 1662368"/>
              <a:gd name="connsiteX39" fmla="*/ 1657807 w 3778605"/>
              <a:gd name="connsiteY39" fmla="*/ 1564516 h 1662368"/>
              <a:gd name="connsiteX40" fmla="*/ 1460863 w 3778605"/>
              <a:gd name="connsiteY40" fmla="*/ 1629777 h 1662368"/>
              <a:gd name="connsiteX41" fmla="*/ 1301181 w 3778605"/>
              <a:gd name="connsiteY41" fmla="*/ 1499819 h 1662368"/>
              <a:gd name="connsiteX42" fmla="*/ 1279274 w 3778605"/>
              <a:gd name="connsiteY42" fmla="*/ 1468157 h 1662368"/>
              <a:gd name="connsiteX43" fmla="*/ 1210739 w 3778605"/>
              <a:gd name="connsiteY43" fmla="*/ 1478441 h 1662368"/>
              <a:gd name="connsiteX44" fmla="*/ 1170449 w 3778605"/>
              <a:gd name="connsiteY44" fmla="*/ 1478829 h 1662368"/>
              <a:gd name="connsiteX45" fmla="*/ 1169916 w 3778605"/>
              <a:gd name="connsiteY45" fmla="*/ 1478578 h 1662368"/>
              <a:gd name="connsiteX46" fmla="*/ 1144532 w 3778605"/>
              <a:gd name="connsiteY46" fmla="*/ 1480491 h 1662368"/>
              <a:gd name="connsiteX47" fmla="*/ 1052626 w 3778605"/>
              <a:gd name="connsiteY47" fmla="*/ 1442883 h 1662368"/>
              <a:gd name="connsiteX48" fmla="*/ 1037003 w 3778605"/>
              <a:gd name="connsiteY48" fmla="*/ 1446240 h 1662368"/>
              <a:gd name="connsiteX49" fmla="*/ 985488 w 3778605"/>
              <a:gd name="connsiteY49" fmla="*/ 1509391 h 1662368"/>
              <a:gd name="connsiteX50" fmla="*/ 827560 w 3778605"/>
              <a:gd name="connsiteY50" fmla="*/ 1520219 h 1662368"/>
              <a:gd name="connsiteX51" fmla="*/ 793966 w 3778605"/>
              <a:gd name="connsiteY51" fmla="*/ 1495912 h 1662368"/>
              <a:gd name="connsiteX52" fmla="*/ 771300 w 3778605"/>
              <a:gd name="connsiteY52" fmla="*/ 1466104 h 1662368"/>
              <a:gd name="connsiteX53" fmla="*/ 755550 w 3778605"/>
              <a:gd name="connsiteY53" fmla="*/ 1466180 h 1662368"/>
              <a:gd name="connsiteX54" fmla="*/ 614407 w 3778605"/>
              <a:gd name="connsiteY54" fmla="*/ 1512950 h 1662368"/>
              <a:gd name="connsiteX55" fmla="*/ 499968 w 3778605"/>
              <a:gd name="connsiteY55" fmla="*/ 1419814 h 1662368"/>
              <a:gd name="connsiteX56" fmla="*/ 484268 w 3778605"/>
              <a:gd name="connsiteY56" fmla="*/ 1397123 h 1662368"/>
              <a:gd name="connsiteX57" fmla="*/ 435151 w 3778605"/>
              <a:gd name="connsiteY57" fmla="*/ 1404493 h 1662368"/>
              <a:gd name="connsiteX58" fmla="*/ 406277 w 3778605"/>
              <a:gd name="connsiteY58" fmla="*/ 1404771 h 1662368"/>
              <a:gd name="connsiteX59" fmla="*/ 356907 w 3778605"/>
              <a:gd name="connsiteY59" fmla="*/ 1352675 h 1662368"/>
              <a:gd name="connsiteX60" fmla="*/ 320536 w 3778605"/>
              <a:gd name="connsiteY60" fmla="*/ 1336749 h 1662368"/>
              <a:gd name="connsiteX61" fmla="*/ 208343 w 3778605"/>
              <a:gd name="connsiteY61" fmla="*/ 1318222 h 1662368"/>
              <a:gd name="connsiteX62" fmla="*/ 143640 w 3778605"/>
              <a:gd name="connsiteY62" fmla="*/ 1257299 h 1662368"/>
              <a:gd name="connsiteX63" fmla="*/ 132518 w 3778605"/>
              <a:gd name="connsiteY63" fmla="*/ 1229712 h 1662368"/>
              <a:gd name="connsiteX64" fmla="*/ 100119 w 3778605"/>
              <a:gd name="connsiteY64" fmla="*/ 1203949 h 1662368"/>
              <a:gd name="connsiteX65" fmla="*/ 0 w 3778605"/>
              <a:gd name="connsiteY65" fmla="*/ 958077 h 1662368"/>
              <a:gd name="connsiteX66" fmla="*/ 351963 w 3778605"/>
              <a:gd name="connsiteY66" fmla="*/ 606114 h 1662368"/>
              <a:gd name="connsiteX67" fmla="*/ 362218 w 3778605"/>
              <a:gd name="connsiteY67" fmla="*/ 607148 h 1662368"/>
              <a:gd name="connsiteX68" fmla="*/ 392231 w 3778605"/>
              <a:gd name="connsiteY68" fmla="*/ 559603 h 1662368"/>
              <a:gd name="connsiteX69" fmla="*/ 437776 w 3778605"/>
              <a:gd name="connsiteY69" fmla="*/ 523049 h 1662368"/>
              <a:gd name="connsiteX70" fmla="*/ 643995 w 3778605"/>
              <a:gd name="connsiteY70" fmla="*/ 531000 h 1662368"/>
              <a:gd name="connsiteX71" fmla="*/ 663063 w 3778605"/>
              <a:gd name="connsiteY71" fmla="*/ 540129 h 1662368"/>
              <a:gd name="connsiteX72" fmla="*/ 929064 w 3778605"/>
              <a:gd name="connsiteY72" fmla="*/ 374625 h 1662368"/>
              <a:gd name="connsiteX73" fmla="*/ 989435 w 3778605"/>
              <a:gd name="connsiteY73" fmla="*/ 347752 h 1662368"/>
              <a:gd name="connsiteX74" fmla="*/ 1422412 w 3778605"/>
              <a:gd name="connsiteY74" fmla="*/ 258889 h 1662368"/>
              <a:gd name="connsiteX75" fmla="*/ 1515103 w 3778605"/>
              <a:gd name="connsiteY75" fmla="*/ 450236 h 1662368"/>
              <a:gd name="connsiteX76" fmla="*/ 1542050 w 3778605"/>
              <a:gd name="connsiteY76" fmla="*/ 471586 h 1662368"/>
              <a:gd name="connsiteX77" fmla="*/ 1652927 w 3778605"/>
              <a:gd name="connsiteY77" fmla="*/ 489183 h 1662368"/>
              <a:gd name="connsiteX78" fmla="*/ 1670449 w 3778605"/>
              <a:gd name="connsiteY78" fmla="*/ 477181 h 1662368"/>
              <a:gd name="connsiteX79" fmla="*/ 1698058 w 3778605"/>
              <a:gd name="connsiteY79" fmla="*/ 393914 h 1662368"/>
              <a:gd name="connsiteX80" fmla="*/ 1874459 w 3778605"/>
              <a:gd name="connsiteY80" fmla="*/ 301369 h 1662368"/>
              <a:gd name="connsiteX81" fmla="*/ 1931958 w 3778605"/>
              <a:gd name="connsiteY81" fmla="*/ 315285 h 1662368"/>
              <a:gd name="connsiteX82" fmla="*/ 1950144 w 3778605"/>
              <a:gd name="connsiteY82" fmla="*/ 301444 h 1662368"/>
              <a:gd name="connsiteX83" fmla="*/ 1951027 w 3778605"/>
              <a:gd name="connsiteY83" fmla="*/ 245269 h 1662368"/>
              <a:gd name="connsiteX84" fmla="*/ 2064996 w 3778605"/>
              <a:gd name="connsiteY84" fmla="*/ 55321 h 1662368"/>
              <a:gd name="connsiteX85" fmla="*/ 2282699 w 3778605"/>
              <a:gd name="connsiteY85" fmla="*/ 11589 h 1662368"/>
              <a:gd name="connsiteX86" fmla="*/ 2465137 w 3778605"/>
              <a:gd name="connsiteY86" fmla="*/ 138442 h 1662368"/>
              <a:gd name="connsiteX87" fmla="*/ 2653922 w 3778605"/>
              <a:gd name="connsiteY87" fmla="*/ 113 h 16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778605" h="1662368">
                <a:moveTo>
                  <a:pt x="2653922" y="113"/>
                </a:moveTo>
                <a:cubicBezTo>
                  <a:pt x="2669490" y="619"/>
                  <a:pt x="2685657" y="2846"/>
                  <a:pt x="2702277" y="7098"/>
                </a:cubicBezTo>
                <a:cubicBezTo>
                  <a:pt x="2765888" y="30952"/>
                  <a:pt x="2813964" y="70856"/>
                  <a:pt x="2832149" y="138883"/>
                </a:cubicBezTo>
                <a:cubicBezTo>
                  <a:pt x="2837892" y="160308"/>
                  <a:pt x="2849157" y="157952"/>
                  <a:pt x="2865059" y="153976"/>
                </a:cubicBezTo>
                <a:cubicBezTo>
                  <a:pt x="2930289" y="137632"/>
                  <a:pt x="2990439" y="148381"/>
                  <a:pt x="3044405" y="189684"/>
                </a:cubicBezTo>
                <a:cubicBezTo>
                  <a:pt x="3061264" y="202641"/>
                  <a:pt x="3075989" y="217586"/>
                  <a:pt x="3086149" y="236582"/>
                </a:cubicBezTo>
                <a:cubicBezTo>
                  <a:pt x="3105144" y="270816"/>
                  <a:pt x="3118249" y="307112"/>
                  <a:pt x="3114053" y="346795"/>
                </a:cubicBezTo>
                <a:cubicBezTo>
                  <a:pt x="3111181" y="374183"/>
                  <a:pt x="3121120" y="380294"/>
                  <a:pt x="3145122" y="371459"/>
                </a:cubicBezTo>
                <a:cubicBezTo>
                  <a:pt x="3148950" y="370060"/>
                  <a:pt x="3153293" y="370133"/>
                  <a:pt x="3157491" y="369839"/>
                </a:cubicBezTo>
                <a:cubicBezTo>
                  <a:pt x="3227580" y="365201"/>
                  <a:pt x="3294135" y="374035"/>
                  <a:pt x="3352518" y="417694"/>
                </a:cubicBezTo>
                <a:cubicBezTo>
                  <a:pt x="3381452" y="439340"/>
                  <a:pt x="3406779" y="464298"/>
                  <a:pt x="3426804" y="494483"/>
                </a:cubicBezTo>
                <a:cubicBezTo>
                  <a:pt x="3437700" y="514067"/>
                  <a:pt x="3446462" y="534607"/>
                  <a:pt x="3454929" y="555296"/>
                </a:cubicBezTo>
                <a:lnTo>
                  <a:pt x="3462675" y="618467"/>
                </a:lnTo>
                <a:lnTo>
                  <a:pt x="3500635" y="622294"/>
                </a:lnTo>
                <a:cubicBezTo>
                  <a:pt x="3659272" y="654756"/>
                  <a:pt x="3778605" y="795117"/>
                  <a:pt x="3778605" y="963351"/>
                </a:cubicBezTo>
                <a:cubicBezTo>
                  <a:pt x="3778605" y="1059485"/>
                  <a:pt x="3739639" y="1146517"/>
                  <a:pt x="3676640" y="1209516"/>
                </a:cubicBezTo>
                <a:lnTo>
                  <a:pt x="3674944" y="1210915"/>
                </a:lnTo>
                <a:lnTo>
                  <a:pt x="3669558" y="1221839"/>
                </a:lnTo>
                <a:lnTo>
                  <a:pt x="3669558" y="1247556"/>
                </a:lnTo>
                <a:lnTo>
                  <a:pt x="3649508" y="1247556"/>
                </a:lnTo>
                <a:lnTo>
                  <a:pt x="3628192" y="1269831"/>
                </a:lnTo>
                <a:cubicBezTo>
                  <a:pt x="3587751" y="1304336"/>
                  <a:pt x="3536034" y="1327232"/>
                  <a:pt x="3477448" y="1332779"/>
                </a:cubicBezTo>
                <a:cubicBezTo>
                  <a:pt x="3463747" y="1334081"/>
                  <a:pt x="3455612" y="1338097"/>
                  <a:pt x="3449484" y="1351409"/>
                </a:cubicBezTo>
                <a:cubicBezTo>
                  <a:pt x="3397818" y="1463617"/>
                  <a:pt x="3264726" y="1502885"/>
                  <a:pt x="3158330" y="1437977"/>
                </a:cubicBezTo>
                <a:cubicBezTo>
                  <a:pt x="3140192" y="1426918"/>
                  <a:pt x="3140192" y="1426918"/>
                  <a:pt x="3137867" y="1447874"/>
                </a:cubicBezTo>
                <a:cubicBezTo>
                  <a:pt x="3127830" y="1537752"/>
                  <a:pt x="3047073" y="1611219"/>
                  <a:pt x="2954694" y="1615022"/>
                </a:cubicBezTo>
                <a:cubicBezTo>
                  <a:pt x="2883376" y="1617946"/>
                  <a:pt x="2825336" y="1592130"/>
                  <a:pt x="2781136" y="1536062"/>
                </a:cubicBezTo>
                <a:cubicBezTo>
                  <a:pt x="2774797" y="1528032"/>
                  <a:pt x="2770183" y="1522960"/>
                  <a:pt x="2760815" y="1532857"/>
                </a:cubicBezTo>
                <a:cubicBezTo>
                  <a:pt x="2683122" y="1614987"/>
                  <a:pt x="2550171" y="1606569"/>
                  <a:pt x="2467548" y="1536625"/>
                </a:cubicBezTo>
                <a:cubicBezTo>
                  <a:pt x="2449410" y="1521269"/>
                  <a:pt x="2430533" y="1482846"/>
                  <a:pt x="2403450" y="1485523"/>
                </a:cubicBezTo>
                <a:lnTo>
                  <a:pt x="2392946" y="1485409"/>
                </a:lnTo>
                <a:lnTo>
                  <a:pt x="2377666" y="1511107"/>
                </a:lnTo>
                <a:cubicBezTo>
                  <a:pt x="2365388" y="1526400"/>
                  <a:pt x="2350984" y="1539986"/>
                  <a:pt x="2334994" y="1551168"/>
                </a:cubicBezTo>
                <a:cubicBezTo>
                  <a:pt x="2259309" y="1604067"/>
                  <a:pt x="2139776" y="1593501"/>
                  <a:pt x="2072332" y="1532009"/>
                </a:cubicBezTo>
                <a:cubicBezTo>
                  <a:pt x="2059406" y="1520210"/>
                  <a:pt x="2057470" y="1520739"/>
                  <a:pt x="2050532" y="1536694"/>
                </a:cubicBezTo>
                <a:cubicBezTo>
                  <a:pt x="2034790" y="1572123"/>
                  <a:pt x="2010840" y="1602869"/>
                  <a:pt x="1978651" y="1624811"/>
                </a:cubicBezTo>
                <a:cubicBezTo>
                  <a:pt x="1915502" y="1667848"/>
                  <a:pt x="1826364" y="1675279"/>
                  <a:pt x="1758286" y="1639920"/>
                </a:cubicBezTo>
                <a:cubicBezTo>
                  <a:pt x="1741135" y="1630974"/>
                  <a:pt x="1725216" y="1619599"/>
                  <a:pt x="1711410" y="1606003"/>
                </a:cubicBezTo>
                <a:cubicBezTo>
                  <a:pt x="1698625" y="1593396"/>
                  <a:pt x="1691793" y="1577336"/>
                  <a:pt x="1679784" y="1564410"/>
                </a:cubicBezTo>
                <a:cubicBezTo>
                  <a:pt x="1670768" y="1554726"/>
                  <a:pt x="1665484" y="1554902"/>
                  <a:pt x="1657807" y="1564516"/>
                </a:cubicBezTo>
                <a:cubicBezTo>
                  <a:pt x="1612304" y="1621394"/>
                  <a:pt x="1530737" y="1640096"/>
                  <a:pt x="1460863" y="1629777"/>
                </a:cubicBezTo>
                <a:cubicBezTo>
                  <a:pt x="1388629" y="1619105"/>
                  <a:pt x="1326080" y="1568602"/>
                  <a:pt x="1301181" y="1499819"/>
                </a:cubicBezTo>
                <a:cubicBezTo>
                  <a:pt x="1296814" y="1487739"/>
                  <a:pt x="1292446" y="1473123"/>
                  <a:pt x="1279274" y="1468157"/>
                </a:cubicBezTo>
                <a:cubicBezTo>
                  <a:pt x="1261278" y="1461325"/>
                  <a:pt x="1229510" y="1476117"/>
                  <a:pt x="1210739" y="1478441"/>
                </a:cubicBezTo>
                <a:cubicBezTo>
                  <a:pt x="1197356" y="1480096"/>
                  <a:pt x="1183621" y="1481752"/>
                  <a:pt x="1170449" y="1478829"/>
                </a:cubicBezTo>
                <a:lnTo>
                  <a:pt x="1169916" y="1478578"/>
                </a:lnTo>
                <a:lnTo>
                  <a:pt x="1144532" y="1480491"/>
                </a:lnTo>
                <a:cubicBezTo>
                  <a:pt x="1110294" y="1477828"/>
                  <a:pt x="1076794" y="1464918"/>
                  <a:pt x="1052626" y="1442883"/>
                </a:cubicBezTo>
                <a:cubicBezTo>
                  <a:pt x="1043363" y="1434428"/>
                  <a:pt x="1041975" y="1434807"/>
                  <a:pt x="1037003" y="1446240"/>
                </a:cubicBezTo>
                <a:cubicBezTo>
                  <a:pt x="1025721" y="1471631"/>
                  <a:pt x="1008557" y="1493666"/>
                  <a:pt x="985488" y="1509391"/>
                </a:cubicBezTo>
                <a:cubicBezTo>
                  <a:pt x="940232" y="1540234"/>
                  <a:pt x="876349" y="1545560"/>
                  <a:pt x="827560" y="1520219"/>
                </a:cubicBezTo>
                <a:cubicBezTo>
                  <a:pt x="815268" y="1513808"/>
                  <a:pt x="803860" y="1505656"/>
                  <a:pt x="793966" y="1495912"/>
                </a:cubicBezTo>
                <a:cubicBezTo>
                  <a:pt x="784803" y="1486877"/>
                  <a:pt x="779906" y="1475367"/>
                  <a:pt x="771300" y="1466104"/>
                </a:cubicBezTo>
                <a:cubicBezTo>
                  <a:pt x="764838" y="1459163"/>
                  <a:pt x="761052" y="1459289"/>
                  <a:pt x="755550" y="1466180"/>
                </a:cubicBezTo>
                <a:cubicBezTo>
                  <a:pt x="722940" y="1506942"/>
                  <a:pt x="664483" y="1520345"/>
                  <a:pt x="614407" y="1512950"/>
                </a:cubicBezTo>
                <a:cubicBezTo>
                  <a:pt x="562639" y="1505302"/>
                  <a:pt x="517813" y="1469108"/>
                  <a:pt x="499968" y="1419814"/>
                </a:cubicBezTo>
                <a:cubicBezTo>
                  <a:pt x="496838" y="1411156"/>
                  <a:pt x="493708" y="1400681"/>
                  <a:pt x="484268" y="1397123"/>
                </a:cubicBezTo>
                <a:cubicBezTo>
                  <a:pt x="471371" y="1392226"/>
                  <a:pt x="448604" y="1402827"/>
                  <a:pt x="435151" y="1404493"/>
                </a:cubicBezTo>
                <a:cubicBezTo>
                  <a:pt x="425560" y="1405679"/>
                  <a:pt x="415716" y="1406865"/>
                  <a:pt x="406277" y="1404771"/>
                </a:cubicBezTo>
                <a:cubicBezTo>
                  <a:pt x="376796" y="1398284"/>
                  <a:pt x="374701" y="1371025"/>
                  <a:pt x="356907" y="1352675"/>
                </a:cubicBezTo>
                <a:cubicBezTo>
                  <a:pt x="346735" y="1342175"/>
                  <a:pt x="338709" y="1333493"/>
                  <a:pt x="320536" y="1336749"/>
                </a:cubicBezTo>
                <a:cubicBezTo>
                  <a:pt x="282902" y="1343488"/>
                  <a:pt x="241635" y="1337278"/>
                  <a:pt x="208343" y="1318222"/>
                </a:cubicBezTo>
                <a:cubicBezTo>
                  <a:pt x="182611" y="1303494"/>
                  <a:pt x="160507" y="1282198"/>
                  <a:pt x="143640" y="1257299"/>
                </a:cubicBezTo>
                <a:lnTo>
                  <a:pt x="132518" y="1229712"/>
                </a:lnTo>
                <a:lnTo>
                  <a:pt x="100119" y="1203949"/>
                </a:lnTo>
                <a:cubicBezTo>
                  <a:pt x="38173" y="1140508"/>
                  <a:pt x="0" y="1053751"/>
                  <a:pt x="0" y="958077"/>
                </a:cubicBezTo>
                <a:cubicBezTo>
                  <a:pt x="0" y="763693"/>
                  <a:pt x="157579" y="606114"/>
                  <a:pt x="351963" y="606114"/>
                </a:cubicBezTo>
                <a:lnTo>
                  <a:pt x="362218" y="607148"/>
                </a:lnTo>
                <a:lnTo>
                  <a:pt x="392231" y="559603"/>
                </a:lnTo>
                <a:cubicBezTo>
                  <a:pt x="404848" y="545210"/>
                  <a:pt x="419886" y="532915"/>
                  <a:pt x="437776" y="523049"/>
                </a:cubicBezTo>
                <a:cubicBezTo>
                  <a:pt x="508381" y="484029"/>
                  <a:pt x="576777" y="487857"/>
                  <a:pt x="643995" y="531000"/>
                </a:cubicBezTo>
                <a:cubicBezTo>
                  <a:pt x="649885" y="534828"/>
                  <a:pt x="654523" y="541676"/>
                  <a:pt x="663063" y="540129"/>
                </a:cubicBezTo>
                <a:cubicBezTo>
                  <a:pt x="690157" y="376097"/>
                  <a:pt x="825034" y="338255"/>
                  <a:pt x="929064" y="374625"/>
                </a:cubicBezTo>
                <a:cubicBezTo>
                  <a:pt x="971103" y="391632"/>
                  <a:pt x="971103" y="391632"/>
                  <a:pt x="989435" y="347752"/>
                </a:cubicBezTo>
                <a:cubicBezTo>
                  <a:pt x="1097072" y="148749"/>
                  <a:pt x="1303732" y="161486"/>
                  <a:pt x="1422412" y="258889"/>
                </a:cubicBezTo>
                <a:cubicBezTo>
                  <a:pt x="1477850" y="310720"/>
                  <a:pt x="1510981" y="373668"/>
                  <a:pt x="1515103" y="450236"/>
                </a:cubicBezTo>
                <a:cubicBezTo>
                  <a:pt x="1516209" y="469452"/>
                  <a:pt x="1526074" y="472249"/>
                  <a:pt x="1542050" y="471586"/>
                </a:cubicBezTo>
                <a:cubicBezTo>
                  <a:pt x="1580113" y="470041"/>
                  <a:pt x="1618103" y="469157"/>
                  <a:pt x="1652927" y="489183"/>
                </a:cubicBezTo>
                <a:cubicBezTo>
                  <a:pt x="1665590" y="496471"/>
                  <a:pt x="1669566" y="489035"/>
                  <a:pt x="1670449" y="477181"/>
                </a:cubicBezTo>
                <a:cubicBezTo>
                  <a:pt x="1672731" y="447143"/>
                  <a:pt x="1682303" y="419534"/>
                  <a:pt x="1698058" y="393914"/>
                </a:cubicBezTo>
                <a:cubicBezTo>
                  <a:pt x="1740317" y="331555"/>
                  <a:pt x="1797817" y="298204"/>
                  <a:pt x="1874459" y="301369"/>
                </a:cubicBezTo>
                <a:cubicBezTo>
                  <a:pt x="1893527" y="306156"/>
                  <a:pt x="1913406" y="308143"/>
                  <a:pt x="1931958" y="315285"/>
                </a:cubicBezTo>
                <a:cubicBezTo>
                  <a:pt x="1945653" y="320585"/>
                  <a:pt x="1951027" y="316389"/>
                  <a:pt x="1950144" y="301444"/>
                </a:cubicBezTo>
                <a:cubicBezTo>
                  <a:pt x="1949113" y="282743"/>
                  <a:pt x="1948671" y="263970"/>
                  <a:pt x="1951027" y="245269"/>
                </a:cubicBezTo>
                <a:cubicBezTo>
                  <a:pt x="1963102" y="166419"/>
                  <a:pt x="2003668" y="104649"/>
                  <a:pt x="2064996" y="55321"/>
                </a:cubicBezTo>
                <a:cubicBezTo>
                  <a:pt x="2130668" y="6656"/>
                  <a:pt x="2205469" y="-1000"/>
                  <a:pt x="2282699" y="11589"/>
                </a:cubicBezTo>
                <a:cubicBezTo>
                  <a:pt x="2349697" y="22485"/>
                  <a:pt x="2388643" y="52081"/>
                  <a:pt x="2465137" y="138442"/>
                </a:cubicBezTo>
                <a:cubicBezTo>
                  <a:pt x="2465331" y="77371"/>
                  <a:pt x="2544947" y="-3428"/>
                  <a:pt x="2653922" y="113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9ABD67E7-5612-46C7-9AE7-1F577518246E}"/>
              </a:ext>
            </a:extLst>
          </p:cNvPr>
          <p:cNvSpPr/>
          <p:nvPr/>
        </p:nvSpPr>
        <p:spPr>
          <a:xfrm>
            <a:off x="8037945" y="1076108"/>
            <a:ext cx="1386288" cy="783018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A9814B3D-CBF4-4EC3-A44F-DB5F4882EC4F}"/>
              </a:ext>
            </a:extLst>
          </p:cNvPr>
          <p:cNvSpPr/>
          <p:nvPr/>
        </p:nvSpPr>
        <p:spPr>
          <a:xfrm>
            <a:off x="4620860" y="604771"/>
            <a:ext cx="2841447" cy="1250073"/>
          </a:xfrm>
          <a:custGeom>
            <a:avLst/>
            <a:gdLst>
              <a:gd name="connsiteX0" fmla="*/ 2653922 w 3778605"/>
              <a:gd name="connsiteY0" fmla="*/ 113 h 1662368"/>
              <a:gd name="connsiteX1" fmla="*/ 2702277 w 3778605"/>
              <a:gd name="connsiteY1" fmla="*/ 7098 h 1662368"/>
              <a:gd name="connsiteX2" fmla="*/ 2832149 w 3778605"/>
              <a:gd name="connsiteY2" fmla="*/ 138883 h 1662368"/>
              <a:gd name="connsiteX3" fmla="*/ 2865059 w 3778605"/>
              <a:gd name="connsiteY3" fmla="*/ 153976 h 1662368"/>
              <a:gd name="connsiteX4" fmla="*/ 3044405 w 3778605"/>
              <a:gd name="connsiteY4" fmla="*/ 189684 h 1662368"/>
              <a:gd name="connsiteX5" fmla="*/ 3086149 w 3778605"/>
              <a:gd name="connsiteY5" fmla="*/ 236582 h 1662368"/>
              <a:gd name="connsiteX6" fmla="*/ 3114053 w 3778605"/>
              <a:gd name="connsiteY6" fmla="*/ 346795 h 1662368"/>
              <a:gd name="connsiteX7" fmla="*/ 3145122 w 3778605"/>
              <a:gd name="connsiteY7" fmla="*/ 371459 h 1662368"/>
              <a:gd name="connsiteX8" fmla="*/ 3157491 w 3778605"/>
              <a:gd name="connsiteY8" fmla="*/ 369839 h 1662368"/>
              <a:gd name="connsiteX9" fmla="*/ 3352518 w 3778605"/>
              <a:gd name="connsiteY9" fmla="*/ 417694 h 1662368"/>
              <a:gd name="connsiteX10" fmla="*/ 3426804 w 3778605"/>
              <a:gd name="connsiteY10" fmla="*/ 494483 h 1662368"/>
              <a:gd name="connsiteX11" fmla="*/ 3454929 w 3778605"/>
              <a:gd name="connsiteY11" fmla="*/ 555296 h 1662368"/>
              <a:gd name="connsiteX12" fmla="*/ 3462675 w 3778605"/>
              <a:gd name="connsiteY12" fmla="*/ 618467 h 1662368"/>
              <a:gd name="connsiteX13" fmla="*/ 3500635 w 3778605"/>
              <a:gd name="connsiteY13" fmla="*/ 622294 h 1662368"/>
              <a:gd name="connsiteX14" fmla="*/ 3778605 w 3778605"/>
              <a:gd name="connsiteY14" fmla="*/ 963351 h 1662368"/>
              <a:gd name="connsiteX15" fmla="*/ 3676640 w 3778605"/>
              <a:gd name="connsiteY15" fmla="*/ 1209516 h 1662368"/>
              <a:gd name="connsiteX16" fmla="*/ 3674944 w 3778605"/>
              <a:gd name="connsiteY16" fmla="*/ 1210915 h 1662368"/>
              <a:gd name="connsiteX17" fmla="*/ 3669558 w 3778605"/>
              <a:gd name="connsiteY17" fmla="*/ 1221839 h 1662368"/>
              <a:gd name="connsiteX18" fmla="*/ 3669558 w 3778605"/>
              <a:gd name="connsiteY18" fmla="*/ 1247556 h 1662368"/>
              <a:gd name="connsiteX19" fmla="*/ 3649508 w 3778605"/>
              <a:gd name="connsiteY19" fmla="*/ 1247556 h 1662368"/>
              <a:gd name="connsiteX20" fmla="*/ 3628192 w 3778605"/>
              <a:gd name="connsiteY20" fmla="*/ 1269831 h 1662368"/>
              <a:gd name="connsiteX21" fmla="*/ 3477448 w 3778605"/>
              <a:gd name="connsiteY21" fmla="*/ 1332779 h 1662368"/>
              <a:gd name="connsiteX22" fmla="*/ 3449484 w 3778605"/>
              <a:gd name="connsiteY22" fmla="*/ 1351409 h 1662368"/>
              <a:gd name="connsiteX23" fmla="*/ 3158330 w 3778605"/>
              <a:gd name="connsiteY23" fmla="*/ 1437977 h 1662368"/>
              <a:gd name="connsiteX24" fmla="*/ 3137867 w 3778605"/>
              <a:gd name="connsiteY24" fmla="*/ 1447874 h 1662368"/>
              <a:gd name="connsiteX25" fmla="*/ 2954694 w 3778605"/>
              <a:gd name="connsiteY25" fmla="*/ 1615022 h 1662368"/>
              <a:gd name="connsiteX26" fmla="*/ 2781136 w 3778605"/>
              <a:gd name="connsiteY26" fmla="*/ 1536062 h 1662368"/>
              <a:gd name="connsiteX27" fmla="*/ 2760815 w 3778605"/>
              <a:gd name="connsiteY27" fmla="*/ 1532857 h 1662368"/>
              <a:gd name="connsiteX28" fmla="*/ 2467548 w 3778605"/>
              <a:gd name="connsiteY28" fmla="*/ 1536625 h 1662368"/>
              <a:gd name="connsiteX29" fmla="*/ 2403450 w 3778605"/>
              <a:gd name="connsiteY29" fmla="*/ 1485523 h 1662368"/>
              <a:gd name="connsiteX30" fmla="*/ 2392946 w 3778605"/>
              <a:gd name="connsiteY30" fmla="*/ 1485409 h 1662368"/>
              <a:gd name="connsiteX31" fmla="*/ 2377666 w 3778605"/>
              <a:gd name="connsiteY31" fmla="*/ 1511107 h 1662368"/>
              <a:gd name="connsiteX32" fmla="*/ 2334994 w 3778605"/>
              <a:gd name="connsiteY32" fmla="*/ 1551168 h 1662368"/>
              <a:gd name="connsiteX33" fmla="*/ 2072332 w 3778605"/>
              <a:gd name="connsiteY33" fmla="*/ 1532009 h 1662368"/>
              <a:gd name="connsiteX34" fmla="*/ 2050532 w 3778605"/>
              <a:gd name="connsiteY34" fmla="*/ 1536694 h 1662368"/>
              <a:gd name="connsiteX35" fmla="*/ 1978651 w 3778605"/>
              <a:gd name="connsiteY35" fmla="*/ 1624811 h 1662368"/>
              <a:gd name="connsiteX36" fmla="*/ 1758286 w 3778605"/>
              <a:gd name="connsiteY36" fmla="*/ 1639920 h 1662368"/>
              <a:gd name="connsiteX37" fmla="*/ 1711410 w 3778605"/>
              <a:gd name="connsiteY37" fmla="*/ 1606003 h 1662368"/>
              <a:gd name="connsiteX38" fmla="*/ 1679784 w 3778605"/>
              <a:gd name="connsiteY38" fmla="*/ 1564410 h 1662368"/>
              <a:gd name="connsiteX39" fmla="*/ 1657807 w 3778605"/>
              <a:gd name="connsiteY39" fmla="*/ 1564516 h 1662368"/>
              <a:gd name="connsiteX40" fmla="*/ 1460863 w 3778605"/>
              <a:gd name="connsiteY40" fmla="*/ 1629777 h 1662368"/>
              <a:gd name="connsiteX41" fmla="*/ 1301181 w 3778605"/>
              <a:gd name="connsiteY41" fmla="*/ 1499819 h 1662368"/>
              <a:gd name="connsiteX42" fmla="*/ 1279274 w 3778605"/>
              <a:gd name="connsiteY42" fmla="*/ 1468157 h 1662368"/>
              <a:gd name="connsiteX43" fmla="*/ 1210739 w 3778605"/>
              <a:gd name="connsiteY43" fmla="*/ 1478441 h 1662368"/>
              <a:gd name="connsiteX44" fmla="*/ 1170449 w 3778605"/>
              <a:gd name="connsiteY44" fmla="*/ 1478829 h 1662368"/>
              <a:gd name="connsiteX45" fmla="*/ 1169916 w 3778605"/>
              <a:gd name="connsiteY45" fmla="*/ 1478578 h 1662368"/>
              <a:gd name="connsiteX46" fmla="*/ 1144532 w 3778605"/>
              <a:gd name="connsiteY46" fmla="*/ 1480491 h 1662368"/>
              <a:gd name="connsiteX47" fmla="*/ 1052626 w 3778605"/>
              <a:gd name="connsiteY47" fmla="*/ 1442883 h 1662368"/>
              <a:gd name="connsiteX48" fmla="*/ 1037003 w 3778605"/>
              <a:gd name="connsiteY48" fmla="*/ 1446240 h 1662368"/>
              <a:gd name="connsiteX49" fmla="*/ 985488 w 3778605"/>
              <a:gd name="connsiteY49" fmla="*/ 1509391 h 1662368"/>
              <a:gd name="connsiteX50" fmla="*/ 827560 w 3778605"/>
              <a:gd name="connsiteY50" fmla="*/ 1520219 h 1662368"/>
              <a:gd name="connsiteX51" fmla="*/ 793966 w 3778605"/>
              <a:gd name="connsiteY51" fmla="*/ 1495912 h 1662368"/>
              <a:gd name="connsiteX52" fmla="*/ 771300 w 3778605"/>
              <a:gd name="connsiteY52" fmla="*/ 1466104 h 1662368"/>
              <a:gd name="connsiteX53" fmla="*/ 755550 w 3778605"/>
              <a:gd name="connsiteY53" fmla="*/ 1466180 h 1662368"/>
              <a:gd name="connsiteX54" fmla="*/ 614407 w 3778605"/>
              <a:gd name="connsiteY54" fmla="*/ 1512950 h 1662368"/>
              <a:gd name="connsiteX55" fmla="*/ 499968 w 3778605"/>
              <a:gd name="connsiteY55" fmla="*/ 1419814 h 1662368"/>
              <a:gd name="connsiteX56" fmla="*/ 484268 w 3778605"/>
              <a:gd name="connsiteY56" fmla="*/ 1397123 h 1662368"/>
              <a:gd name="connsiteX57" fmla="*/ 435151 w 3778605"/>
              <a:gd name="connsiteY57" fmla="*/ 1404493 h 1662368"/>
              <a:gd name="connsiteX58" fmla="*/ 406277 w 3778605"/>
              <a:gd name="connsiteY58" fmla="*/ 1404771 h 1662368"/>
              <a:gd name="connsiteX59" fmla="*/ 356907 w 3778605"/>
              <a:gd name="connsiteY59" fmla="*/ 1352675 h 1662368"/>
              <a:gd name="connsiteX60" fmla="*/ 320536 w 3778605"/>
              <a:gd name="connsiteY60" fmla="*/ 1336749 h 1662368"/>
              <a:gd name="connsiteX61" fmla="*/ 208343 w 3778605"/>
              <a:gd name="connsiteY61" fmla="*/ 1318222 h 1662368"/>
              <a:gd name="connsiteX62" fmla="*/ 143640 w 3778605"/>
              <a:gd name="connsiteY62" fmla="*/ 1257299 h 1662368"/>
              <a:gd name="connsiteX63" fmla="*/ 132518 w 3778605"/>
              <a:gd name="connsiteY63" fmla="*/ 1229712 h 1662368"/>
              <a:gd name="connsiteX64" fmla="*/ 100119 w 3778605"/>
              <a:gd name="connsiteY64" fmla="*/ 1203949 h 1662368"/>
              <a:gd name="connsiteX65" fmla="*/ 0 w 3778605"/>
              <a:gd name="connsiteY65" fmla="*/ 958077 h 1662368"/>
              <a:gd name="connsiteX66" fmla="*/ 351963 w 3778605"/>
              <a:gd name="connsiteY66" fmla="*/ 606114 h 1662368"/>
              <a:gd name="connsiteX67" fmla="*/ 362218 w 3778605"/>
              <a:gd name="connsiteY67" fmla="*/ 607148 h 1662368"/>
              <a:gd name="connsiteX68" fmla="*/ 392231 w 3778605"/>
              <a:gd name="connsiteY68" fmla="*/ 559603 h 1662368"/>
              <a:gd name="connsiteX69" fmla="*/ 437776 w 3778605"/>
              <a:gd name="connsiteY69" fmla="*/ 523049 h 1662368"/>
              <a:gd name="connsiteX70" fmla="*/ 643995 w 3778605"/>
              <a:gd name="connsiteY70" fmla="*/ 531000 h 1662368"/>
              <a:gd name="connsiteX71" fmla="*/ 663063 w 3778605"/>
              <a:gd name="connsiteY71" fmla="*/ 540129 h 1662368"/>
              <a:gd name="connsiteX72" fmla="*/ 929064 w 3778605"/>
              <a:gd name="connsiteY72" fmla="*/ 374625 h 1662368"/>
              <a:gd name="connsiteX73" fmla="*/ 989435 w 3778605"/>
              <a:gd name="connsiteY73" fmla="*/ 347752 h 1662368"/>
              <a:gd name="connsiteX74" fmla="*/ 1422412 w 3778605"/>
              <a:gd name="connsiteY74" fmla="*/ 258889 h 1662368"/>
              <a:gd name="connsiteX75" fmla="*/ 1515103 w 3778605"/>
              <a:gd name="connsiteY75" fmla="*/ 450236 h 1662368"/>
              <a:gd name="connsiteX76" fmla="*/ 1542050 w 3778605"/>
              <a:gd name="connsiteY76" fmla="*/ 471586 h 1662368"/>
              <a:gd name="connsiteX77" fmla="*/ 1652927 w 3778605"/>
              <a:gd name="connsiteY77" fmla="*/ 489183 h 1662368"/>
              <a:gd name="connsiteX78" fmla="*/ 1670449 w 3778605"/>
              <a:gd name="connsiteY78" fmla="*/ 477181 h 1662368"/>
              <a:gd name="connsiteX79" fmla="*/ 1698058 w 3778605"/>
              <a:gd name="connsiteY79" fmla="*/ 393914 h 1662368"/>
              <a:gd name="connsiteX80" fmla="*/ 1874459 w 3778605"/>
              <a:gd name="connsiteY80" fmla="*/ 301369 h 1662368"/>
              <a:gd name="connsiteX81" fmla="*/ 1931958 w 3778605"/>
              <a:gd name="connsiteY81" fmla="*/ 315285 h 1662368"/>
              <a:gd name="connsiteX82" fmla="*/ 1950144 w 3778605"/>
              <a:gd name="connsiteY82" fmla="*/ 301444 h 1662368"/>
              <a:gd name="connsiteX83" fmla="*/ 1951027 w 3778605"/>
              <a:gd name="connsiteY83" fmla="*/ 245269 h 1662368"/>
              <a:gd name="connsiteX84" fmla="*/ 2064996 w 3778605"/>
              <a:gd name="connsiteY84" fmla="*/ 55321 h 1662368"/>
              <a:gd name="connsiteX85" fmla="*/ 2282699 w 3778605"/>
              <a:gd name="connsiteY85" fmla="*/ 11589 h 1662368"/>
              <a:gd name="connsiteX86" fmla="*/ 2465137 w 3778605"/>
              <a:gd name="connsiteY86" fmla="*/ 138442 h 1662368"/>
              <a:gd name="connsiteX87" fmla="*/ 2653922 w 3778605"/>
              <a:gd name="connsiteY87" fmla="*/ 113 h 16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778605" h="1662368">
                <a:moveTo>
                  <a:pt x="2653922" y="113"/>
                </a:moveTo>
                <a:cubicBezTo>
                  <a:pt x="2669490" y="619"/>
                  <a:pt x="2685657" y="2846"/>
                  <a:pt x="2702277" y="7098"/>
                </a:cubicBezTo>
                <a:cubicBezTo>
                  <a:pt x="2765888" y="30952"/>
                  <a:pt x="2813964" y="70856"/>
                  <a:pt x="2832149" y="138883"/>
                </a:cubicBezTo>
                <a:cubicBezTo>
                  <a:pt x="2837892" y="160308"/>
                  <a:pt x="2849157" y="157952"/>
                  <a:pt x="2865059" y="153976"/>
                </a:cubicBezTo>
                <a:cubicBezTo>
                  <a:pt x="2930289" y="137632"/>
                  <a:pt x="2990439" y="148381"/>
                  <a:pt x="3044405" y="189684"/>
                </a:cubicBezTo>
                <a:cubicBezTo>
                  <a:pt x="3061264" y="202641"/>
                  <a:pt x="3075989" y="217586"/>
                  <a:pt x="3086149" y="236582"/>
                </a:cubicBezTo>
                <a:cubicBezTo>
                  <a:pt x="3105144" y="270816"/>
                  <a:pt x="3118249" y="307112"/>
                  <a:pt x="3114053" y="346795"/>
                </a:cubicBezTo>
                <a:cubicBezTo>
                  <a:pt x="3111181" y="374183"/>
                  <a:pt x="3121120" y="380294"/>
                  <a:pt x="3145122" y="371459"/>
                </a:cubicBezTo>
                <a:cubicBezTo>
                  <a:pt x="3148950" y="370060"/>
                  <a:pt x="3153293" y="370133"/>
                  <a:pt x="3157491" y="369839"/>
                </a:cubicBezTo>
                <a:cubicBezTo>
                  <a:pt x="3227580" y="365201"/>
                  <a:pt x="3294135" y="374035"/>
                  <a:pt x="3352518" y="417694"/>
                </a:cubicBezTo>
                <a:cubicBezTo>
                  <a:pt x="3381452" y="439340"/>
                  <a:pt x="3406779" y="464298"/>
                  <a:pt x="3426804" y="494483"/>
                </a:cubicBezTo>
                <a:cubicBezTo>
                  <a:pt x="3437700" y="514067"/>
                  <a:pt x="3446462" y="534607"/>
                  <a:pt x="3454929" y="555296"/>
                </a:cubicBezTo>
                <a:lnTo>
                  <a:pt x="3462675" y="618467"/>
                </a:lnTo>
                <a:lnTo>
                  <a:pt x="3500635" y="622294"/>
                </a:lnTo>
                <a:cubicBezTo>
                  <a:pt x="3659272" y="654756"/>
                  <a:pt x="3778605" y="795117"/>
                  <a:pt x="3778605" y="963351"/>
                </a:cubicBezTo>
                <a:cubicBezTo>
                  <a:pt x="3778605" y="1059485"/>
                  <a:pt x="3739639" y="1146517"/>
                  <a:pt x="3676640" y="1209516"/>
                </a:cubicBezTo>
                <a:lnTo>
                  <a:pt x="3674944" y="1210915"/>
                </a:lnTo>
                <a:lnTo>
                  <a:pt x="3669558" y="1221839"/>
                </a:lnTo>
                <a:lnTo>
                  <a:pt x="3669558" y="1247556"/>
                </a:lnTo>
                <a:lnTo>
                  <a:pt x="3649508" y="1247556"/>
                </a:lnTo>
                <a:lnTo>
                  <a:pt x="3628192" y="1269831"/>
                </a:lnTo>
                <a:cubicBezTo>
                  <a:pt x="3587751" y="1304336"/>
                  <a:pt x="3536034" y="1327232"/>
                  <a:pt x="3477448" y="1332779"/>
                </a:cubicBezTo>
                <a:cubicBezTo>
                  <a:pt x="3463747" y="1334081"/>
                  <a:pt x="3455612" y="1338097"/>
                  <a:pt x="3449484" y="1351409"/>
                </a:cubicBezTo>
                <a:cubicBezTo>
                  <a:pt x="3397818" y="1463617"/>
                  <a:pt x="3264726" y="1502885"/>
                  <a:pt x="3158330" y="1437977"/>
                </a:cubicBezTo>
                <a:cubicBezTo>
                  <a:pt x="3140192" y="1426918"/>
                  <a:pt x="3140192" y="1426918"/>
                  <a:pt x="3137867" y="1447874"/>
                </a:cubicBezTo>
                <a:cubicBezTo>
                  <a:pt x="3127830" y="1537752"/>
                  <a:pt x="3047073" y="1611219"/>
                  <a:pt x="2954694" y="1615022"/>
                </a:cubicBezTo>
                <a:cubicBezTo>
                  <a:pt x="2883376" y="1617946"/>
                  <a:pt x="2825336" y="1592130"/>
                  <a:pt x="2781136" y="1536062"/>
                </a:cubicBezTo>
                <a:cubicBezTo>
                  <a:pt x="2774797" y="1528032"/>
                  <a:pt x="2770183" y="1522960"/>
                  <a:pt x="2760815" y="1532857"/>
                </a:cubicBezTo>
                <a:cubicBezTo>
                  <a:pt x="2683122" y="1614987"/>
                  <a:pt x="2550171" y="1606569"/>
                  <a:pt x="2467548" y="1536625"/>
                </a:cubicBezTo>
                <a:cubicBezTo>
                  <a:pt x="2449410" y="1521269"/>
                  <a:pt x="2430533" y="1482846"/>
                  <a:pt x="2403450" y="1485523"/>
                </a:cubicBezTo>
                <a:lnTo>
                  <a:pt x="2392946" y="1485409"/>
                </a:lnTo>
                <a:lnTo>
                  <a:pt x="2377666" y="1511107"/>
                </a:lnTo>
                <a:cubicBezTo>
                  <a:pt x="2365388" y="1526400"/>
                  <a:pt x="2350984" y="1539986"/>
                  <a:pt x="2334994" y="1551168"/>
                </a:cubicBezTo>
                <a:cubicBezTo>
                  <a:pt x="2259309" y="1604067"/>
                  <a:pt x="2139776" y="1593501"/>
                  <a:pt x="2072332" y="1532009"/>
                </a:cubicBezTo>
                <a:cubicBezTo>
                  <a:pt x="2059406" y="1520210"/>
                  <a:pt x="2057470" y="1520739"/>
                  <a:pt x="2050532" y="1536694"/>
                </a:cubicBezTo>
                <a:cubicBezTo>
                  <a:pt x="2034790" y="1572123"/>
                  <a:pt x="2010840" y="1602869"/>
                  <a:pt x="1978651" y="1624811"/>
                </a:cubicBezTo>
                <a:cubicBezTo>
                  <a:pt x="1915502" y="1667848"/>
                  <a:pt x="1826364" y="1675279"/>
                  <a:pt x="1758286" y="1639920"/>
                </a:cubicBezTo>
                <a:cubicBezTo>
                  <a:pt x="1741135" y="1630974"/>
                  <a:pt x="1725216" y="1619599"/>
                  <a:pt x="1711410" y="1606003"/>
                </a:cubicBezTo>
                <a:cubicBezTo>
                  <a:pt x="1698625" y="1593396"/>
                  <a:pt x="1691793" y="1577336"/>
                  <a:pt x="1679784" y="1564410"/>
                </a:cubicBezTo>
                <a:cubicBezTo>
                  <a:pt x="1670768" y="1554726"/>
                  <a:pt x="1665484" y="1554902"/>
                  <a:pt x="1657807" y="1564516"/>
                </a:cubicBezTo>
                <a:cubicBezTo>
                  <a:pt x="1612304" y="1621394"/>
                  <a:pt x="1530737" y="1640096"/>
                  <a:pt x="1460863" y="1629777"/>
                </a:cubicBezTo>
                <a:cubicBezTo>
                  <a:pt x="1388629" y="1619105"/>
                  <a:pt x="1326080" y="1568602"/>
                  <a:pt x="1301181" y="1499819"/>
                </a:cubicBezTo>
                <a:cubicBezTo>
                  <a:pt x="1296814" y="1487739"/>
                  <a:pt x="1292446" y="1473123"/>
                  <a:pt x="1279274" y="1468157"/>
                </a:cubicBezTo>
                <a:cubicBezTo>
                  <a:pt x="1261278" y="1461325"/>
                  <a:pt x="1229510" y="1476117"/>
                  <a:pt x="1210739" y="1478441"/>
                </a:cubicBezTo>
                <a:cubicBezTo>
                  <a:pt x="1197356" y="1480096"/>
                  <a:pt x="1183621" y="1481752"/>
                  <a:pt x="1170449" y="1478829"/>
                </a:cubicBezTo>
                <a:lnTo>
                  <a:pt x="1169916" y="1478578"/>
                </a:lnTo>
                <a:lnTo>
                  <a:pt x="1144532" y="1480491"/>
                </a:lnTo>
                <a:cubicBezTo>
                  <a:pt x="1110294" y="1477828"/>
                  <a:pt x="1076794" y="1464918"/>
                  <a:pt x="1052626" y="1442883"/>
                </a:cubicBezTo>
                <a:cubicBezTo>
                  <a:pt x="1043363" y="1434428"/>
                  <a:pt x="1041975" y="1434807"/>
                  <a:pt x="1037003" y="1446240"/>
                </a:cubicBezTo>
                <a:cubicBezTo>
                  <a:pt x="1025721" y="1471631"/>
                  <a:pt x="1008557" y="1493666"/>
                  <a:pt x="985488" y="1509391"/>
                </a:cubicBezTo>
                <a:cubicBezTo>
                  <a:pt x="940232" y="1540234"/>
                  <a:pt x="876349" y="1545560"/>
                  <a:pt x="827560" y="1520219"/>
                </a:cubicBezTo>
                <a:cubicBezTo>
                  <a:pt x="815268" y="1513808"/>
                  <a:pt x="803860" y="1505656"/>
                  <a:pt x="793966" y="1495912"/>
                </a:cubicBezTo>
                <a:cubicBezTo>
                  <a:pt x="784803" y="1486877"/>
                  <a:pt x="779906" y="1475367"/>
                  <a:pt x="771300" y="1466104"/>
                </a:cubicBezTo>
                <a:cubicBezTo>
                  <a:pt x="764838" y="1459163"/>
                  <a:pt x="761052" y="1459289"/>
                  <a:pt x="755550" y="1466180"/>
                </a:cubicBezTo>
                <a:cubicBezTo>
                  <a:pt x="722940" y="1506942"/>
                  <a:pt x="664483" y="1520345"/>
                  <a:pt x="614407" y="1512950"/>
                </a:cubicBezTo>
                <a:cubicBezTo>
                  <a:pt x="562639" y="1505302"/>
                  <a:pt x="517813" y="1469108"/>
                  <a:pt x="499968" y="1419814"/>
                </a:cubicBezTo>
                <a:cubicBezTo>
                  <a:pt x="496838" y="1411156"/>
                  <a:pt x="493708" y="1400681"/>
                  <a:pt x="484268" y="1397123"/>
                </a:cubicBezTo>
                <a:cubicBezTo>
                  <a:pt x="471371" y="1392226"/>
                  <a:pt x="448604" y="1402827"/>
                  <a:pt x="435151" y="1404493"/>
                </a:cubicBezTo>
                <a:cubicBezTo>
                  <a:pt x="425560" y="1405679"/>
                  <a:pt x="415716" y="1406865"/>
                  <a:pt x="406277" y="1404771"/>
                </a:cubicBezTo>
                <a:cubicBezTo>
                  <a:pt x="376796" y="1398284"/>
                  <a:pt x="374701" y="1371025"/>
                  <a:pt x="356907" y="1352675"/>
                </a:cubicBezTo>
                <a:cubicBezTo>
                  <a:pt x="346735" y="1342175"/>
                  <a:pt x="338709" y="1333493"/>
                  <a:pt x="320536" y="1336749"/>
                </a:cubicBezTo>
                <a:cubicBezTo>
                  <a:pt x="282902" y="1343488"/>
                  <a:pt x="241635" y="1337278"/>
                  <a:pt x="208343" y="1318222"/>
                </a:cubicBezTo>
                <a:cubicBezTo>
                  <a:pt x="182611" y="1303494"/>
                  <a:pt x="160507" y="1282198"/>
                  <a:pt x="143640" y="1257299"/>
                </a:cubicBezTo>
                <a:lnTo>
                  <a:pt x="132518" y="1229712"/>
                </a:lnTo>
                <a:lnTo>
                  <a:pt x="100119" y="1203949"/>
                </a:lnTo>
                <a:cubicBezTo>
                  <a:pt x="38173" y="1140508"/>
                  <a:pt x="0" y="1053751"/>
                  <a:pt x="0" y="958077"/>
                </a:cubicBezTo>
                <a:cubicBezTo>
                  <a:pt x="0" y="763693"/>
                  <a:pt x="157579" y="606114"/>
                  <a:pt x="351963" y="606114"/>
                </a:cubicBezTo>
                <a:lnTo>
                  <a:pt x="362218" y="607148"/>
                </a:lnTo>
                <a:lnTo>
                  <a:pt x="392231" y="559603"/>
                </a:lnTo>
                <a:cubicBezTo>
                  <a:pt x="404848" y="545210"/>
                  <a:pt x="419886" y="532915"/>
                  <a:pt x="437776" y="523049"/>
                </a:cubicBezTo>
                <a:cubicBezTo>
                  <a:pt x="508381" y="484029"/>
                  <a:pt x="576777" y="487857"/>
                  <a:pt x="643995" y="531000"/>
                </a:cubicBezTo>
                <a:cubicBezTo>
                  <a:pt x="649885" y="534828"/>
                  <a:pt x="654523" y="541676"/>
                  <a:pt x="663063" y="540129"/>
                </a:cubicBezTo>
                <a:cubicBezTo>
                  <a:pt x="690157" y="376097"/>
                  <a:pt x="825034" y="338255"/>
                  <a:pt x="929064" y="374625"/>
                </a:cubicBezTo>
                <a:cubicBezTo>
                  <a:pt x="971103" y="391632"/>
                  <a:pt x="971103" y="391632"/>
                  <a:pt x="989435" y="347752"/>
                </a:cubicBezTo>
                <a:cubicBezTo>
                  <a:pt x="1097072" y="148749"/>
                  <a:pt x="1303732" y="161486"/>
                  <a:pt x="1422412" y="258889"/>
                </a:cubicBezTo>
                <a:cubicBezTo>
                  <a:pt x="1477850" y="310720"/>
                  <a:pt x="1510981" y="373668"/>
                  <a:pt x="1515103" y="450236"/>
                </a:cubicBezTo>
                <a:cubicBezTo>
                  <a:pt x="1516209" y="469452"/>
                  <a:pt x="1526074" y="472249"/>
                  <a:pt x="1542050" y="471586"/>
                </a:cubicBezTo>
                <a:cubicBezTo>
                  <a:pt x="1580113" y="470041"/>
                  <a:pt x="1618103" y="469157"/>
                  <a:pt x="1652927" y="489183"/>
                </a:cubicBezTo>
                <a:cubicBezTo>
                  <a:pt x="1665590" y="496471"/>
                  <a:pt x="1669566" y="489035"/>
                  <a:pt x="1670449" y="477181"/>
                </a:cubicBezTo>
                <a:cubicBezTo>
                  <a:pt x="1672731" y="447143"/>
                  <a:pt x="1682303" y="419534"/>
                  <a:pt x="1698058" y="393914"/>
                </a:cubicBezTo>
                <a:cubicBezTo>
                  <a:pt x="1740317" y="331555"/>
                  <a:pt x="1797817" y="298204"/>
                  <a:pt x="1874459" y="301369"/>
                </a:cubicBezTo>
                <a:cubicBezTo>
                  <a:pt x="1893527" y="306156"/>
                  <a:pt x="1913406" y="308143"/>
                  <a:pt x="1931958" y="315285"/>
                </a:cubicBezTo>
                <a:cubicBezTo>
                  <a:pt x="1945653" y="320585"/>
                  <a:pt x="1951027" y="316389"/>
                  <a:pt x="1950144" y="301444"/>
                </a:cubicBezTo>
                <a:cubicBezTo>
                  <a:pt x="1949113" y="282743"/>
                  <a:pt x="1948671" y="263970"/>
                  <a:pt x="1951027" y="245269"/>
                </a:cubicBezTo>
                <a:cubicBezTo>
                  <a:pt x="1963102" y="166419"/>
                  <a:pt x="2003668" y="104649"/>
                  <a:pt x="2064996" y="55321"/>
                </a:cubicBezTo>
                <a:cubicBezTo>
                  <a:pt x="2130668" y="6656"/>
                  <a:pt x="2205469" y="-1000"/>
                  <a:pt x="2282699" y="11589"/>
                </a:cubicBezTo>
                <a:cubicBezTo>
                  <a:pt x="2349697" y="22485"/>
                  <a:pt x="2388643" y="52081"/>
                  <a:pt x="2465137" y="138442"/>
                </a:cubicBezTo>
                <a:cubicBezTo>
                  <a:pt x="2465331" y="77371"/>
                  <a:pt x="2544947" y="-3428"/>
                  <a:pt x="2653922" y="113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DF93F63E-F2F2-42A2-AB75-692721308097}"/>
              </a:ext>
            </a:extLst>
          </p:cNvPr>
          <p:cNvSpPr/>
          <p:nvPr/>
        </p:nvSpPr>
        <p:spPr>
          <a:xfrm flipH="1">
            <a:off x="1022685" y="1134369"/>
            <a:ext cx="2182880" cy="960341"/>
          </a:xfrm>
          <a:custGeom>
            <a:avLst/>
            <a:gdLst>
              <a:gd name="connsiteX0" fmla="*/ 2653922 w 3778605"/>
              <a:gd name="connsiteY0" fmla="*/ 113 h 1662368"/>
              <a:gd name="connsiteX1" fmla="*/ 2702277 w 3778605"/>
              <a:gd name="connsiteY1" fmla="*/ 7098 h 1662368"/>
              <a:gd name="connsiteX2" fmla="*/ 2832149 w 3778605"/>
              <a:gd name="connsiteY2" fmla="*/ 138883 h 1662368"/>
              <a:gd name="connsiteX3" fmla="*/ 2865059 w 3778605"/>
              <a:gd name="connsiteY3" fmla="*/ 153976 h 1662368"/>
              <a:gd name="connsiteX4" fmla="*/ 3044405 w 3778605"/>
              <a:gd name="connsiteY4" fmla="*/ 189684 h 1662368"/>
              <a:gd name="connsiteX5" fmla="*/ 3086149 w 3778605"/>
              <a:gd name="connsiteY5" fmla="*/ 236582 h 1662368"/>
              <a:gd name="connsiteX6" fmla="*/ 3114053 w 3778605"/>
              <a:gd name="connsiteY6" fmla="*/ 346795 h 1662368"/>
              <a:gd name="connsiteX7" fmla="*/ 3145122 w 3778605"/>
              <a:gd name="connsiteY7" fmla="*/ 371459 h 1662368"/>
              <a:gd name="connsiteX8" fmla="*/ 3157491 w 3778605"/>
              <a:gd name="connsiteY8" fmla="*/ 369839 h 1662368"/>
              <a:gd name="connsiteX9" fmla="*/ 3352518 w 3778605"/>
              <a:gd name="connsiteY9" fmla="*/ 417694 h 1662368"/>
              <a:gd name="connsiteX10" fmla="*/ 3426804 w 3778605"/>
              <a:gd name="connsiteY10" fmla="*/ 494483 h 1662368"/>
              <a:gd name="connsiteX11" fmla="*/ 3454929 w 3778605"/>
              <a:gd name="connsiteY11" fmla="*/ 555296 h 1662368"/>
              <a:gd name="connsiteX12" fmla="*/ 3462675 w 3778605"/>
              <a:gd name="connsiteY12" fmla="*/ 618467 h 1662368"/>
              <a:gd name="connsiteX13" fmla="*/ 3500635 w 3778605"/>
              <a:gd name="connsiteY13" fmla="*/ 622294 h 1662368"/>
              <a:gd name="connsiteX14" fmla="*/ 3778605 w 3778605"/>
              <a:gd name="connsiteY14" fmla="*/ 963351 h 1662368"/>
              <a:gd name="connsiteX15" fmla="*/ 3676640 w 3778605"/>
              <a:gd name="connsiteY15" fmla="*/ 1209516 h 1662368"/>
              <a:gd name="connsiteX16" fmla="*/ 3674944 w 3778605"/>
              <a:gd name="connsiteY16" fmla="*/ 1210915 h 1662368"/>
              <a:gd name="connsiteX17" fmla="*/ 3669558 w 3778605"/>
              <a:gd name="connsiteY17" fmla="*/ 1221839 h 1662368"/>
              <a:gd name="connsiteX18" fmla="*/ 3669558 w 3778605"/>
              <a:gd name="connsiteY18" fmla="*/ 1247556 h 1662368"/>
              <a:gd name="connsiteX19" fmla="*/ 3649508 w 3778605"/>
              <a:gd name="connsiteY19" fmla="*/ 1247556 h 1662368"/>
              <a:gd name="connsiteX20" fmla="*/ 3628192 w 3778605"/>
              <a:gd name="connsiteY20" fmla="*/ 1269831 h 1662368"/>
              <a:gd name="connsiteX21" fmla="*/ 3477448 w 3778605"/>
              <a:gd name="connsiteY21" fmla="*/ 1332779 h 1662368"/>
              <a:gd name="connsiteX22" fmla="*/ 3449484 w 3778605"/>
              <a:gd name="connsiteY22" fmla="*/ 1351409 h 1662368"/>
              <a:gd name="connsiteX23" fmla="*/ 3158330 w 3778605"/>
              <a:gd name="connsiteY23" fmla="*/ 1437977 h 1662368"/>
              <a:gd name="connsiteX24" fmla="*/ 3137867 w 3778605"/>
              <a:gd name="connsiteY24" fmla="*/ 1447874 h 1662368"/>
              <a:gd name="connsiteX25" fmla="*/ 2954694 w 3778605"/>
              <a:gd name="connsiteY25" fmla="*/ 1615022 h 1662368"/>
              <a:gd name="connsiteX26" fmla="*/ 2781136 w 3778605"/>
              <a:gd name="connsiteY26" fmla="*/ 1536062 h 1662368"/>
              <a:gd name="connsiteX27" fmla="*/ 2760815 w 3778605"/>
              <a:gd name="connsiteY27" fmla="*/ 1532857 h 1662368"/>
              <a:gd name="connsiteX28" fmla="*/ 2467548 w 3778605"/>
              <a:gd name="connsiteY28" fmla="*/ 1536625 h 1662368"/>
              <a:gd name="connsiteX29" fmla="*/ 2403450 w 3778605"/>
              <a:gd name="connsiteY29" fmla="*/ 1485523 h 1662368"/>
              <a:gd name="connsiteX30" fmla="*/ 2392946 w 3778605"/>
              <a:gd name="connsiteY30" fmla="*/ 1485409 h 1662368"/>
              <a:gd name="connsiteX31" fmla="*/ 2377666 w 3778605"/>
              <a:gd name="connsiteY31" fmla="*/ 1511107 h 1662368"/>
              <a:gd name="connsiteX32" fmla="*/ 2334994 w 3778605"/>
              <a:gd name="connsiteY32" fmla="*/ 1551168 h 1662368"/>
              <a:gd name="connsiteX33" fmla="*/ 2072332 w 3778605"/>
              <a:gd name="connsiteY33" fmla="*/ 1532009 h 1662368"/>
              <a:gd name="connsiteX34" fmla="*/ 2050532 w 3778605"/>
              <a:gd name="connsiteY34" fmla="*/ 1536694 h 1662368"/>
              <a:gd name="connsiteX35" fmla="*/ 1978651 w 3778605"/>
              <a:gd name="connsiteY35" fmla="*/ 1624811 h 1662368"/>
              <a:gd name="connsiteX36" fmla="*/ 1758286 w 3778605"/>
              <a:gd name="connsiteY36" fmla="*/ 1639920 h 1662368"/>
              <a:gd name="connsiteX37" fmla="*/ 1711410 w 3778605"/>
              <a:gd name="connsiteY37" fmla="*/ 1606003 h 1662368"/>
              <a:gd name="connsiteX38" fmla="*/ 1679784 w 3778605"/>
              <a:gd name="connsiteY38" fmla="*/ 1564410 h 1662368"/>
              <a:gd name="connsiteX39" fmla="*/ 1657807 w 3778605"/>
              <a:gd name="connsiteY39" fmla="*/ 1564516 h 1662368"/>
              <a:gd name="connsiteX40" fmla="*/ 1460863 w 3778605"/>
              <a:gd name="connsiteY40" fmla="*/ 1629777 h 1662368"/>
              <a:gd name="connsiteX41" fmla="*/ 1301181 w 3778605"/>
              <a:gd name="connsiteY41" fmla="*/ 1499819 h 1662368"/>
              <a:gd name="connsiteX42" fmla="*/ 1279274 w 3778605"/>
              <a:gd name="connsiteY42" fmla="*/ 1468157 h 1662368"/>
              <a:gd name="connsiteX43" fmla="*/ 1210739 w 3778605"/>
              <a:gd name="connsiteY43" fmla="*/ 1478441 h 1662368"/>
              <a:gd name="connsiteX44" fmla="*/ 1170449 w 3778605"/>
              <a:gd name="connsiteY44" fmla="*/ 1478829 h 1662368"/>
              <a:gd name="connsiteX45" fmla="*/ 1169916 w 3778605"/>
              <a:gd name="connsiteY45" fmla="*/ 1478578 h 1662368"/>
              <a:gd name="connsiteX46" fmla="*/ 1144532 w 3778605"/>
              <a:gd name="connsiteY46" fmla="*/ 1480491 h 1662368"/>
              <a:gd name="connsiteX47" fmla="*/ 1052626 w 3778605"/>
              <a:gd name="connsiteY47" fmla="*/ 1442883 h 1662368"/>
              <a:gd name="connsiteX48" fmla="*/ 1037003 w 3778605"/>
              <a:gd name="connsiteY48" fmla="*/ 1446240 h 1662368"/>
              <a:gd name="connsiteX49" fmla="*/ 985488 w 3778605"/>
              <a:gd name="connsiteY49" fmla="*/ 1509391 h 1662368"/>
              <a:gd name="connsiteX50" fmla="*/ 827560 w 3778605"/>
              <a:gd name="connsiteY50" fmla="*/ 1520219 h 1662368"/>
              <a:gd name="connsiteX51" fmla="*/ 793966 w 3778605"/>
              <a:gd name="connsiteY51" fmla="*/ 1495912 h 1662368"/>
              <a:gd name="connsiteX52" fmla="*/ 771300 w 3778605"/>
              <a:gd name="connsiteY52" fmla="*/ 1466104 h 1662368"/>
              <a:gd name="connsiteX53" fmla="*/ 755550 w 3778605"/>
              <a:gd name="connsiteY53" fmla="*/ 1466180 h 1662368"/>
              <a:gd name="connsiteX54" fmla="*/ 614407 w 3778605"/>
              <a:gd name="connsiteY54" fmla="*/ 1512950 h 1662368"/>
              <a:gd name="connsiteX55" fmla="*/ 499968 w 3778605"/>
              <a:gd name="connsiteY55" fmla="*/ 1419814 h 1662368"/>
              <a:gd name="connsiteX56" fmla="*/ 484268 w 3778605"/>
              <a:gd name="connsiteY56" fmla="*/ 1397123 h 1662368"/>
              <a:gd name="connsiteX57" fmla="*/ 435151 w 3778605"/>
              <a:gd name="connsiteY57" fmla="*/ 1404493 h 1662368"/>
              <a:gd name="connsiteX58" fmla="*/ 406277 w 3778605"/>
              <a:gd name="connsiteY58" fmla="*/ 1404771 h 1662368"/>
              <a:gd name="connsiteX59" fmla="*/ 356907 w 3778605"/>
              <a:gd name="connsiteY59" fmla="*/ 1352675 h 1662368"/>
              <a:gd name="connsiteX60" fmla="*/ 320536 w 3778605"/>
              <a:gd name="connsiteY60" fmla="*/ 1336749 h 1662368"/>
              <a:gd name="connsiteX61" fmla="*/ 208343 w 3778605"/>
              <a:gd name="connsiteY61" fmla="*/ 1318222 h 1662368"/>
              <a:gd name="connsiteX62" fmla="*/ 143640 w 3778605"/>
              <a:gd name="connsiteY62" fmla="*/ 1257299 h 1662368"/>
              <a:gd name="connsiteX63" fmla="*/ 132518 w 3778605"/>
              <a:gd name="connsiteY63" fmla="*/ 1229712 h 1662368"/>
              <a:gd name="connsiteX64" fmla="*/ 100119 w 3778605"/>
              <a:gd name="connsiteY64" fmla="*/ 1203949 h 1662368"/>
              <a:gd name="connsiteX65" fmla="*/ 0 w 3778605"/>
              <a:gd name="connsiteY65" fmla="*/ 958077 h 1662368"/>
              <a:gd name="connsiteX66" fmla="*/ 351963 w 3778605"/>
              <a:gd name="connsiteY66" fmla="*/ 606114 h 1662368"/>
              <a:gd name="connsiteX67" fmla="*/ 362218 w 3778605"/>
              <a:gd name="connsiteY67" fmla="*/ 607148 h 1662368"/>
              <a:gd name="connsiteX68" fmla="*/ 392231 w 3778605"/>
              <a:gd name="connsiteY68" fmla="*/ 559603 h 1662368"/>
              <a:gd name="connsiteX69" fmla="*/ 437776 w 3778605"/>
              <a:gd name="connsiteY69" fmla="*/ 523049 h 1662368"/>
              <a:gd name="connsiteX70" fmla="*/ 643995 w 3778605"/>
              <a:gd name="connsiteY70" fmla="*/ 531000 h 1662368"/>
              <a:gd name="connsiteX71" fmla="*/ 663063 w 3778605"/>
              <a:gd name="connsiteY71" fmla="*/ 540129 h 1662368"/>
              <a:gd name="connsiteX72" fmla="*/ 929064 w 3778605"/>
              <a:gd name="connsiteY72" fmla="*/ 374625 h 1662368"/>
              <a:gd name="connsiteX73" fmla="*/ 989435 w 3778605"/>
              <a:gd name="connsiteY73" fmla="*/ 347752 h 1662368"/>
              <a:gd name="connsiteX74" fmla="*/ 1422412 w 3778605"/>
              <a:gd name="connsiteY74" fmla="*/ 258889 h 1662368"/>
              <a:gd name="connsiteX75" fmla="*/ 1515103 w 3778605"/>
              <a:gd name="connsiteY75" fmla="*/ 450236 h 1662368"/>
              <a:gd name="connsiteX76" fmla="*/ 1542050 w 3778605"/>
              <a:gd name="connsiteY76" fmla="*/ 471586 h 1662368"/>
              <a:gd name="connsiteX77" fmla="*/ 1652927 w 3778605"/>
              <a:gd name="connsiteY77" fmla="*/ 489183 h 1662368"/>
              <a:gd name="connsiteX78" fmla="*/ 1670449 w 3778605"/>
              <a:gd name="connsiteY78" fmla="*/ 477181 h 1662368"/>
              <a:gd name="connsiteX79" fmla="*/ 1698058 w 3778605"/>
              <a:gd name="connsiteY79" fmla="*/ 393914 h 1662368"/>
              <a:gd name="connsiteX80" fmla="*/ 1874459 w 3778605"/>
              <a:gd name="connsiteY80" fmla="*/ 301369 h 1662368"/>
              <a:gd name="connsiteX81" fmla="*/ 1931958 w 3778605"/>
              <a:gd name="connsiteY81" fmla="*/ 315285 h 1662368"/>
              <a:gd name="connsiteX82" fmla="*/ 1950144 w 3778605"/>
              <a:gd name="connsiteY82" fmla="*/ 301444 h 1662368"/>
              <a:gd name="connsiteX83" fmla="*/ 1951027 w 3778605"/>
              <a:gd name="connsiteY83" fmla="*/ 245269 h 1662368"/>
              <a:gd name="connsiteX84" fmla="*/ 2064996 w 3778605"/>
              <a:gd name="connsiteY84" fmla="*/ 55321 h 1662368"/>
              <a:gd name="connsiteX85" fmla="*/ 2282699 w 3778605"/>
              <a:gd name="connsiteY85" fmla="*/ 11589 h 1662368"/>
              <a:gd name="connsiteX86" fmla="*/ 2465137 w 3778605"/>
              <a:gd name="connsiteY86" fmla="*/ 138442 h 1662368"/>
              <a:gd name="connsiteX87" fmla="*/ 2653922 w 3778605"/>
              <a:gd name="connsiteY87" fmla="*/ 113 h 166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778605" h="1662368">
                <a:moveTo>
                  <a:pt x="2653922" y="113"/>
                </a:moveTo>
                <a:cubicBezTo>
                  <a:pt x="2669490" y="619"/>
                  <a:pt x="2685657" y="2846"/>
                  <a:pt x="2702277" y="7098"/>
                </a:cubicBezTo>
                <a:cubicBezTo>
                  <a:pt x="2765888" y="30952"/>
                  <a:pt x="2813964" y="70856"/>
                  <a:pt x="2832149" y="138883"/>
                </a:cubicBezTo>
                <a:cubicBezTo>
                  <a:pt x="2837892" y="160308"/>
                  <a:pt x="2849157" y="157952"/>
                  <a:pt x="2865059" y="153976"/>
                </a:cubicBezTo>
                <a:cubicBezTo>
                  <a:pt x="2930289" y="137632"/>
                  <a:pt x="2990439" y="148381"/>
                  <a:pt x="3044405" y="189684"/>
                </a:cubicBezTo>
                <a:cubicBezTo>
                  <a:pt x="3061264" y="202641"/>
                  <a:pt x="3075989" y="217586"/>
                  <a:pt x="3086149" y="236582"/>
                </a:cubicBezTo>
                <a:cubicBezTo>
                  <a:pt x="3105144" y="270816"/>
                  <a:pt x="3118249" y="307112"/>
                  <a:pt x="3114053" y="346795"/>
                </a:cubicBezTo>
                <a:cubicBezTo>
                  <a:pt x="3111181" y="374183"/>
                  <a:pt x="3121120" y="380294"/>
                  <a:pt x="3145122" y="371459"/>
                </a:cubicBezTo>
                <a:cubicBezTo>
                  <a:pt x="3148950" y="370060"/>
                  <a:pt x="3153293" y="370133"/>
                  <a:pt x="3157491" y="369839"/>
                </a:cubicBezTo>
                <a:cubicBezTo>
                  <a:pt x="3227580" y="365201"/>
                  <a:pt x="3294135" y="374035"/>
                  <a:pt x="3352518" y="417694"/>
                </a:cubicBezTo>
                <a:cubicBezTo>
                  <a:pt x="3381452" y="439340"/>
                  <a:pt x="3406779" y="464298"/>
                  <a:pt x="3426804" y="494483"/>
                </a:cubicBezTo>
                <a:cubicBezTo>
                  <a:pt x="3437700" y="514067"/>
                  <a:pt x="3446462" y="534607"/>
                  <a:pt x="3454929" y="555296"/>
                </a:cubicBezTo>
                <a:lnTo>
                  <a:pt x="3462675" y="618467"/>
                </a:lnTo>
                <a:lnTo>
                  <a:pt x="3500635" y="622294"/>
                </a:lnTo>
                <a:cubicBezTo>
                  <a:pt x="3659272" y="654756"/>
                  <a:pt x="3778605" y="795117"/>
                  <a:pt x="3778605" y="963351"/>
                </a:cubicBezTo>
                <a:cubicBezTo>
                  <a:pt x="3778605" y="1059485"/>
                  <a:pt x="3739639" y="1146517"/>
                  <a:pt x="3676640" y="1209516"/>
                </a:cubicBezTo>
                <a:lnTo>
                  <a:pt x="3674944" y="1210915"/>
                </a:lnTo>
                <a:lnTo>
                  <a:pt x="3669558" y="1221839"/>
                </a:lnTo>
                <a:lnTo>
                  <a:pt x="3669558" y="1247556"/>
                </a:lnTo>
                <a:lnTo>
                  <a:pt x="3649508" y="1247556"/>
                </a:lnTo>
                <a:lnTo>
                  <a:pt x="3628192" y="1269831"/>
                </a:lnTo>
                <a:cubicBezTo>
                  <a:pt x="3587751" y="1304336"/>
                  <a:pt x="3536034" y="1327232"/>
                  <a:pt x="3477448" y="1332779"/>
                </a:cubicBezTo>
                <a:cubicBezTo>
                  <a:pt x="3463747" y="1334081"/>
                  <a:pt x="3455612" y="1338097"/>
                  <a:pt x="3449484" y="1351409"/>
                </a:cubicBezTo>
                <a:cubicBezTo>
                  <a:pt x="3397818" y="1463617"/>
                  <a:pt x="3264726" y="1502885"/>
                  <a:pt x="3158330" y="1437977"/>
                </a:cubicBezTo>
                <a:cubicBezTo>
                  <a:pt x="3140192" y="1426918"/>
                  <a:pt x="3140192" y="1426918"/>
                  <a:pt x="3137867" y="1447874"/>
                </a:cubicBezTo>
                <a:cubicBezTo>
                  <a:pt x="3127830" y="1537752"/>
                  <a:pt x="3047073" y="1611219"/>
                  <a:pt x="2954694" y="1615022"/>
                </a:cubicBezTo>
                <a:cubicBezTo>
                  <a:pt x="2883376" y="1617946"/>
                  <a:pt x="2825336" y="1592130"/>
                  <a:pt x="2781136" y="1536062"/>
                </a:cubicBezTo>
                <a:cubicBezTo>
                  <a:pt x="2774797" y="1528032"/>
                  <a:pt x="2770183" y="1522960"/>
                  <a:pt x="2760815" y="1532857"/>
                </a:cubicBezTo>
                <a:cubicBezTo>
                  <a:pt x="2683122" y="1614987"/>
                  <a:pt x="2550171" y="1606569"/>
                  <a:pt x="2467548" y="1536625"/>
                </a:cubicBezTo>
                <a:cubicBezTo>
                  <a:pt x="2449410" y="1521269"/>
                  <a:pt x="2430533" y="1482846"/>
                  <a:pt x="2403450" y="1485523"/>
                </a:cubicBezTo>
                <a:lnTo>
                  <a:pt x="2392946" y="1485409"/>
                </a:lnTo>
                <a:lnTo>
                  <a:pt x="2377666" y="1511107"/>
                </a:lnTo>
                <a:cubicBezTo>
                  <a:pt x="2365388" y="1526400"/>
                  <a:pt x="2350984" y="1539986"/>
                  <a:pt x="2334994" y="1551168"/>
                </a:cubicBezTo>
                <a:cubicBezTo>
                  <a:pt x="2259309" y="1604067"/>
                  <a:pt x="2139776" y="1593501"/>
                  <a:pt x="2072332" y="1532009"/>
                </a:cubicBezTo>
                <a:cubicBezTo>
                  <a:pt x="2059406" y="1520210"/>
                  <a:pt x="2057470" y="1520739"/>
                  <a:pt x="2050532" y="1536694"/>
                </a:cubicBezTo>
                <a:cubicBezTo>
                  <a:pt x="2034790" y="1572123"/>
                  <a:pt x="2010840" y="1602869"/>
                  <a:pt x="1978651" y="1624811"/>
                </a:cubicBezTo>
                <a:cubicBezTo>
                  <a:pt x="1915502" y="1667848"/>
                  <a:pt x="1826364" y="1675279"/>
                  <a:pt x="1758286" y="1639920"/>
                </a:cubicBezTo>
                <a:cubicBezTo>
                  <a:pt x="1741135" y="1630974"/>
                  <a:pt x="1725216" y="1619599"/>
                  <a:pt x="1711410" y="1606003"/>
                </a:cubicBezTo>
                <a:cubicBezTo>
                  <a:pt x="1698625" y="1593396"/>
                  <a:pt x="1691793" y="1577336"/>
                  <a:pt x="1679784" y="1564410"/>
                </a:cubicBezTo>
                <a:cubicBezTo>
                  <a:pt x="1670768" y="1554726"/>
                  <a:pt x="1665484" y="1554902"/>
                  <a:pt x="1657807" y="1564516"/>
                </a:cubicBezTo>
                <a:cubicBezTo>
                  <a:pt x="1612304" y="1621394"/>
                  <a:pt x="1530737" y="1640096"/>
                  <a:pt x="1460863" y="1629777"/>
                </a:cubicBezTo>
                <a:cubicBezTo>
                  <a:pt x="1388629" y="1619105"/>
                  <a:pt x="1326080" y="1568602"/>
                  <a:pt x="1301181" y="1499819"/>
                </a:cubicBezTo>
                <a:cubicBezTo>
                  <a:pt x="1296814" y="1487739"/>
                  <a:pt x="1292446" y="1473123"/>
                  <a:pt x="1279274" y="1468157"/>
                </a:cubicBezTo>
                <a:cubicBezTo>
                  <a:pt x="1261278" y="1461325"/>
                  <a:pt x="1229510" y="1476117"/>
                  <a:pt x="1210739" y="1478441"/>
                </a:cubicBezTo>
                <a:cubicBezTo>
                  <a:pt x="1197356" y="1480096"/>
                  <a:pt x="1183621" y="1481752"/>
                  <a:pt x="1170449" y="1478829"/>
                </a:cubicBezTo>
                <a:lnTo>
                  <a:pt x="1169916" y="1478578"/>
                </a:lnTo>
                <a:lnTo>
                  <a:pt x="1144532" y="1480491"/>
                </a:lnTo>
                <a:cubicBezTo>
                  <a:pt x="1110294" y="1477828"/>
                  <a:pt x="1076794" y="1464918"/>
                  <a:pt x="1052626" y="1442883"/>
                </a:cubicBezTo>
                <a:cubicBezTo>
                  <a:pt x="1043363" y="1434428"/>
                  <a:pt x="1041975" y="1434807"/>
                  <a:pt x="1037003" y="1446240"/>
                </a:cubicBezTo>
                <a:cubicBezTo>
                  <a:pt x="1025721" y="1471631"/>
                  <a:pt x="1008557" y="1493666"/>
                  <a:pt x="985488" y="1509391"/>
                </a:cubicBezTo>
                <a:cubicBezTo>
                  <a:pt x="940232" y="1540234"/>
                  <a:pt x="876349" y="1545560"/>
                  <a:pt x="827560" y="1520219"/>
                </a:cubicBezTo>
                <a:cubicBezTo>
                  <a:pt x="815268" y="1513808"/>
                  <a:pt x="803860" y="1505656"/>
                  <a:pt x="793966" y="1495912"/>
                </a:cubicBezTo>
                <a:cubicBezTo>
                  <a:pt x="784803" y="1486877"/>
                  <a:pt x="779906" y="1475367"/>
                  <a:pt x="771300" y="1466104"/>
                </a:cubicBezTo>
                <a:cubicBezTo>
                  <a:pt x="764838" y="1459163"/>
                  <a:pt x="761052" y="1459289"/>
                  <a:pt x="755550" y="1466180"/>
                </a:cubicBezTo>
                <a:cubicBezTo>
                  <a:pt x="722940" y="1506942"/>
                  <a:pt x="664483" y="1520345"/>
                  <a:pt x="614407" y="1512950"/>
                </a:cubicBezTo>
                <a:cubicBezTo>
                  <a:pt x="562639" y="1505302"/>
                  <a:pt x="517813" y="1469108"/>
                  <a:pt x="499968" y="1419814"/>
                </a:cubicBezTo>
                <a:cubicBezTo>
                  <a:pt x="496838" y="1411156"/>
                  <a:pt x="493708" y="1400681"/>
                  <a:pt x="484268" y="1397123"/>
                </a:cubicBezTo>
                <a:cubicBezTo>
                  <a:pt x="471371" y="1392226"/>
                  <a:pt x="448604" y="1402827"/>
                  <a:pt x="435151" y="1404493"/>
                </a:cubicBezTo>
                <a:cubicBezTo>
                  <a:pt x="425560" y="1405679"/>
                  <a:pt x="415716" y="1406865"/>
                  <a:pt x="406277" y="1404771"/>
                </a:cubicBezTo>
                <a:cubicBezTo>
                  <a:pt x="376796" y="1398284"/>
                  <a:pt x="374701" y="1371025"/>
                  <a:pt x="356907" y="1352675"/>
                </a:cubicBezTo>
                <a:cubicBezTo>
                  <a:pt x="346735" y="1342175"/>
                  <a:pt x="338709" y="1333493"/>
                  <a:pt x="320536" y="1336749"/>
                </a:cubicBezTo>
                <a:cubicBezTo>
                  <a:pt x="282902" y="1343488"/>
                  <a:pt x="241635" y="1337278"/>
                  <a:pt x="208343" y="1318222"/>
                </a:cubicBezTo>
                <a:cubicBezTo>
                  <a:pt x="182611" y="1303494"/>
                  <a:pt x="160507" y="1282198"/>
                  <a:pt x="143640" y="1257299"/>
                </a:cubicBezTo>
                <a:lnTo>
                  <a:pt x="132518" y="1229712"/>
                </a:lnTo>
                <a:lnTo>
                  <a:pt x="100119" y="1203949"/>
                </a:lnTo>
                <a:cubicBezTo>
                  <a:pt x="38173" y="1140508"/>
                  <a:pt x="0" y="1053751"/>
                  <a:pt x="0" y="958077"/>
                </a:cubicBezTo>
                <a:cubicBezTo>
                  <a:pt x="0" y="763693"/>
                  <a:pt x="157579" y="606114"/>
                  <a:pt x="351963" y="606114"/>
                </a:cubicBezTo>
                <a:lnTo>
                  <a:pt x="362218" y="607148"/>
                </a:lnTo>
                <a:lnTo>
                  <a:pt x="392231" y="559603"/>
                </a:lnTo>
                <a:cubicBezTo>
                  <a:pt x="404848" y="545210"/>
                  <a:pt x="419886" y="532915"/>
                  <a:pt x="437776" y="523049"/>
                </a:cubicBezTo>
                <a:cubicBezTo>
                  <a:pt x="508381" y="484029"/>
                  <a:pt x="576777" y="487857"/>
                  <a:pt x="643995" y="531000"/>
                </a:cubicBezTo>
                <a:cubicBezTo>
                  <a:pt x="649885" y="534828"/>
                  <a:pt x="654523" y="541676"/>
                  <a:pt x="663063" y="540129"/>
                </a:cubicBezTo>
                <a:cubicBezTo>
                  <a:pt x="690157" y="376097"/>
                  <a:pt x="825034" y="338255"/>
                  <a:pt x="929064" y="374625"/>
                </a:cubicBezTo>
                <a:cubicBezTo>
                  <a:pt x="971103" y="391632"/>
                  <a:pt x="971103" y="391632"/>
                  <a:pt x="989435" y="347752"/>
                </a:cubicBezTo>
                <a:cubicBezTo>
                  <a:pt x="1097072" y="148749"/>
                  <a:pt x="1303732" y="161486"/>
                  <a:pt x="1422412" y="258889"/>
                </a:cubicBezTo>
                <a:cubicBezTo>
                  <a:pt x="1477850" y="310720"/>
                  <a:pt x="1510981" y="373668"/>
                  <a:pt x="1515103" y="450236"/>
                </a:cubicBezTo>
                <a:cubicBezTo>
                  <a:pt x="1516209" y="469452"/>
                  <a:pt x="1526074" y="472249"/>
                  <a:pt x="1542050" y="471586"/>
                </a:cubicBezTo>
                <a:cubicBezTo>
                  <a:pt x="1580113" y="470041"/>
                  <a:pt x="1618103" y="469157"/>
                  <a:pt x="1652927" y="489183"/>
                </a:cubicBezTo>
                <a:cubicBezTo>
                  <a:pt x="1665590" y="496471"/>
                  <a:pt x="1669566" y="489035"/>
                  <a:pt x="1670449" y="477181"/>
                </a:cubicBezTo>
                <a:cubicBezTo>
                  <a:pt x="1672731" y="447143"/>
                  <a:pt x="1682303" y="419534"/>
                  <a:pt x="1698058" y="393914"/>
                </a:cubicBezTo>
                <a:cubicBezTo>
                  <a:pt x="1740317" y="331555"/>
                  <a:pt x="1797817" y="298204"/>
                  <a:pt x="1874459" y="301369"/>
                </a:cubicBezTo>
                <a:cubicBezTo>
                  <a:pt x="1893527" y="306156"/>
                  <a:pt x="1913406" y="308143"/>
                  <a:pt x="1931958" y="315285"/>
                </a:cubicBezTo>
                <a:cubicBezTo>
                  <a:pt x="1945653" y="320585"/>
                  <a:pt x="1951027" y="316389"/>
                  <a:pt x="1950144" y="301444"/>
                </a:cubicBezTo>
                <a:cubicBezTo>
                  <a:pt x="1949113" y="282743"/>
                  <a:pt x="1948671" y="263970"/>
                  <a:pt x="1951027" y="245269"/>
                </a:cubicBezTo>
                <a:cubicBezTo>
                  <a:pt x="1963102" y="166419"/>
                  <a:pt x="2003668" y="104649"/>
                  <a:pt x="2064996" y="55321"/>
                </a:cubicBezTo>
                <a:cubicBezTo>
                  <a:pt x="2130668" y="6656"/>
                  <a:pt x="2205469" y="-1000"/>
                  <a:pt x="2282699" y="11589"/>
                </a:cubicBezTo>
                <a:cubicBezTo>
                  <a:pt x="2349697" y="22485"/>
                  <a:pt x="2388643" y="52081"/>
                  <a:pt x="2465137" y="138442"/>
                </a:cubicBezTo>
                <a:cubicBezTo>
                  <a:pt x="2465331" y="77371"/>
                  <a:pt x="2544947" y="-3428"/>
                  <a:pt x="2653922" y="113"/>
                </a:cubicBezTo>
                <a:close/>
              </a:path>
            </a:pathLst>
          </a:custGeom>
          <a:gradFill>
            <a:gsLst>
              <a:gs pos="33000">
                <a:schemeClr val="bg1">
                  <a:alpha val="10000"/>
                </a:schemeClr>
              </a:gs>
              <a:gs pos="62000">
                <a:srgbClr val="FFFFFF">
                  <a:alpha val="7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6200000" scaled="1"/>
          </a:gradFill>
          <a:ln w="7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EF88725C-CFF3-4393-B488-F4A78101B279}"/>
              </a:ext>
            </a:extLst>
          </p:cNvPr>
          <p:cNvSpPr/>
          <p:nvPr/>
        </p:nvSpPr>
        <p:spPr>
          <a:xfrm>
            <a:off x="2797484" y="1724498"/>
            <a:ext cx="517484" cy="690407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95250" prstMaterial="dkEdge">
            <a:extrusionClr>
              <a:schemeClr val="accent3"/>
            </a:extrusion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6805D3-53B8-49A8-A5B5-C05D2B2F4279}"/>
              </a:ext>
            </a:extLst>
          </p:cNvPr>
          <p:cNvGrpSpPr/>
          <p:nvPr/>
        </p:nvGrpSpPr>
        <p:grpSpPr>
          <a:xfrm>
            <a:off x="489965" y="3308866"/>
            <a:ext cx="3019091" cy="2832258"/>
            <a:chOff x="916503" y="173245"/>
            <a:chExt cx="6788222" cy="636814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9336707-E83E-4CAC-BD92-C36517717D5C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8B2C749-02D9-4D7D-B58E-E1DBF999FBEF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6AD7451D-6B1E-435E-ADA7-BC0C16AE3835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2B5D473D-E5B9-4F16-8F96-782584237428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E0399827-73FC-4056-A34A-5D2469859674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B244840D-416F-4373-A21D-F4D578522F6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089269EA-E38D-486E-A813-432BD1D58DBC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82DF19B-9B02-4F91-A6E4-F9460F3423ED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551DE336-C4BC-4FD7-9B75-F7D687B15DB4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06D5687F-AFDF-44CE-8E24-789FCA5FF62D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D194AAA8-37D7-4D12-92DF-F4DA201BC35E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5D5F843B-6FBC-4E8A-A06B-33612BC44430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46E5A4C4-FDDC-4BC5-8374-831B940A06CE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953D44A8-4B03-4D4E-934A-F362E59CAE64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16F15D98-581B-4AF2-9CDA-30C0F278B34C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BDE94679-9192-449D-9BB2-84E783A29A20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0641E832-25CD-4EAF-A529-C600ED60A86C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397591F7-DFC8-4975-8F7C-77FC835837FA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CF628C4C-3877-47BF-8509-D8CBF5D799FD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D765A793-3FD1-44ED-BFFA-A37F67B8DAD1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E606AE1-9997-49BF-B980-BDBFFC42C27C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CAE3B25-DCB2-4D7A-AD8F-909522F3E5D5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E3DBF0E2-2A88-4D95-9B37-F564EA171E12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A1F926DD-D53F-41AA-A815-E41B92EB337F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6994AF07-053D-4558-8DAE-7C72BDB6895B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E438F4FC-E387-45DF-B766-3CE0B2EB5765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FF66B01E-DBF0-4BFD-BB04-C997CA301D49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7D4B6101-9B61-4B6E-8153-39E5577EF624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065C8E6D-5C73-402B-A046-E67C9D350F94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67FDEFE-DAB0-40AC-AD2D-77361092140A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38F396D-3409-4452-86B6-AAB13E6B6B07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5BEEF0D-D499-407F-913E-68344089E4B6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714C8CF-8FD6-473F-A29B-EE1FBF5E14D3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5ABB0CF-C7CD-4E72-B7B3-63E52B15E4FD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68A93E10-B51B-44CD-A843-AAFA9A3158CA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017E9C0-D5B3-4184-9D1D-2D630173256A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0211453-7116-41FE-9369-995426988C8B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2B15AB2-4918-4BB2-A28B-C2D85935F935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24F6A179-0813-42C1-B700-9E000E0BA8D9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08A0C3E7-DD84-4C46-AC76-3FE22B7E85A8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7BACBCF-668B-41E8-A076-0542DCA3EA6F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F1369B8-98B4-434C-B448-97225687BBFD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E442493-8DC5-4BA6-9E8E-73BC343CEB3E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1071D8D7-2E25-424A-86F8-8FBB179414D7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CE75C527-85FE-40A5-B03F-8E69671F1B16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A50E80A-DFEC-4B28-B468-35810E43DFE1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10056961-27C4-45E1-ABBF-AD76FA0842F3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E381732-FA19-4F67-A296-7E34AE89A3AE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3E1B2EFA-9E02-4CCA-9642-C8FCE88F70A7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6A1A5E77-7DB6-4D46-94D0-B26A96E28C7A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5102EB78-46FD-4BB6-952D-64ADC928F06A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46C355B-D771-4B15-9F80-4B56B3090E5F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A2935B8-53F4-40C3-9D3F-0E0EC7D615B2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1F6E89A-0EA1-457F-9C44-ED86EDACE00E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996D0B90-BFFD-438E-AF46-29407B8139CC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93DCAFEA-197A-4639-B98A-011690174727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5A1535C4-C0B5-43FA-8D81-0A64E3920DDC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1C44274-A88C-4E9F-B07B-82BA0544246C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B20566E-676B-41CB-9C6F-C77BE67CAB96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1A9D48EB-F077-4D61-85CF-C6F795588F27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20C0C5B-D733-4913-94E7-B7EB2E345C49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BFE81260-2F46-47CE-8A97-A99BC6DC9176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7188442F-6E0E-499F-83E0-AEBDC0045997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476E0442-546E-4B0E-954C-2B29B7A1DC1C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7012E004-2402-4EDB-BBF1-79B81974FA6B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99A0F377-0396-4020-A410-922ABFD27877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DF4185BE-CAF5-498A-A450-567396CCA239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31858390-57AD-46EF-BE33-D63E83415929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A8DE7D3B-EF95-4F68-B548-8BAA220153FD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04CEC876-50C0-4392-BE01-8387D7EDE978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886F5A95-29ED-4660-8823-5A09B4169A36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4AF05875-3491-4229-BF9E-B383DE448C12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29DC5362-7422-49C3-AE11-7EBDC8B3C137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B97875E7-4548-47CF-8A33-F8E024F3A12F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AEEC9C9-EBBB-4743-83CD-6E4774D80678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87285F3-6750-4B8C-96FF-F20EC3BCBB0F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BE41F24D-8997-4B32-962C-22D98BBF61AD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7305746-FD66-455B-879A-3BD78FC2297C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7535A45-05C8-41DF-BECD-EC40CC029E7B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BD8546-33D9-4120-95B7-6C446C50CE24}"/>
              </a:ext>
            </a:extLst>
          </p:cNvPr>
          <p:cNvSpPr/>
          <p:nvPr/>
        </p:nvSpPr>
        <p:spPr>
          <a:xfrm>
            <a:off x="2437945" y="835493"/>
            <a:ext cx="2086954" cy="5330781"/>
          </a:xfrm>
          <a:custGeom>
            <a:avLst/>
            <a:gdLst>
              <a:gd name="connsiteX0" fmla="*/ 95794 w 2090057"/>
              <a:gd name="connsiteY0" fmla="*/ 0 h 5364480"/>
              <a:gd name="connsiteX1" fmla="*/ 1924594 w 2090057"/>
              <a:gd name="connsiteY1" fmla="*/ 209005 h 5364480"/>
              <a:gd name="connsiteX2" fmla="*/ 2090057 w 2090057"/>
              <a:gd name="connsiteY2" fmla="*/ 374468 h 5364480"/>
              <a:gd name="connsiteX3" fmla="*/ 2011680 w 2090057"/>
              <a:gd name="connsiteY3" fmla="*/ 4789714 h 5364480"/>
              <a:gd name="connsiteX4" fmla="*/ 1828800 w 2090057"/>
              <a:gd name="connsiteY4" fmla="*/ 4972594 h 5364480"/>
              <a:gd name="connsiteX5" fmla="*/ 261257 w 2090057"/>
              <a:gd name="connsiteY5" fmla="*/ 5364480 h 5364480"/>
              <a:gd name="connsiteX6" fmla="*/ 104503 w 2090057"/>
              <a:gd name="connsiteY6" fmla="*/ 5225142 h 5364480"/>
              <a:gd name="connsiteX7" fmla="*/ 0 w 2090057"/>
              <a:gd name="connsiteY7" fmla="*/ 200297 h 5364480"/>
              <a:gd name="connsiteX8" fmla="*/ 156754 w 2090057"/>
              <a:gd name="connsiteY8" fmla="*/ 34834 h 5364480"/>
              <a:gd name="connsiteX9" fmla="*/ 226423 w 2090057"/>
              <a:gd name="connsiteY9" fmla="*/ 8708 h 5364480"/>
              <a:gd name="connsiteX10" fmla="*/ 278674 w 2090057"/>
              <a:gd name="connsiteY10" fmla="*/ 43542 h 5364480"/>
              <a:gd name="connsiteX0" fmla="*/ 1924594 w 2090057"/>
              <a:gd name="connsiteY0" fmla="*/ 200297 h 5355772"/>
              <a:gd name="connsiteX1" fmla="*/ 2090057 w 2090057"/>
              <a:gd name="connsiteY1" fmla="*/ 365760 h 5355772"/>
              <a:gd name="connsiteX2" fmla="*/ 2011680 w 2090057"/>
              <a:gd name="connsiteY2" fmla="*/ 4781006 h 5355772"/>
              <a:gd name="connsiteX3" fmla="*/ 1828800 w 2090057"/>
              <a:gd name="connsiteY3" fmla="*/ 4963886 h 5355772"/>
              <a:gd name="connsiteX4" fmla="*/ 261257 w 2090057"/>
              <a:gd name="connsiteY4" fmla="*/ 5355772 h 5355772"/>
              <a:gd name="connsiteX5" fmla="*/ 104503 w 2090057"/>
              <a:gd name="connsiteY5" fmla="*/ 5216434 h 5355772"/>
              <a:gd name="connsiteX6" fmla="*/ 0 w 2090057"/>
              <a:gd name="connsiteY6" fmla="*/ 191589 h 5355772"/>
              <a:gd name="connsiteX7" fmla="*/ 156754 w 2090057"/>
              <a:gd name="connsiteY7" fmla="*/ 26126 h 5355772"/>
              <a:gd name="connsiteX8" fmla="*/ 226423 w 2090057"/>
              <a:gd name="connsiteY8" fmla="*/ 0 h 5355772"/>
              <a:gd name="connsiteX9" fmla="*/ 278674 w 2090057"/>
              <a:gd name="connsiteY9" fmla="*/ 34834 h 5355772"/>
              <a:gd name="connsiteX0" fmla="*/ 1924594 w 2090057"/>
              <a:gd name="connsiteY0" fmla="*/ 174171 h 5329646"/>
              <a:gd name="connsiteX1" fmla="*/ 2090057 w 2090057"/>
              <a:gd name="connsiteY1" fmla="*/ 339634 h 5329646"/>
              <a:gd name="connsiteX2" fmla="*/ 2011680 w 2090057"/>
              <a:gd name="connsiteY2" fmla="*/ 4754880 h 5329646"/>
              <a:gd name="connsiteX3" fmla="*/ 1828800 w 2090057"/>
              <a:gd name="connsiteY3" fmla="*/ 4937760 h 5329646"/>
              <a:gd name="connsiteX4" fmla="*/ 261257 w 2090057"/>
              <a:gd name="connsiteY4" fmla="*/ 5329646 h 5329646"/>
              <a:gd name="connsiteX5" fmla="*/ 104503 w 2090057"/>
              <a:gd name="connsiteY5" fmla="*/ 5190308 h 5329646"/>
              <a:gd name="connsiteX6" fmla="*/ 0 w 2090057"/>
              <a:gd name="connsiteY6" fmla="*/ 165463 h 5329646"/>
              <a:gd name="connsiteX7" fmla="*/ 156754 w 2090057"/>
              <a:gd name="connsiteY7" fmla="*/ 0 h 5329646"/>
              <a:gd name="connsiteX8" fmla="*/ 278674 w 2090057"/>
              <a:gd name="connsiteY8" fmla="*/ 8708 h 5329646"/>
              <a:gd name="connsiteX0" fmla="*/ 1924594 w 2090057"/>
              <a:gd name="connsiteY0" fmla="*/ 174171 h 5329646"/>
              <a:gd name="connsiteX1" fmla="*/ 2090057 w 2090057"/>
              <a:gd name="connsiteY1" fmla="*/ 339634 h 5329646"/>
              <a:gd name="connsiteX2" fmla="*/ 2011680 w 2090057"/>
              <a:gd name="connsiteY2" fmla="*/ 4754880 h 5329646"/>
              <a:gd name="connsiteX3" fmla="*/ 1828800 w 2090057"/>
              <a:gd name="connsiteY3" fmla="*/ 4937760 h 5329646"/>
              <a:gd name="connsiteX4" fmla="*/ 261257 w 2090057"/>
              <a:gd name="connsiteY4" fmla="*/ 5329646 h 5329646"/>
              <a:gd name="connsiteX5" fmla="*/ 104503 w 2090057"/>
              <a:gd name="connsiteY5" fmla="*/ 5190308 h 5329646"/>
              <a:gd name="connsiteX6" fmla="*/ 0 w 2090057"/>
              <a:gd name="connsiteY6" fmla="*/ 165463 h 5329646"/>
              <a:gd name="connsiteX7" fmla="*/ 156754 w 2090057"/>
              <a:gd name="connsiteY7" fmla="*/ 0 h 5329646"/>
              <a:gd name="connsiteX0" fmla="*/ 1925021 w 2090484"/>
              <a:gd name="connsiteY0" fmla="*/ 174171 h 5329646"/>
              <a:gd name="connsiteX1" fmla="*/ 2090484 w 2090484"/>
              <a:gd name="connsiteY1" fmla="*/ 339634 h 5329646"/>
              <a:gd name="connsiteX2" fmla="*/ 2012107 w 2090484"/>
              <a:gd name="connsiteY2" fmla="*/ 4754880 h 5329646"/>
              <a:gd name="connsiteX3" fmla="*/ 1829227 w 2090484"/>
              <a:gd name="connsiteY3" fmla="*/ 4937760 h 5329646"/>
              <a:gd name="connsiteX4" fmla="*/ 261684 w 2090484"/>
              <a:gd name="connsiteY4" fmla="*/ 5329646 h 5329646"/>
              <a:gd name="connsiteX5" fmla="*/ 104930 w 2090484"/>
              <a:gd name="connsiteY5" fmla="*/ 5190308 h 5329646"/>
              <a:gd name="connsiteX6" fmla="*/ 427 w 2090484"/>
              <a:gd name="connsiteY6" fmla="*/ 165463 h 5329646"/>
              <a:gd name="connsiteX7" fmla="*/ 157181 w 2090484"/>
              <a:gd name="connsiteY7" fmla="*/ 0 h 5329646"/>
              <a:gd name="connsiteX0" fmla="*/ 1925063 w 2090526"/>
              <a:gd name="connsiteY0" fmla="*/ 174171 h 5329646"/>
              <a:gd name="connsiteX1" fmla="*/ 2090526 w 2090526"/>
              <a:gd name="connsiteY1" fmla="*/ 339634 h 5329646"/>
              <a:gd name="connsiteX2" fmla="*/ 2012149 w 2090526"/>
              <a:gd name="connsiteY2" fmla="*/ 4754880 h 5329646"/>
              <a:gd name="connsiteX3" fmla="*/ 1829269 w 2090526"/>
              <a:gd name="connsiteY3" fmla="*/ 4937760 h 5329646"/>
              <a:gd name="connsiteX4" fmla="*/ 261726 w 2090526"/>
              <a:gd name="connsiteY4" fmla="*/ 5329646 h 5329646"/>
              <a:gd name="connsiteX5" fmla="*/ 104972 w 2090526"/>
              <a:gd name="connsiteY5" fmla="*/ 5190308 h 5329646"/>
              <a:gd name="connsiteX6" fmla="*/ 469 w 2090526"/>
              <a:gd name="connsiteY6" fmla="*/ 165463 h 5329646"/>
              <a:gd name="connsiteX7" fmla="*/ 157223 w 2090526"/>
              <a:gd name="connsiteY7" fmla="*/ 0 h 5329646"/>
              <a:gd name="connsiteX0" fmla="*/ 1925049 w 2090512"/>
              <a:gd name="connsiteY0" fmla="*/ 174700 h 5330175"/>
              <a:gd name="connsiteX1" fmla="*/ 2090512 w 2090512"/>
              <a:gd name="connsiteY1" fmla="*/ 340163 h 5330175"/>
              <a:gd name="connsiteX2" fmla="*/ 2012135 w 2090512"/>
              <a:gd name="connsiteY2" fmla="*/ 4755409 h 5330175"/>
              <a:gd name="connsiteX3" fmla="*/ 1829255 w 2090512"/>
              <a:gd name="connsiteY3" fmla="*/ 4938289 h 5330175"/>
              <a:gd name="connsiteX4" fmla="*/ 261712 w 2090512"/>
              <a:gd name="connsiteY4" fmla="*/ 5330175 h 5330175"/>
              <a:gd name="connsiteX5" fmla="*/ 104958 w 2090512"/>
              <a:gd name="connsiteY5" fmla="*/ 5190837 h 5330175"/>
              <a:gd name="connsiteX6" fmla="*/ 455 w 2090512"/>
              <a:gd name="connsiteY6" fmla="*/ 165992 h 5330175"/>
              <a:gd name="connsiteX7" fmla="*/ 157209 w 2090512"/>
              <a:gd name="connsiteY7" fmla="*/ 529 h 5330175"/>
              <a:gd name="connsiteX0" fmla="*/ 1925049 w 2090512"/>
              <a:gd name="connsiteY0" fmla="*/ 174700 h 5330175"/>
              <a:gd name="connsiteX1" fmla="*/ 2090512 w 2090512"/>
              <a:gd name="connsiteY1" fmla="*/ 340163 h 5330175"/>
              <a:gd name="connsiteX2" fmla="*/ 2012135 w 2090512"/>
              <a:gd name="connsiteY2" fmla="*/ 4755409 h 5330175"/>
              <a:gd name="connsiteX3" fmla="*/ 1829255 w 2090512"/>
              <a:gd name="connsiteY3" fmla="*/ 4938289 h 5330175"/>
              <a:gd name="connsiteX4" fmla="*/ 261712 w 2090512"/>
              <a:gd name="connsiteY4" fmla="*/ 5330175 h 5330175"/>
              <a:gd name="connsiteX5" fmla="*/ 104958 w 2090512"/>
              <a:gd name="connsiteY5" fmla="*/ 5190837 h 5330175"/>
              <a:gd name="connsiteX6" fmla="*/ 455 w 2090512"/>
              <a:gd name="connsiteY6" fmla="*/ 165992 h 5330175"/>
              <a:gd name="connsiteX7" fmla="*/ 157209 w 2090512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12135 w 2086954"/>
              <a:gd name="connsiteY2" fmla="*/ 475540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12135 w 2086954"/>
              <a:gd name="connsiteY2" fmla="*/ 475540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104958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68249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175"/>
              <a:gd name="connsiteX1" fmla="*/ 2086954 w 2086954"/>
              <a:gd name="connsiteY1" fmla="*/ 393533 h 5330175"/>
              <a:gd name="connsiteX2" fmla="*/ 2058856 w 2086954"/>
              <a:gd name="connsiteY2" fmla="*/ 4635269 h 5330175"/>
              <a:gd name="connsiteX3" fmla="*/ 1829255 w 2086954"/>
              <a:gd name="connsiteY3" fmla="*/ 4938289 h 5330175"/>
              <a:gd name="connsiteX4" fmla="*/ 261712 w 2086954"/>
              <a:gd name="connsiteY4" fmla="*/ 5330175 h 5330175"/>
              <a:gd name="connsiteX5" fmla="*/ 68249 w 2086954"/>
              <a:gd name="connsiteY5" fmla="*/ 5190837 h 5330175"/>
              <a:gd name="connsiteX6" fmla="*/ 455 w 2086954"/>
              <a:gd name="connsiteY6" fmla="*/ 165992 h 5330175"/>
              <a:gd name="connsiteX7" fmla="*/ 157209 w 2086954"/>
              <a:gd name="connsiteY7" fmla="*/ 529 h 5330175"/>
              <a:gd name="connsiteX0" fmla="*/ 1925049 w 2086954"/>
              <a:gd name="connsiteY0" fmla="*/ 174700 h 5330781"/>
              <a:gd name="connsiteX1" fmla="*/ 2086954 w 2086954"/>
              <a:gd name="connsiteY1" fmla="*/ 393533 h 5330781"/>
              <a:gd name="connsiteX2" fmla="*/ 2058856 w 2086954"/>
              <a:gd name="connsiteY2" fmla="*/ 4635269 h 5330781"/>
              <a:gd name="connsiteX3" fmla="*/ 1829255 w 2086954"/>
              <a:gd name="connsiteY3" fmla="*/ 4938289 h 5330781"/>
              <a:gd name="connsiteX4" fmla="*/ 261712 w 2086954"/>
              <a:gd name="connsiteY4" fmla="*/ 5330175 h 5330781"/>
              <a:gd name="connsiteX5" fmla="*/ 68249 w 2086954"/>
              <a:gd name="connsiteY5" fmla="*/ 5190837 h 5330781"/>
              <a:gd name="connsiteX6" fmla="*/ 455 w 2086954"/>
              <a:gd name="connsiteY6" fmla="*/ 165992 h 5330781"/>
              <a:gd name="connsiteX7" fmla="*/ 157209 w 2086954"/>
              <a:gd name="connsiteY7" fmla="*/ 529 h 533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6954" h="5330781">
                <a:moveTo>
                  <a:pt x="1925049" y="174700"/>
                </a:moveTo>
                <a:cubicBezTo>
                  <a:pt x="1994435" y="180042"/>
                  <a:pt x="2085169" y="320589"/>
                  <a:pt x="2086954" y="393533"/>
                </a:cubicBezTo>
                <a:lnTo>
                  <a:pt x="2058856" y="4635269"/>
                </a:lnTo>
                <a:cubicBezTo>
                  <a:pt x="2049066" y="4782997"/>
                  <a:pt x="1989220" y="4894015"/>
                  <a:pt x="1829255" y="4938289"/>
                </a:cubicBezTo>
                <a:lnTo>
                  <a:pt x="261712" y="5330175"/>
                </a:lnTo>
                <a:cubicBezTo>
                  <a:pt x="183875" y="5337124"/>
                  <a:pt x="86016" y="5284004"/>
                  <a:pt x="68249" y="5190837"/>
                </a:cubicBezTo>
                <a:lnTo>
                  <a:pt x="455" y="165992"/>
                </a:lnTo>
                <a:cubicBezTo>
                  <a:pt x="-7780" y="96606"/>
                  <a:pt x="97842" y="-8359"/>
                  <a:pt x="157209" y="529"/>
                </a:cubicBezTo>
              </a:path>
            </a:pathLst>
          </a:cu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C8404B-09E4-426C-83D7-3802F2EB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" y="189368"/>
            <a:ext cx="6858000" cy="68580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176751" y="6142555"/>
            <a:ext cx="561894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191715" y="3826331"/>
            <a:ext cx="568218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 err="1" smtClean="0">
                <a:solidFill>
                  <a:schemeClr val="bg1"/>
                </a:solidFill>
                <a:latin typeface="+mj-lt"/>
              </a:rPr>
              <a:t>Projeto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MOTOLOG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254956" y="5520116"/>
            <a:ext cx="561894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Transporte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e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Mobilidade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U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rbana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509EBCC-57CE-4B1E-9F91-D4452FD67580}"/>
              </a:ext>
            </a:extLst>
          </p:cNvPr>
          <p:cNvSpPr/>
          <p:nvPr/>
        </p:nvSpPr>
        <p:spPr>
          <a:xfrm>
            <a:off x="6034286" y="2587875"/>
            <a:ext cx="555533" cy="741171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2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95250" prstMaterial="dkEdge">
            <a:extrusionClr>
              <a:schemeClr val="accent2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1C5DCA9-A9C3-4284-AB49-FE033AF966C2}"/>
              </a:ext>
            </a:extLst>
          </p:cNvPr>
          <p:cNvSpPr/>
          <p:nvPr/>
        </p:nvSpPr>
        <p:spPr>
          <a:xfrm>
            <a:off x="9146466" y="3179476"/>
            <a:ext cx="555533" cy="741171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1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95250" prstMaterial="dkEdge">
            <a:extrusionClr>
              <a:schemeClr val="accent1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6ADDF36-DE5A-425E-B4BF-DE567D46DBC9}"/>
              </a:ext>
            </a:extLst>
          </p:cNvPr>
          <p:cNvSpPr/>
          <p:nvPr/>
        </p:nvSpPr>
        <p:spPr>
          <a:xfrm>
            <a:off x="11108856" y="2388672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2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2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FABE23C7-30C8-4E02-BD40-4ED0CF9CBF19}"/>
              </a:ext>
            </a:extLst>
          </p:cNvPr>
          <p:cNvSpPr/>
          <p:nvPr/>
        </p:nvSpPr>
        <p:spPr>
          <a:xfrm>
            <a:off x="647220" y="2394369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1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1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91A73F1C-C77A-4705-9297-68ABA27B1ABA}"/>
              </a:ext>
            </a:extLst>
          </p:cNvPr>
          <p:cNvSpPr/>
          <p:nvPr/>
        </p:nvSpPr>
        <p:spPr>
          <a:xfrm>
            <a:off x="8160077" y="2241670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3"/>
            </a:extrusion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91A9080-0E5E-4D71-81B2-CF8C4BD128F6}"/>
              </a:ext>
            </a:extLst>
          </p:cNvPr>
          <p:cNvSpPr/>
          <p:nvPr/>
        </p:nvSpPr>
        <p:spPr>
          <a:xfrm>
            <a:off x="5141509" y="1681489"/>
            <a:ext cx="435924" cy="581593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4"/>
          </a:solidFill>
          <a:ln w="8363" cap="flat">
            <a:noFill/>
            <a:prstDash val="solid"/>
            <a:miter/>
          </a:ln>
          <a:scene3d>
            <a:camera prst="isometricOffAxis1Right">
              <a:rot lat="600000" lon="20400000" rev="0"/>
            </a:camera>
            <a:lightRig rig="flood" dir="t"/>
          </a:scene3d>
          <a:sp3d extrusionH="69850" prstMaterial="dkEdge">
            <a:extrusionClr>
              <a:schemeClr val="accent4"/>
            </a:extrusion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862CB9-CD60-4001-BA2B-0A5A3EA5944C}"/>
              </a:ext>
            </a:extLst>
          </p:cNvPr>
          <p:cNvGrpSpPr/>
          <p:nvPr/>
        </p:nvGrpSpPr>
        <p:grpSpPr>
          <a:xfrm>
            <a:off x="2809645" y="2155034"/>
            <a:ext cx="4081299" cy="4199319"/>
            <a:chOff x="2809645" y="2155034"/>
            <a:chExt cx="4081299" cy="41993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E3ADBF8-0137-4688-BDAA-FA4BB7746351}"/>
                </a:ext>
              </a:extLst>
            </p:cNvPr>
            <p:cNvGrpSpPr/>
            <p:nvPr/>
          </p:nvGrpSpPr>
          <p:grpSpPr>
            <a:xfrm>
              <a:off x="2809645" y="2155034"/>
              <a:ext cx="4081299" cy="4199319"/>
              <a:chOff x="2743894" y="2193321"/>
              <a:chExt cx="4081299" cy="419931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2C506DB-938B-4741-BA9F-86BEA12C8E3A}"/>
                  </a:ext>
                </a:extLst>
              </p:cNvPr>
              <p:cNvGrpSpPr/>
              <p:nvPr/>
            </p:nvGrpSpPr>
            <p:grpSpPr>
              <a:xfrm rot="21327019">
                <a:off x="2743894" y="3624644"/>
                <a:ext cx="1683480" cy="1271219"/>
                <a:chOff x="2442073" y="3114771"/>
                <a:chExt cx="1683480" cy="1271219"/>
              </a:xfrm>
            </p:grpSpPr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DDA38B6E-2632-4553-B60F-772104254881}"/>
                    </a:ext>
                  </a:extLst>
                </p:cNvPr>
                <p:cNvSpPr/>
                <p:nvPr/>
              </p:nvSpPr>
              <p:spPr>
                <a:xfrm rot="272279">
                  <a:off x="2461730" y="4197878"/>
                  <a:ext cx="1460993" cy="188112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262959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35271" y="262959"/>
                        <a:pt x="1235271" y="262959"/>
                      </a:cubicBezTo>
                      <a:cubicBezTo>
                        <a:pt x="1235271" y="262959"/>
                        <a:pt x="1320269" y="222642"/>
                        <a:pt x="1356499" y="205740"/>
                      </a:cubicBezTo>
                      <a:cubicBezTo>
                        <a:pt x="1360932" y="183642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DC525DF7-5B24-4BAB-AAFB-B3F111C67DE8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3CEE7A71-6BE7-4110-A4F3-76E37D81EE20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E17728D-B82B-4F5B-8B7E-369849FD5241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CCEB5E9F-D062-427D-8655-E5C66E3DCB7C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5EE08F0-D9D5-4D0F-BFBE-2D19CCE15C53}"/>
                  </a:ext>
                </a:extLst>
              </p:cNvPr>
              <p:cNvGrpSpPr/>
              <p:nvPr/>
            </p:nvGrpSpPr>
            <p:grpSpPr>
              <a:xfrm>
                <a:off x="3226440" y="2193321"/>
                <a:ext cx="3598753" cy="4199319"/>
                <a:chOff x="6043757" y="607300"/>
                <a:chExt cx="3598753" cy="419931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C854549-2FB2-4B44-B656-A1073D819E02}"/>
                    </a:ext>
                  </a:extLst>
                </p:cNvPr>
                <p:cNvGrpSpPr/>
                <p:nvPr/>
              </p:nvGrpSpPr>
              <p:grpSpPr>
                <a:xfrm>
                  <a:off x="7327198" y="2820212"/>
                  <a:ext cx="1201244" cy="1555897"/>
                  <a:chOff x="7342719" y="2800007"/>
                  <a:chExt cx="1201244" cy="1555897"/>
                </a:xfrm>
              </p:grpSpPr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813C18B4-A59C-4848-95CF-80D1426EE5EA}"/>
                      </a:ext>
                    </a:extLst>
                  </p:cNvPr>
                  <p:cNvSpPr/>
                  <p:nvPr/>
                </p:nvSpPr>
                <p:spPr>
                  <a:xfrm>
                    <a:off x="7848786" y="4068881"/>
                    <a:ext cx="583245" cy="258071"/>
                  </a:xfrm>
                  <a:custGeom>
                    <a:avLst/>
                    <a:gdLst>
                      <a:gd name="connsiteX0" fmla="*/ 939211 w 939211"/>
                      <a:gd name="connsiteY0" fmla="*/ 151164 h 415577"/>
                      <a:gd name="connsiteX1" fmla="*/ 650414 w 939211"/>
                      <a:gd name="connsiteY1" fmla="*/ 12064 h 415577"/>
                      <a:gd name="connsiteX2" fmla="*/ 33678 w 939211"/>
                      <a:gd name="connsiteY2" fmla="*/ 4305 h 415577"/>
                      <a:gd name="connsiteX3" fmla="*/ 20794 w 939211"/>
                      <a:gd name="connsiteY3" fmla="*/ 231381 h 415577"/>
                      <a:gd name="connsiteX4" fmla="*/ 20863 w 939211"/>
                      <a:gd name="connsiteY4" fmla="*/ 231381 h 415577"/>
                      <a:gd name="connsiteX5" fmla="*/ 30977 w 939211"/>
                      <a:gd name="connsiteY5" fmla="*/ 342148 h 415577"/>
                      <a:gd name="connsiteX6" fmla="*/ 30907 w 939211"/>
                      <a:gd name="connsiteY6" fmla="*/ 342218 h 415577"/>
                      <a:gd name="connsiteX7" fmla="*/ 37696 w 939211"/>
                      <a:gd name="connsiteY7" fmla="*/ 413569 h 415577"/>
                      <a:gd name="connsiteX8" fmla="*/ 895639 w 939211"/>
                      <a:gd name="connsiteY8" fmla="*/ 415577 h 415577"/>
                      <a:gd name="connsiteX9" fmla="*/ 939211 w 939211"/>
                      <a:gd name="connsiteY9" fmla="*/ 151164 h 415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9211" h="415577">
                        <a:moveTo>
                          <a:pt x="939211" y="151164"/>
                        </a:moveTo>
                        <a:cubicBezTo>
                          <a:pt x="937064" y="149917"/>
                          <a:pt x="725367" y="64157"/>
                          <a:pt x="650414" y="12064"/>
                        </a:cubicBezTo>
                        <a:cubicBezTo>
                          <a:pt x="647019" y="11509"/>
                          <a:pt x="56885" y="-8579"/>
                          <a:pt x="33678" y="4305"/>
                        </a:cubicBezTo>
                        <a:cubicBezTo>
                          <a:pt x="-22848" y="77457"/>
                          <a:pt x="5485" y="154696"/>
                          <a:pt x="20794" y="231381"/>
                        </a:cubicBezTo>
                        <a:cubicBezTo>
                          <a:pt x="20794" y="231381"/>
                          <a:pt x="20863" y="231381"/>
                          <a:pt x="20863" y="231381"/>
                        </a:cubicBezTo>
                        <a:cubicBezTo>
                          <a:pt x="21002" y="237754"/>
                          <a:pt x="29106" y="339862"/>
                          <a:pt x="30977" y="342148"/>
                        </a:cubicBezTo>
                        <a:cubicBezTo>
                          <a:pt x="30977" y="342148"/>
                          <a:pt x="30907" y="342148"/>
                          <a:pt x="30907" y="342218"/>
                        </a:cubicBezTo>
                        <a:cubicBezTo>
                          <a:pt x="31947" y="364108"/>
                          <a:pt x="36658" y="391678"/>
                          <a:pt x="37696" y="413569"/>
                        </a:cubicBezTo>
                        <a:cubicBezTo>
                          <a:pt x="135302" y="413084"/>
                          <a:pt x="893076" y="415439"/>
                          <a:pt x="895639" y="415577"/>
                        </a:cubicBezTo>
                        <a:cubicBezTo>
                          <a:pt x="887257" y="322475"/>
                          <a:pt x="881091" y="234498"/>
                          <a:pt x="939211" y="151164"/>
                        </a:cubicBezTo>
                        <a:close/>
                      </a:path>
                    </a:pathLst>
                  </a:custGeom>
                  <a:solidFill>
                    <a:srgbClr val="E166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312308C8-4785-443C-AFC3-CEB4C0B5EC89}"/>
                      </a:ext>
                    </a:extLst>
                  </p:cNvPr>
                  <p:cNvSpPr/>
                  <p:nvPr/>
                </p:nvSpPr>
                <p:spPr>
                  <a:xfrm>
                    <a:off x="7342719" y="2827217"/>
                    <a:ext cx="734559" cy="1246459"/>
                  </a:xfrm>
                  <a:custGeom>
                    <a:avLst/>
                    <a:gdLst>
                      <a:gd name="connsiteX0" fmla="*/ 988123 w 1182876"/>
                      <a:gd name="connsiteY0" fmla="*/ 576419 h 2007200"/>
                      <a:gd name="connsiteX1" fmla="*/ 968311 w 1182876"/>
                      <a:gd name="connsiteY1" fmla="*/ 558892 h 2007200"/>
                      <a:gd name="connsiteX2" fmla="*/ 78503 w 1182876"/>
                      <a:gd name="connsiteY2" fmla="*/ 554875 h 2007200"/>
                      <a:gd name="connsiteX3" fmla="*/ 14703 w 1182876"/>
                      <a:gd name="connsiteY3" fmla="*/ 455814 h 2007200"/>
                      <a:gd name="connsiteX4" fmla="*/ 23570 w 1182876"/>
                      <a:gd name="connsiteY4" fmla="*/ 0 h 2007200"/>
                      <a:gd name="connsiteX5" fmla="*/ 516515 w 1182876"/>
                      <a:gd name="connsiteY5" fmla="*/ 0 h 2007200"/>
                      <a:gd name="connsiteX6" fmla="*/ 441077 w 1182876"/>
                      <a:gd name="connsiteY6" fmla="*/ 170619 h 2007200"/>
                      <a:gd name="connsiteX7" fmla="*/ 499127 w 1182876"/>
                      <a:gd name="connsiteY7" fmla="*/ 295310 h 2007200"/>
                      <a:gd name="connsiteX8" fmla="*/ 1143364 w 1182876"/>
                      <a:gd name="connsiteY8" fmla="*/ 337012 h 2007200"/>
                      <a:gd name="connsiteX9" fmla="*/ 1180008 w 1182876"/>
                      <a:gd name="connsiteY9" fmla="*/ 372410 h 2007200"/>
                      <a:gd name="connsiteX10" fmla="*/ 927994 w 1182876"/>
                      <a:gd name="connsiteY10" fmla="*/ 2006138 h 2007200"/>
                      <a:gd name="connsiteX11" fmla="*/ 841473 w 1182876"/>
                      <a:gd name="connsiteY11" fmla="*/ 1943239 h 2007200"/>
                      <a:gd name="connsiteX12" fmla="*/ 988123 w 1182876"/>
                      <a:gd name="connsiteY12" fmla="*/ 576419 h 200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82876" h="2007200">
                        <a:moveTo>
                          <a:pt x="988123" y="576419"/>
                        </a:moveTo>
                        <a:cubicBezTo>
                          <a:pt x="988539" y="566859"/>
                          <a:pt x="982305" y="560209"/>
                          <a:pt x="968311" y="558892"/>
                        </a:cubicBezTo>
                        <a:cubicBezTo>
                          <a:pt x="940048" y="555637"/>
                          <a:pt x="138009" y="574894"/>
                          <a:pt x="78503" y="554875"/>
                        </a:cubicBezTo>
                        <a:cubicBezTo>
                          <a:pt x="38186" y="532223"/>
                          <a:pt x="23916" y="494261"/>
                          <a:pt x="14703" y="455814"/>
                        </a:cubicBezTo>
                        <a:cubicBezTo>
                          <a:pt x="-12868" y="340614"/>
                          <a:pt x="3134" y="48560"/>
                          <a:pt x="23570" y="0"/>
                        </a:cubicBezTo>
                        <a:cubicBezTo>
                          <a:pt x="192803" y="0"/>
                          <a:pt x="446272" y="3394"/>
                          <a:pt x="516515" y="0"/>
                        </a:cubicBezTo>
                        <a:cubicBezTo>
                          <a:pt x="493863" y="45582"/>
                          <a:pt x="464491" y="120535"/>
                          <a:pt x="441077" y="170619"/>
                        </a:cubicBezTo>
                        <a:cubicBezTo>
                          <a:pt x="411636" y="233449"/>
                          <a:pt x="430131" y="266839"/>
                          <a:pt x="499127" y="295310"/>
                        </a:cubicBezTo>
                        <a:cubicBezTo>
                          <a:pt x="562581" y="321495"/>
                          <a:pt x="638573" y="366314"/>
                          <a:pt x="1143364" y="337012"/>
                        </a:cubicBezTo>
                        <a:cubicBezTo>
                          <a:pt x="1186729" y="334726"/>
                          <a:pt x="1185828" y="331886"/>
                          <a:pt x="1180008" y="372410"/>
                        </a:cubicBezTo>
                        <a:cubicBezTo>
                          <a:pt x="1117525" y="809452"/>
                          <a:pt x="952864" y="1865584"/>
                          <a:pt x="927994" y="2006138"/>
                        </a:cubicBezTo>
                        <a:cubicBezTo>
                          <a:pt x="820414" y="2008978"/>
                          <a:pt x="836901" y="2011057"/>
                          <a:pt x="841473" y="1943239"/>
                        </a:cubicBezTo>
                        <a:cubicBezTo>
                          <a:pt x="842166" y="1932224"/>
                          <a:pt x="985907" y="626988"/>
                          <a:pt x="988123" y="576419"/>
                        </a:cubicBezTo>
                        <a:close/>
                      </a:path>
                    </a:pathLst>
                  </a:custGeom>
                  <a:solidFill>
                    <a:srgbClr val="15587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7981B386-69E3-4336-B8E9-BFC938608886}"/>
                      </a:ext>
                    </a:extLst>
                  </p:cNvPr>
                  <p:cNvSpPr/>
                  <p:nvPr/>
                </p:nvSpPr>
                <p:spPr>
                  <a:xfrm>
                    <a:off x="7606151" y="2800007"/>
                    <a:ext cx="817439" cy="1276097"/>
                  </a:xfrm>
                  <a:custGeom>
                    <a:avLst/>
                    <a:gdLst>
                      <a:gd name="connsiteX0" fmla="*/ 925447 w 1316339"/>
                      <a:gd name="connsiteY0" fmla="*/ 34327 h 2054926"/>
                      <a:gd name="connsiteX1" fmla="*/ 85308 w 1316339"/>
                      <a:gd name="connsiteY1" fmla="*/ 43748 h 2054926"/>
                      <a:gd name="connsiteX2" fmla="*/ 18806 w 1316339"/>
                      <a:gd name="connsiteY2" fmla="*/ 200443 h 2054926"/>
                      <a:gd name="connsiteX3" fmla="*/ 80528 w 1316339"/>
                      <a:gd name="connsiteY3" fmla="*/ 346470 h 2054926"/>
                      <a:gd name="connsiteX4" fmla="*/ 297421 w 1316339"/>
                      <a:gd name="connsiteY4" fmla="*/ 390596 h 2054926"/>
                      <a:gd name="connsiteX5" fmla="*/ 732870 w 1316339"/>
                      <a:gd name="connsiteY5" fmla="*/ 381245 h 2054926"/>
                      <a:gd name="connsiteX6" fmla="*/ 757254 w 1316339"/>
                      <a:gd name="connsiteY6" fmla="*/ 406668 h 2054926"/>
                      <a:gd name="connsiteX7" fmla="*/ 503022 w 1316339"/>
                      <a:gd name="connsiteY7" fmla="*/ 2039911 h 2054926"/>
                      <a:gd name="connsiteX8" fmla="*/ 503784 w 1316339"/>
                      <a:gd name="connsiteY8" fmla="*/ 2049817 h 2054926"/>
                      <a:gd name="connsiteX9" fmla="*/ 1040648 w 1316339"/>
                      <a:gd name="connsiteY9" fmla="*/ 2054735 h 2054926"/>
                      <a:gd name="connsiteX10" fmla="*/ 1307764 w 1316339"/>
                      <a:gd name="connsiteY10" fmla="*/ 553665 h 2054926"/>
                      <a:gd name="connsiteX11" fmla="*/ 925447 w 1316339"/>
                      <a:gd name="connsiteY11" fmla="*/ 34327 h 205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16339" h="2054926">
                        <a:moveTo>
                          <a:pt x="925447" y="34327"/>
                        </a:moveTo>
                        <a:cubicBezTo>
                          <a:pt x="331157" y="-30997"/>
                          <a:pt x="281004" y="11190"/>
                          <a:pt x="85308" y="43748"/>
                        </a:cubicBezTo>
                        <a:cubicBezTo>
                          <a:pt x="82953" y="53030"/>
                          <a:pt x="42914" y="155831"/>
                          <a:pt x="18806" y="200443"/>
                        </a:cubicBezTo>
                        <a:cubicBezTo>
                          <a:pt x="-19017" y="270408"/>
                          <a:pt x="-451" y="316405"/>
                          <a:pt x="80528" y="346470"/>
                        </a:cubicBezTo>
                        <a:cubicBezTo>
                          <a:pt x="146753" y="370992"/>
                          <a:pt x="201410" y="385886"/>
                          <a:pt x="297421" y="390596"/>
                        </a:cubicBezTo>
                        <a:cubicBezTo>
                          <a:pt x="403963" y="392674"/>
                          <a:pt x="697679" y="385540"/>
                          <a:pt x="732870" y="381245"/>
                        </a:cubicBezTo>
                        <a:cubicBezTo>
                          <a:pt x="758154" y="378127"/>
                          <a:pt x="760510" y="385816"/>
                          <a:pt x="757254" y="406668"/>
                        </a:cubicBezTo>
                        <a:cubicBezTo>
                          <a:pt x="737996" y="530527"/>
                          <a:pt x="530386" y="1929490"/>
                          <a:pt x="503022" y="2039911"/>
                        </a:cubicBezTo>
                        <a:cubicBezTo>
                          <a:pt x="501707" y="2043790"/>
                          <a:pt x="498936" y="2049956"/>
                          <a:pt x="503784" y="2049817"/>
                        </a:cubicBezTo>
                        <a:cubicBezTo>
                          <a:pt x="518956" y="2050163"/>
                          <a:pt x="995483" y="2056052"/>
                          <a:pt x="1040648" y="2054735"/>
                        </a:cubicBezTo>
                        <a:cubicBezTo>
                          <a:pt x="1051663" y="1995646"/>
                          <a:pt x="1305132" y="580611"/>
                          <a:pt x="1307764" y="553665"/>
                        </a:cubicBezTo>
                        <a:cubicBezTo>
                          <a:pt x="1313237" y="496307"/>
                          <a:pt x="1393801" y="149804"/>
                          <a:pt x="925447" y="34327"/>
                        </a:cubicBezTo>
                        <a:close/>
                      </a:path>
                    </a:pathLst>
                  </a:custGeom>
                  <a:solidFill>
                    <a:srgbClr val="26A0C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66021EAF-6046-437D-828A-634E55B48A2F}"/>
                      </a:ext>
                    </a:extLst>
                  </p:cNvPr>
                  <p:cNvSpPr/>
                  <p:nvPr/>
                </p:nvSpPr>
                <p:spPr>
                  <a:xfrm>
                    <a:off x="8078509" y="4074165"/>
                    <a:ext cx="352016" cy="123869"/>
                  </a:xfrm>
                  <a:custGeom>
                    <a:avLst/>
                    <a:gdLst>
                      <a:gd name="connsiteX0" fmla="*/ 566858 w 566858"/>
                      <a:gd name="connsiteY0" fmla="*/ 141824 h 199469"/>
                      <a:gd name="connsiteX1" fmla="*/ 493083 w 566858"/>
                      <a:gd name="connsiteY1" fmla="*/ 165723 h 199469"/>
                      <a:gd name="connsiteX2" fmla="*/ 43711 w 566858"/>
                      <a:gd name="connsiteY2" fmla="*/ 81833 h 199469"/>
                      <a:gd name="connsiteX3" fmla="*/ 0 w 566858"/>
                      <a:gd name="connsiteY3" fmla="*/ 438 h 199469"/>
                      <a:gd name="connsiteX4" fmla="*/ 280416 w 566858"/>
                      <a:gd name="connsiteY4" fmla="*/ 3555 h 199469"/>
                      <a:gd name="connsiteX5" fmla="*/ 499040 w 566858"/>
                      <a:gd name="connsiteY5" fmla="*/ 112868 h 199469"/>
                      <a:gd name="connsiteX6" fmla="*/ 566858 w 566858"/>
                      <a:gd name="connsiteY6" fmla="*/ 141824 h 199469"/>
                      <a:gd name="connsiteX7" fmla="*/ 566858 w 566858"/>
                      <a:gd name="connsiteY7" fmla="*/ 141824 h 199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6858" h="199469">
                        <a:moveTo>
                          <a:pt x="566858" y="141824"/>
                        </a:moveTo>
                        <a:cubicBezTo>
                          <a:pt x="542267" y="149721"/>
                          <a:pt x="517398" y="157064"/>
                          <a:pt x="493083" y="165723"/>
                        </a:cubicBezTo>
                        <a:cubicBezTo>
                          <a:pt x="318377" y="228207"/>
                          <a:pt x="171450" y="205971"/>
                          <a:pt x="43711" y="81833"/>
                        </a:cubicBezTo>
                        <a:cubicBezTo>
                          <a:pt x="29025" y="67563"/>
                          <a:pt x="6096" y="29602"/>
                          <a:pt x="0" y="438"/>
                        </a:cubicBezTo>
                        <a:cubicBezTo>
                          <a:pt x="99960" y="-1363"/>
                          <a:pt x="277091" y="2932"/>
                          <a:pt x="280416" y="3555"/>
                        </a:cubicBezTo>
                        <a:cubicBezTo>
                          <a:pt x="355369" y="55649"/>
                          <a:pt x="400881" y="68603"/>
                          <a:pt x="499040" y="112868"/>
                        </a:cubicBezTo>
                        <a:cubicBezTo>
                          <a:pt x="511926" y="118617"/>
                          <a:pt x="547324" y="135935"/>
                          <a:pt x="566858" y="141824"/>
                        </a:cubicBezTo>
                        <a:lnTo>
                          <a:pt x="566858" y="141824"/>
                        </a:lnTo>
                        <a:close/>
                      </a:path>
                    </a:pathLst>
                  </a:custGeom>
                  <a:solidFill>
                    <a:srgbClr val="DC63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5C61622B-CEBD-4036-84A1-2B601399DFCB}"/>
                      </a:ext>
                    </a:extLst>
                  </p:cNvPr>
                  <p:cNvSpPr/>
                  <p:nvPr/>
                </p:nvSpPr>
                <p:spPr>
                  <a:xfrm>
                    <a:off x="7861785" y="4211259"/>
                    <a:ext cx="440848" cy="112401"/>
                  </a:xfrm>
                  <a:custGeom>
                    <a:avLst/>
                    <a:gdLst>
                      <a:gd name="connsiteX0" fmla="*/ 595815 w 709906"/>
                      <a:gd name="connsiteY0" fmla="*/ 10490 h 181002"/>
                      <a:gd name="connsiteX1" fmla="*/ 531876 w 709906"/>
                      <a:gd name="connsiteY1" fmla="*/ 3632 h 181002"/>
                      <a:gd name="connsiteX2" fmla="*/ 0 w 709906"/>
                      <a:gd name="connsiteY2" fmla="*/ 4117 h 181002"/>
                      <a:gd name="connsiteX3" fmla="*/ 10114 w 709906"/>
                      <a:gd name="connsiteY3" fmla="*/ 117377 h 181002"/>
                      <a:gd name="connsiteX4" fmla="*/ 564295 w 709906"/>
                      <a:gd name="connsiteY4" fmla="*/ 112182 h 181002"/>
                      <a:gd name="connsiteX5" fmla="*/ 605513 w 709906"/>
                      <a:gd name="connsiteY5" fmla="*/ 156655 h 181002"/>
                      <a:gd name="connsiteX6" fmla="*/ 606482 w 709906"/>
                      <a:gd name="connsiteY6" fmla="*/ 180762 h 181002"/>
                      <a:gd name="connsiteX7" fmla="*/ 709907 w 709906"/>
                      <a:gd name="connsiteY7" fmla="*/ 180762 h 181002"/>
                      <a:gd name="connsiteX8" fmla="*/ 595815 w 709906"/>
                      <a:gd name="connsiteY8" fmla="*/ 10490 h 18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9906" h="181002">
                        <a:moveTo>
                          <a:pt x="595815" y="10490"/>
                        </a:moveTo>
                        <a:cubicBezTo>
                          <a:pt x="578566" y="7095"/>
                          <a:pt x="546146" y="3632"/>
                          <a:pt x="531876" y="3632"/>
                        </a:cubicBezTo>
                        <a:cubicBezTo>
                          <a:pt x="335765" y="-4681"/>
                          <a:pt x="31727" y="3840"/>
                          <a:pt x="0" y="4117"/>
                        </a:cubicBezTo>
                        <a:cubicBezTo>
                          <a:pt x="139" y="10490"/>
                          <a:pt x="6581" y="95695"/>
                          <a:pt x="10114" y="117377"/>
                        </a:cubicBezTo>
                        <a:cubicBezTo>
                          <a:pt x="159673" y="113221"/>
                          <a:pt x="463088" y="106433"/>
                          <a:pt x="564295" y="112182"/>
                        </a:cubicBezTo>
                        <a:cubicBezTo>
                          <a:pt x="587848" y="113498"/>
                          <a:pt x="604543" y="127422"/>
                          <a:pt x="605513" y="156655"/>
                        </a:cubicBezTo>
                        <a:cubicBezTo>
                          <a:pt x="605305" y="166215"/>
                          <a:pt x="606482" y="173558"/>
                          <a:pt x="606482" y="180762"/>
                        </a:cubicBezTo>
                        <a:cubicBezTo>
                          <a:pt x="626849" y="181178"/>
                          <a:pt x="673677" y="180970"/>
                          <a:pt x="709907" y="180762"/>
                        </a:cubicBezTo>
                        <a:cubicBezTo>
                          <a:pt x="703395" y="88837"/>
                          <a:pt x="713370" y="38407"/>
                          <a:pt x="595815" y="10490"/>
                        </a:cubicBezTo>
                        <a:close/>
                      </a:path>
                    </a:pathLst>
                  </a:custGeom>
                  <a:solidFill>
                    <a:srgbClr val="F9C01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5E3F94A5-9682-4850-8748-6C9446B60FEA}"/>
                      </a:ext>
                    </a:extLst>
                  </p:cNvPr>
                  <p:cNvSpPr/>
                  <p:nvPr/>
                </p:nvSpPr>
                <p:spPr>
                  <a:xfrm>
                    <a:off x="7953585" y="4026171"/>
                    <a:ext cx="114341" cy="114341"/>
                  </a:xfrm>
                  <a:custGeom>
                    <a:avLst/>
                    <a:gdLst>
                      <a:gd name="connsiteX0" fmla="*/ 184127 w 184126"/>
                      <a:gd name="connsiteY0" fmla="*/ 92063 h 184126"/>
                      <a:gd name="connsiteX1" fmla="*/ 92063 w 184126"/>
                      <a:gd name="connsiteY1" fmla="*/ 184127 h 184126"/>
                      <a:gd name="connsiteX2" fmla="*/ -1 w 184126"/>
                      <a:gd name="connsiteY2" fmla="*/ 92063 h 184126"/>
                      <a:gd name="connsiteX3" fmla="*/ 92063 w 184126"/>
                      <a:gd name="connsiteY3" fmla="*/ 0 h 184126"/>
                      <a:gd name="connsiteX4" fmla="*/ 184127 w 184126"/>
                      <a:gd name="connsiteY4" fmla="*/ 92063 h 18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126" h="184126">
                        <a:moveTo>
                          <a:pt x="184127" y="92063"/>
                        </a:moveTo>
                        <a:cubicBezTo>
                          <a:pt x="184127" y="142908"/>
                          <a:pt x="142908" y="184127"/>
                          <a:pt x="92063" y="184127"/>
                        </a:cubicBezTo>
                        <a:cubicBezTo>
                          <a:pt x="41218" y="184127"/>
                          <a:pt x="-1" y="142908"/>
                          <a:pt x="-1" y="92063"/>
                        </a:cubicBezTo>
                        <a:cubicBezTo>
                          <a:pt x="-1" y="41218"/>
                          <a:pt x="41218" y="0"/>
                          <a:pt x="92063" y="0"/>
                        </a:cubicBezTo>
                        <a:cubicBezTo>
                          <a:pt x="142908" y="0"/>
                          <a:pt x="184127" y="41218"/>
                          <a:pt x="184127" y="92063"/>
                        </a:cubicBezTo>
                        <a:close/>
                      </a:path>
                    </a:pathLst>
                  </a:custGeom>
                  <a:solidFill>
                    <a:srgbClr val="195A7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BABC2B2A-4EBC-4652-A14C-D6C9402D9C76}"/>
                      </a:ext>
                    </a:extLst>
                  </p:cNvPr>
                  <p:cNvSpPr/>
                  <p:nvPr/>
                </p:nvSpPr>
                <p:spPr>
                  <a:xfrm>
                    <a:off x="8399454" y="4162452"/>
                    <a:ext cx="144509" cy="168558"/>
                  </a:xfrm>
                  <a:custGeom>
                    <a:avLst/>
                    <a:gdLst>
                      <a:gd name="connsiteX0" fmla="*/ 232707 w 232706"/>
                      <a:gd name="connsiteY0" fmla="*/ 166047 h 271433"/>
                      <a:gd name="connsiteX1" fmla="*/ 209293 w 232706"/>
                      <a:gd name="connsiteY1" fmla="*/ 245503 h 271433"/>
                      <a:gd name="connsiteX2" fmla="*/ 136834 w 232706"/>
                      <a:gd name="connsiteY2" fmla="*/ 270025 h 271433"/>
                      <a:gd name="connsiteX3" fmla="*/ 2583 w 232706"/>
                      <a:gd name="connsiteY3" fmla="*/ 268362 h 271433"/>
                      <a:gd name="connsiteX4" fmla="*/ 2583 w 232706"/>
                      <a:gd name="connsiteY4" fmla="*/ 151776 h 271433"/>
                      <a:gd name="connsiteX5" fmla="*/ 56754 w 232706"/>
                      <a:gd name="connsiteY5" fmla="*/ 0 h 271433"/>
                      <a:gd name="connsiteX6" fmla="*/ 232707 w 232706"/>
                      <a:gd name="connsiteY6" fmla="*/ 166047 h 27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2706" h="271433">
                        <a:moveTo>
                          <a:pt x="232707" y="166047"/>
                        </a:moveTo>
                        <a:cubicBezTo>
                          <a:pt x="232707" y="202207"/>
                          <a:pt x="232707" y="221673"/>
                          <a:pt x="209293" y="245503"/>
                        </a:cubicBezTo>
                        <a:cubicBezTo>
                          <a:pt x="187126" y="268086"/>
                          <a:pt x="155468" y="270025"/>
                          <a:pt x="136834" y="270025"/>
                        </a:cubicBezTo>
                        <a:cubicBezTo>
                          <a:pt x="120624" y="270025"/>
                          <a:pt x="36527" y="274112"/>
                          <a:pt x="2583" y="268362"/>
                        </a:cubicBezTo>
                        <a:cubicBezTo>
                          <a:pt x="-396" y="230193"/>
                          <a:pt x="-1297" y="193340"/>
                          <a:pt x="2583" y="151776"/>
                        </a:cubicBezTo>
                        <a:cubicBezTo>
                          <a:pt x="10064" y="71974"/>
                          <a:pt x="22326" y="0"/>
                          <a:pt x="56754" y="0"/>
                        </a:cubicBezTo>
                        <a:cubicBezTo>
                          <a:pt x="91183" y="69"/>
                          <a:pt x="232707" y="87422"/>
                          <a:pt x="232707" y="166047"/>
                        </a:cubicBezTo>
                        <a:close/>
                      </a:path>
                    </a:pathLst>
                  </a:custGeom>
                  <a:solidFill>
                    <a:srgbClr val="FEE1D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ACF14D00-820C-4D5E-ABF8-E9A8B8A1E506}"/>
                      </a:ext>
                    </a:extLst>
                  </p:cNvPr>
                  <p:cNvSpPr/>
                  <p:nvPr/>
                </p:nvSpPr>
                <p:spPr>
                  <a:xfrm>
                    <a:off x="7872152" y="4322393"/>
                    <a:ext cx="648065" cy="33511"/>
                  </a:xfrm>
                  <a:custGeom>
                    <a:avLst/>
                    <a:gdLst>
                      <a:gd name="connsiteX0" fmla="*/ 993024 w 1043592"/>
                      <a:gd name="connsiteY0" fmla="*/ 53963 h 53963"/>
                      <a:gd name="connsiteX1" fmla="*/ 20782 w 1043592"/>
                      <a:gd name="connsiteY1" fmla="*/ 53963 h 53963"/>
                      <a:gd name="connsiteX2" fmla="*/ 0 w 1043592"/>
                      <a:gd name="connsiteY2" fmla="*/ 33181 h 53963"/>
                      <a:gd name="connsiteX3" fmla="*/ 0 w 1043592"/>
                      <a:gd name="connsiteY3" fmla="*/ 5265 h 53963"/>
                      <a:gd name="connsiteX4" fmla="*/ 1043593 w 1043592"/>
                      <a:gd name="connsiteY4" fmla="*/ 0 h 53963"/>
                      <a:gd name="connsiteX5" fmla="*/ 1016854 w 1043592"/>
                      <a:gd name="connsiteY5" fmla="*/ 34913 h 53963"/>
                      <a:gd name="connsiteX6" fmla="*/ 993024 w 1043592"/>
                      <a:gd name="connsiteY6" fmla="*/ 53963 h 53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3592" h="53963">
                        <a:moveTo>
                          <a:pt x="993024" y="53963"/>
                        </a:moveTo>
                        <a:lnTo>
                          <a:pt x="20782" y="53963"/>
                        </a:lnTo>
                        <a:cubicBezTo>
                          <a:pt x="9282" y="53963"/>
                          <a:pt x="0" y="44681"/>
                          <a:pt x="0" y="33181"/>
                        </a:cubicBezTo>
                        <a:lnTo>
                          <a:pt x="0" y="5265"/>
                        </a:lnTo>
                        <a:lnTo>
                          <a:pt x="1043593" y="0"/>
                        </a:lnTo>
                        <a:lnTo>
                          <a:pt x="1016854" y="34913"/>
                        </a:lnTo>
                        <a:cubicBezTo>
                          <a:pt x="1006879" y="47036"/>
                          <a:pt x="1004523" y="53963"/>
                          <a:pt x="993024" y="53963"/>
                        </a:cubicBezTo>
                        <a:close/>
                      </a:path>
                    </a:pathLst>
                  </a:custGeom>
                  <a:solidFill>
                    <a:srgbClr val="FFF3E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6A0C5CEE-95C1-445A-AA99-82630EC2EFBD}"/>
                    </a:ext>
                  </a:extLst>
                </p:cNvPr>
                <p:cNvSpPr/>
                <p:nvPr/>
              </p:nvSpPr>
              <p:spPr>
                <a:xfrm>
                  <a:off x="7219014" y="2421783"/>
                  <a:ext cx="199734" cy="136172"/>
                </a:xfrm>
                <a:custGeom>
                  <a:avLst/>
                  <a:gdLst>
                    <a:gd name="connsiteX0" fmla="*/ 34630 w 321635"/>
                    <a:gd name="connsiteY0" fmla="*/ 49168 h 219281"/>
                    <a:gd name="connsiteX1" fmla="*/ 90325 w 321635"/>
                    <a:gd name="connsiteY1" fmla="*/ 17233 h 219281"/>
                    <a:gd name="connsiteX2" fmla="*/ 133551 w 321635"/>
                    <a:gd name="connsiteY2" fmla="*/ 9751 h 219281"/>
                    <a:gd name="connsiteX3" fmla="*/ 314284 w 321635"/>
                    <a:gd name="connsiteY3" fmla="*/ 92186 h 219281"/>
                    <a:gd name="connsiteX4" fmla="*/ 314492 w 321635"/>
                    <a:gd name="connsiteY4" fmla="*/ 119341 h 219281"/>
                    <a:gd name="connsiteX5" fmla="*/ 39964 w 321635"/>
                    <a:gd name="connsiteY5" fmla="*/ 191592 h 219281"/>
                    <a:gd name="connsiteX6" fmla="*/ 34630 w 321635"/>
                    <a:gd name="connsiteY6" fmla="*/ 49168 h 219281"/>
                    <a:gd name="connsiteX7" fmla="*/ 34630 w 321635"/>
                    <a:gd name="connsiteY7" fmla="*/ 49168 h 21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635" h="219281">
                      <a:moveTo>
                        <a:pt x="34630" y="49168"/>
                      </a:moveTo>
                      <a:cubicBezTo>
                        <a:pt x="53195" y="38499"/>
                        <a:pt x="71690" y="27901"/>
                        <a:pt x="90325" y="17233"/>
                      </a:cubicBezTo>
                      <a:cubicBezTo>
                        <a:pt x="104734" y="14808"/>
                        <a:pt x="119419" y="13215"/>
                        <a:pt x="133551" y="9751"/>
                      </a:cubicBezTo>
                      <a:cubicBezTo>
                        <a:pt x="233581" y="-14425"/>
                        <a:pt x="274037" y="3932"/>
                        <a:pt x="314284" y="92186"/>
                      </a:cubicBezTo>
                      <a:cubicBezTo>
                        <a:pt x="324190" y="101191"/>
                        <a:pt x="323913" y="110266"/>
                        <a:pt x="314492" y="119341"/>
                      </a:cubicBezTo>
                      <a:cubicBezTo>
                        <a:pt x="272581" y="212790"/>
                        <a:pt x="133621" y="249297"/>
                        <a:pt x="39964" y="191592"/>
                      </a:cubicBezTo>
                      <a:cubicBezTo>
                        <a:pt x="-11575" y="160004"/>
                        <a:pt x="-13169" y="115877"/>
                        <a:pt x="34630" y="49168"/>
                      </a:cubicBezTo>
                      <a:lnTo>
                        <a:pt x="34630" y="49168"/>
                      </a:lnTo>
                      <a:close/>
                    </a:path>
                  </a:pathLst>
                </a:custGeom>
                <a:solidFill>
                  <a:srgbClr val="231C3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1041A5A-C84E-4C8A-A69B-79681BFB0AD2}"/>
                    </a:ext>
                  </a:extLst>
                </p:cNvPr>
                <p:cNvGrpSpPr/>
                <p:nvPr/>
              </p:nvGrpSpPr>
              <p:grpSpPr>
                <a:xfrm>
                  <a:off x="6609108" y="607300"/>
                  <a:ext cx="1793326" cy="2246868"/>
                  <a:chOff x="6609108" y="607300"/>
                  <a:chExt cx="1793326" cy="2246868"/>
                </a:xfrm>
              </p:grpSpPr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CD23E205-1E50-424E-8E71-FE228986D1D4}"/>
                      </a:ext>
                    </a:extLst>
                  </p:cNvPr>
                  <p:cNvSpPr/>
                  <p:nvPr/>
                </p:nvSpPr>
                <p:spPr>
                  <a:xfrm rot="17292616">
                    <a:off x="6768057" y="1785804"/>
                    <a:ext cx="129310" cy="447207"/>
                  </a:xfrm>
                  <a:custGeom>
                    <a:avLst/>
                    <a:gdLst>
                      <a:gd name="connsiteX0" fmla="*/ 208230 w 208230"/>
                      <a:gd name="connsiteY0" fmla="*/ 360074 h 720147"/>
                      <a:gd name="connsiteX1" fmla="*/ 104115 w 208230"/>
                      <a:gd name="connsiteY1" fmla="*/ 720147 h 720147"/>
                      <a:gd name="connsiteX2" fmla="*/ -1 w 208230"/>
                      <a:gd name="connsiteY2" fmla="*/ 360074 h 720147"/>
                      <a:gd name="connsiteX3" fmla="*/ 104115 w 208230"/>
                      <a:gd name="connsiteY3" fmla="*/ 0 h 720147"/>
                      <a:gd name="connsiteX4" fmla="*/ 208230 w 208230"/>
                      <a:gd name="connsiteY4" fmla="*/ 360074 h 720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8230" h="720147">
                        <a:moveTo>
                          <a:pt x="208230" y="360074"/>
                        </a:moveTo>
                        <a:cubicBezTo>
                          <a:pt x="208230" y="558937"/>
                          <a:pt x="161616" y="720147"/>
                          <a:pt x="104115" y="720147"/>
                        </a:cubicBezTo>
                        <a:cubicBezTo>
                          <a:pt x="46614" y="720147"/>
                          <a:pt x="-1" y="558937"/>
                          <a:pt x="-1" y="360074"/>
                        </a:cubicBezTo>
                        <a:cubicBezTo>
                          <a:pt x="-1" y="161211"/>
                          <a:pt x="46613" y="0"/>
                          <a:pt x="104115" y="0"/>
                        </a:cubicBezTo>
                        <a:cubicBezTo>
                          <a:pt x="161615" y="0"/>
                          <a:pt x="208230" y="161211"/>
                          <a:pt x="208230" y="360074"/>
                        </a:cubicBezTo>
                        <a:close/>
                      </a:path>
                    </a:pathLst>
                  </a:custGeom>
                  <a:solidFill>
                    <a:srgbClr val="6E101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AB4863C5-428B-4A06-972D-80528B03D25B}"/>
                      </a:ext>
                    </a:extLst>
                  </p:cNvPr>
                  <p:cNvSpPr/>
                  <p:nvPr/>
                </p:nvSpPr>
                <p:spPr>
                  <a:xfrm rot="20855058">
                    <a:off x="7513169" y="1988706"/>
                    <a:ext cx="447208" cy="129310"/>
                  </a:xfrm>
                  <a:custGeom>
                    <a:avLst/>
                    <a:gdLst>
                      <a:gd name="connsiteX0" fmla="*/ 720149 w 720149"/>
                      <a:gd name="connsiteY0" fmla="*/ 104116 h 208230"/>
                      <a:gd name="connsiteX1" fmla="*/ 360075 w 720149"/>
                      <a:gd name="connsiteY1" fmla="*/ 208231 h 208230"/>
                      <a:gd name="connsiteX2" fmla="*/ 0 w 720149"/>
                      <a:gd name="connsiteY2" fmla="*/ 104116 h 208230"/>
                      <a:gd name="connsiteX3" fmla="*/ 360075 w 720149"/>
                      <a:gd name="connsiteY3" fmla="*/ 0 h 208230"/>
                      <a:gd name="connsiteX4" fmla="*/ 720149 w 720149"/>
                      <a:gd name="connsiteY4" fmla="*/ 104116 h 208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149" h="208230">
                        <a:moveTo>
                          <a:pt x="720149" y="104116"/>
                        </a:moveTo>
                        <a:cubicBezTo>
                          <a:pt x="720149" y="161617"/>
                          <a:pt x="558938" y="208231"/>
                          <a:pt x="360075" y="208231"/>
                        </a:cubicBezTo>
                        <a:cubicBezTo>
                          <a:pt x="161211" y="208231"/>
                          <a:pt x="0" y="161617"/>
                          <a:pt x="0" y="104116"/>
                        </a:cubicBezTo>
                        <a:cubicBezTo>
                          <a:pt x="0" y="46614"/>
                          <a:pt x="161211" y="0"/>
                          <a:pt x="360075" y="0"/>
                        </a:cubicBezTo>
                        <a:cubicBezTo>
                          <a:pt x="558938" y="0"/>
                          <a:pt x="720149" y="46614"/>
                          <a:pt x="720149" y="104116"/>
                        </a:cubicBezTo>
                        <a:close/>
                      </a:path>
                    </a:pathLst>
                  </a:custGeom>
                  <a:solidFill>
                    <a:srgbClr val="6E101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: Shape 370">
                    <a:extLst>
                      <a:ext uri="{FF2B5EF4-FFF2-40B4-BE49-F238E27FC236}">
                        <a16:creationId xmlns:a16="http://schemas.microsoft.com/office/drawing/2014/main" id="{70EB163B-67CD-4780-BCE2-BA51D0E8624C}"/>
                      </a:ext>
                    </a:extLst>
                  </p:cNvPr>
                  <p:cNvSpPr/>
                  <p:nvPr/>
                </p:nvSpPr>
                <p:spPr>
                  <a:xfrm>
                    <a:off x="7674369" y="1962422"/>
                    <a:ext cx="728065" cy="679560"/>
                  </a:xfrm>
                  <a:custGeom>
                    <a:avLst/>
                    <a:gdLst>
                      <a:gd name="connsiteX0" fmla="*/ 1135289 w 1172418"/>
                      <a:gd name="connsiteY0" fmla="*/ 670500 h 1094310"/>
                      <a:gd name="connsiteX1" fmla="*/ 1156140 w 1172418"/>
                      <a:gd name="connsiteY1" fmla="*/ 485750 h 1094310"/>
                      <a:gd name="connsiteX2" fmla="*/ 1018426 w 1172418"/>
                      <a:gd name="connsiteY2" fmla="*/ 648333 h 1094310"/>
                      <a:gd name="connsiteX3" fmla="*/ 945344 w 1172418"/>
                      <a:gd name="connsiteY3" fmla="*/ 716151 h 1094310"/>
                      <a:gd name="connsiteX4" fmla="*/ 528252 w 1172418"/>
                      <a:gd name="connsiteY4" fmla="*/ 674241 h 1094310"/>
                      <a:gd name="connsiteX5" fmla="*/ 423650 w 1172418"/>
                      <a:gd name="connsiteY5" fmla="*/ 124839 h 1094310"/>
                      <a:gd name="connsiteX6" fmla="*/ 400859 w 1172418"/>
                      <a:gd name="connsiteY6" fmla="*/ 31043 h 1094310"/>
                      <a:gd name="connsiteX7" fmla="*/ 740 w 1172418"/>
                      <a:gd name="connsiteY7" fmla="*/ 56120 h 1094310"/>
                      <a:gd name="connsiteX8" fmla="*/ 129934 w 1172418"/>
                      <a:gd name="connsiteY8" fmla="*/ 971213 h 1094310"/>
                      <a:gd name="connsiteX9" fmla="*/ 258989 w 1172418"/>
                      <a:gd name="connsiteY9" fmla="*/ 1093756 h 1094310"/>
                      <a:gd name="connsiteX10" fmla="*/ 283026 w 1172418"/>
                      <a:gd name="connsiteY10" fmla="*/ 1094310 h 1094310"/>
                      <a:gd name="connsiteX11" fmla="*/ 888609 w 1172418"/>
                      <a:gd name="connsiteY11" fmla="*/ 979318 h 1094310"/>
                      <a:gd name="connsiteX12" fmla="*/ 1172419 w 1172418"/>
                      <a:gd name="connsiteY12" fmla="*/ 913786 h 1094310"/>
                      <a:gd name="connsiteX13" fmla="*/ 1135289 w 1172418"/>
                      <a:gd name="connsiteY13" fmla="*/ 670500 h 109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72418" h="1094310">
                        <a:moveTo>
                          <a:pt x="1135289" y="670500"/>
                        </a:moveTo>
                        <a:cubicBezTo>
                          <a:pt x="1135289" y="605384"/>
                          <a:pt x="1142702" y="543108"/>
                          <a:pt x="1156140" y="485750"/>
                        </a:cubicBezTo>
                        <a:cubicBezTo>
                          <a:pt x="1086106" y="532509"/>
                          <a:pt x="1034982" y="598041"/>
                          <a:pt x="1018426" y="648333"/>
                        </a:cubicBezTo>
                        <a:cubicBezTo>
                          <a:pt x="1018426" y="648402"/>
                          <a:pt x="998129" y="713380"/>
                          <a:pt x="945344" y="716151"/>
                        </a:cubicBezTo>
                        <a:cubicBezTo>
                          <a:pt x="922345" y="717328"/>
                          <a:pt x="652389" y="700149"/>
                          <a:pt x="528252" y="674241"/>
                        </a:cubicBezTo>
                        <a:cubicBezTo>
                          <a:pt x="525550" y="603097"/>
                          <a:pt x="430370" y="214616"/>
                          <a:pt x="423650" y="124839"/>
                        </a:cubicBezTo>
                        <a:cubicBezTo>
                          <a:pt x="418177" y="52310"/>
                          <a:pt x="428638" y="55982"/>
                          <a:pt x="400859" y="31043"/>
                        </a:cubicBezTo>
                        <a:cubicBezTo>
                          <a:pt x="313853" y="-48205"/>
                          <a:pt x="78326" y="48362"/>
                          <a:pt x="740" y="56120"/>
                        </a:cubicBezTo>
                        <a:cubicBezTo>
                          <a:pt x="-10205" y="76556"/>
                          <a:pt x="103472" y="897992"/>
                          <a:pt x="129934" y="971213"/>
                        </a:cubicBezTo>
                        <a:cubicBezTo>
                          <a:pt x="145728" y="1010975"/>
                          <a:pt x="161037" y="1095973"/>
                          <a:pt x="258989" y="1093756"/>
                        </a:cubicBezTo>
                        <a:cubicBezTo>
                          <a:pt x="258989" y="1093756"/>
                          <a:pt x="283026" y="1094310"/>
                          <a:pt x="283026" y="1094310"/>
                        </a:cubicBezTo>
                        <a:cubicBezTo>
                          <a:pt x="352784" y="1091332"/>
                          <a:pt x="848500" y="982297"/>
                          <a:pt x="888609" y="979318"/>
                        </a:cubicBezTo>
                        <a:cubicBezTo>
                          <a:pt x="989886" y="971836"/>
                          <a:pt x="1082227" y="947799"/>
                          <a:pt x="1172419" y="913786"/>
                        </a:cubicBezTo>
                        <a:cubicBezTo>
                          <a:pt x="1148728" y="841327"/>
                          <a:pt x="1135289" y="758546"/>
                          <a:pt x="1135289" y="670500"/>
                        </a:cubicBezTo>
                        <a:close/>
                      </a:path>
                    </a:pathLst>
                  </a:custGeom>
                  <a:solidFill>
                    <a:srgbClr val="F9B49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: Shape 371">
                    <a:extLst>
                      <a:ext uri="{FF2B5EF4-FFF2-40B4-BE49-F238E27FC236}">
                        <a16:creationId xmlns:a16="http://schemas.microsoft.com/office/drawing/2014/main" id="{421A38B0-641A-43EE-907C-D9E4EF995871}"/>
                      </a:ext>
                    </a:extLst>
                  </p:cNvPr>
                  <p:cNvSpPr/>
                  <p:nvPr/>
                </p:nvSpPr>
                <p:spPr>
                  <a:xfrm>
                    <a:off x="7674328" y="1962422"/>
                    <a:ext cx="330018" cy="437764"/>
                  </a:xfrm>
                  <a:custGeom>
                    <a:avLst/>
                    <a:gdLst>
                      <a:gd name="connsiteX0" fmla="*/ 345853 w 531435"/>
                      <a:gd name="connsiteY0" fmla="*/ 264977 h 704941"/>
                      <a:gd name="connsiteX1" fmla="*/ 441450 w 531435"/>
                      <a:gd name="connsiteY1" fmla="*/ 694468 h 704941"/>
                      <a:gd name="connsiteX2" fmla="*/ 531435 w 531435"/>
                      <a:gd name="connsiteY2" fmla="*/ 674864 h 704941"/>
                      <a:gd name="connsiteX3" fmla="*/ 528248 w 531435"/>
                      <a:gd name="connsiteY3" fmla="*/ 674241 h 704941"/>
                      <a:gd name="connsiteX4" fmla="*/ 423646 w 531435"/>
                      <a:gd name="connsiteY4" fmla="*/ 124839 h 704941"/>
                      <a:gd name="connsiteX5" fmla="*/ 400855 w 531435"/>
                      <a:gd name="connsiteY5" fmla="*/ 31043 h 704941"/>
                      <a:gd name="connsiteX6" fmla="*/ 737 w 531435"/>
                      <a:gd name="connsiteY6" fmla="*/ 56120 h 704941"/>
                      <a:gd name="connsiteX7" fmla="*/ 7802 w 531435"/>
                      <a:gd name="connsiteY7" fmla="*/ 155388 h 704941"/>
                      <a:gd name="connsiteX8" fmla="*/ 345853 w 531435"/>
                      <a:gd name="connsiteY8" fmla="*/ 264977 h 704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435" h="704941">
                        <a:moveTo>
                          <a:pt x="345853" y="264977"/>
                        </a:moveTo>
                        <a:cubicBezTo>
                          <a:pt x="385131" y="382880"/>
                          <a:pt x="418936" y="631569"/>
                          <a:pt x="441450" y="694468"/>
                        </a:cubicBezTo>
                        <a:cubicBezTo>
                          <a:pt x="450386" y="719476"/>
                          <a:pt x="499708" y="694330"/>
                          <a:pt x="531435" y="674864"/>
                        </a:cubicBezTo>
                        <a:cubicBezTo>
                          <a:pt x="530396" y="674656"/>
                          <a:pt x="529287" y="674449"/>
                          <a:pt x="528248" y="674241"/>
                        </a:cubicBezTo>
                        <a:cubicBezTo>
                          <a:pt x="525546" y="603097"/>
                          <a:pt x="430366" y="214616"/>
                          <a:pt x="423646" y="124839"/>
                        </a:cubicBezTo>
                        <a:cubicBezTo>
                          <a:pt x="418174" y="52310"/>
                          <a:pt x="428634" y="55982"/>
                          <a:pt x="400855" y="31043"/>
                        </a:cubicBezTo>
                        <a:cubicBezTo>
                          <a:pt x="313849" y="-48205"/>
                          <a:pt x="78322" y="48362"/>
                          <a:pt x="737" y="56120"/>
                        </a:cubicBezTo>
                        <a:cubicBezTo>
                          <a:pt x="-1480" y="60276"/>
                          <a:pt x="1429" y="97753"/>
                          <a:pt x="7802" y="155388"/>
                        </a:cubicBezTo>
                        <a:cubicBezTo>
                          <a:pt x="169970" y="148184"/>
                          <a:pt x="327081" y="208451"/>
                          <a:pt x="345853" y="264977"/>
                        </a:cubicBezTo>
                        <a:close/>
                      </a:path>
                    </a:pathLst>
                  </a:custGeom>
                  <a:solidFill>
                    <a:srgbClr val="F1937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C775FA92-422D-4F43-8577-503278245A7B}"/>
                      </a:ext>
                    </a:extLst>
                  </p:cNvPr>
                  <p:cNvSpPr/>
                  <p:nvPr/>
                </p:nvSpPr>
                <p:spPr>
                  <a:xfrm>
                    <a:off x="6620845" y="1548877"/>
                    <a:ext cx="1334890" cy="1304667"/>
                  </a:xfrm>
                  <a:custGeom>
                    <a:avLst/>
                    <a:gdLst>
                      <a:gd name="connsiteX0" fmla="*/ 816102 w 2149601"/>
                      <a:gd name="connsiteY0" fmla="*/ 377 h 2100933"/>
                      <a:gd name="connsiteX1" fmla="*/ 310896 w 2149601"/>
                      <a:gd name="connsiteY1" fmla="*/ 172520 h 2100933"/>
                      <a:gd name="connsiteX2" fmla="*/ 0 w 2149601"/>
                      <a:gd name="connsiteY2" fmla="*/ 631313 h 2100933"/>
                      <a:gd name="connsiteX3" fmla="*/ 642158 w 2149601"/>
                      <a:gd name="connsiteY3" fmla="*/ 870927 h 2100933"/>
                      <a:gd name="connsiteX4" fmla="*/ 348095 w 2149601"/>
                      <a:gd name="connsiteY4" fmla="*/ 1676361 h 2100933"/>
                      <a:gd name="connsiteX5" fmla="*/ 347818 w 2149601"/>
                      <a:gd name="connsiteY5" fmla="*/ 2070246 h 2100933"/>
                      <a:gd name="connsiteX6" fmla="*/ 376843 w 2149601"/>
                      <a:gd name="connsiteY6" fmla="*/ 2099271 h 2100933"/>
                      <a:gd name="connsiteX7" fmla="*/ 1752877 w 2149601"/>
                      <a:gd name="connsiteY7" fmla="*/ 2100934 h 2100933"/>
                      <a:gd name="connsiteX8" fmla="*/ 1788622 w 2149601"/>
                      <a:gd name="connsiteY8" fmla="*/ 2064081 h 2100933"/>
                      <a:gd name="connsiteX9" fmla="*/ 1746504 w 2149601"/>
                      <a:gd name="connsiteY9" fmla="*/ 785237 h 2100933"/>
                      <a:gd name="connsiteX10" fmla="*/ 1764930 w 2149601"/>
                      <a:gd name="connsiteY10" fmla="*/ 753995 h 2100933"/>
                      <a:gd name="connsiteX11" fmla="*/ 2149602 w 2149601"/>
                      <a:gd name="connsiteY11" fmla="*/ 745752 h 2100933"/>
                      <a:gd name="connsiteX12" fmla="*/ 1838013 w 2149601"/>
                      <a:gd name="connsiteY12" fmla="*/ 197873 h 2100933"/>
                      <a:gd name="connsiteX13" fmla="*/ 1369244 w 2149601"/>
                      <a:gd name="connsiteY13" fmla="*/ 42010 h 2100933"/>
                      <a:gd name="connsiteX14" fmla="*/ 1424386 w 2149601"/>
                      <a:gd name="connsiteY14" fmla="*/ 334618 h 2100933"/>
                      <a:gd name="connsiteX15" fmla="*/ 970025 w 2149601"/>
                      <a:gd name="connsiteY15" fmla="*/ 312866 h 2100933"/>
                      <a:gd name="connsiteX16" fmla="*/ 816102 w 2149601"/>
                      <a:gd name="connsiteY16" fmla="*/ 377 h 210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149601" h="2100933">
                        <a:moveTo>
                          <a:pt x="816102" y="377"/>
                        </a:moveTo>
                        <a:cubicBezTo>
                          <a:pt x="816102" y="377"/>
                          <a:pt x="564295" y="-16318"/>
                          <a:pt x="310896" y="172520"/>
                        </a:cubicBezTo>
                        <a:cubicBezTo>
                          <a:pt x="167778" y="279200"/>
                          <a:pt x="43364" y="481615"/>
                          <a:pt x="0" y="631313"/>
                        </a:cubicBezTo>
                        <a:cubicBezTo>
                          <a:pt x="108135" y="513203"/>
                          <a:pt x="637586" y="745752"/>
                          <a:pt x="642158" y="870927"/>
                        </a:cubicBezTo>
                        <a:cubicBezTo>
                          <a:pt x="527304" y="1159448"/>
                          <a:pt x="489758" y="1254975"/>
                          <a:pt x="348095" y="1676361"/>
                        </a:cubicBezTo>
                        <a:cubicBezTo>
                          <a:pt x="347887" y="1888059"/>
                          <a:pt x="347887" y="2016698"/>
                          <a:pt x="347818" y="2070246"/>
                        </a:cubicBezTo>
                        <a:cubicBezTo>
                          <a:pt x="347818" y="2086317"/>
                          <a:pt x="360841" y="2099271"/>
                          <a:pt x="376843" y="2099271"/>
                        </a:cubicBezTo>
                        <a:lnTo>
                          <a:pt x="1752877" y="2100934"/>
                        </a:lnTo>
                        <a:cubicBezTo>
                          <a:pt x="1773035" y="2100934"/>
                          <a:pt x="1789245" y="2084239"/>
                          <a:pt x="1788622" y="2064081"/>
                        </a:cubicBezTo>
                        <a:lnTo>
                          <a:pt x="1746504" y="785237"/>
                        </a:lnTo>
                        <a:cubicBezTo>
                          <a:pt x="1746088" y="772144"/>
                          <a:pt x="1753154" y="759814"/>
                          <a:pt x="1764930" y="753995"/>
                        </a:cubicBezTo>
                        <a:cubicBezTo>
                          <a:pt x="1891214" y="691442"/>
                          <a:pt x="2113787" y="661169"/>
                          <a:pt x="2149602" y="745752"/>
                        </a:cubicBezTo>
                        <a:cubicBezTo>
                          <a:pt x="2141220" y="625286"/>
                          <a:pt x="1967346" y="265691"/>
                          <a:pt x="1838013" y="197873"/>
                        </a:cubicBezTo>
                        <a:cubicBezTo>
                          <a:pt x="1708681" y="130055"/>
                          <a:pt x="1369244" y="42010"/>
                          <a:pt x="1369244" y="42010"/>
                        </a:cubicBezTo>
                        <a:cubicBezTo>
                          <a:pt x="1369244" y="42010"/>
                          <a:pt x="1494559" y="209858"/>
                          <a:pt x="1424386" y="334618"/>
                        </a:cubicBezTo>
                        <a:cubicBezTo>
                          <a:pt x="1354282" y="459378"/>
                          <a:pt x="1120555" y="473925"/>
                          <a:pt x="970025" y="312866"/>
                        </a:cubicBezTo>
                        <a:cubicBezTo>
                          <a:pt x="883643" y="220456"/>
                          <a:pt x="816102" y="377"/>
                          <a:pt x="816102" y="377"/>
                        </a:cubicBezTo>
                        <a:close/>
                      </a:path>
                    </a:pathLst>
                  </a:custGeom>
                  <a:solidFill>
                    <a:srgbClr val="EE2F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CFFDFA4B-7FD7-41FD-95E2-9E74DCDA9106}"/>
                      </a:ext>
                    </a:extLst>
                  </p:cNvPr>
                  <p:cNvSpPr/>
                  <p:nvPr/>
                </p:nvSpPr>
                <p:spPr>
                  <a:xfrm>
                    <a:off x="6832673" y="1867600"/>
                    <a:ext cx="322240" cy="986568"/>
                  </a:xfrm>
                  <a:custGeom>
                    <a:avLst/>
                    <a:gdLst>
                      <a:gd name="connsiteX0" fmla="*/ 485243 w 518909"/>
                      <a:gd name="connsiteY0" fmla="*/ 18177 h 1588691"/>
                      <a:gd name="connsiteX1" fmla="*/ 363807 w 518909"/>
                      <a:gd name="connsiteY1" fmla="*/ 65282 h 1588691"/>
                      <a:gd name="connsiteX2" fmla="*/ 271259 w 518909"/>
                      <a:gd name="connsiteY2" fmla="*/ 272200 h 1588691"/>
                      <a:gd name="connsiteX3" fmla="*/ 113041 w 518909"/>
                      <a:gd name="connsiteY3" fmla="*/ 770271 h 1588691"/>
                      <a:gd name="connsiteX4" fmla="*/ 6984 w 518909"/>
                      <a:gd name="connsiteY4" fmla="*/ 1163186 h 1588691"/>
                      <a:gd name="connsiteX5" fmla="*/ 4975 w 518909"/>
                      <a:gd name="connsiteY5" fmla="*/ 1561642 h 1588691"/>
                      <a:gd name="connsiteX6" fmla="*/ 32061 w 518909"/>
                      <a:gd name="connsiteY6" fmla="*/ 1588243 h 1588691"/>
                      <a:gd name="connsiteX7" fmla="*/ 383482 w 518909"/>
                      <a:gd name="connsiteY7" fmla="*/ 1586026 h 1588691"/>
                      <a:gd name="connsiteX8" fmla="*/ 356465 w 518909"/>
                      <a:gd name="connsiteY8" fmla="*/ 867391 h 1588691"/>
                      <a:gd name="connsiteX9" fmla="*/ 346905 w 518909"/>
                      <a:gd name="connsiteY9" fmla="*/ 836080 h 1588691"/>
                      <a:gd name="connsiteX10" fmla="*/ 351200 w 518909"/>
                      <a:gd name="connsiteY10" fmla="*/ 611082 h 1588691"/>
                      <a:gd name="connsiteX11" fmla="*/ 338385 w 518909"/>
                      <a:gd name="connsiteY11" fmla="*/ 449954 h 1588691"/>
                      <a:gd name="connsiteX12" fmla="*/ 365055 w 518909"/>
                      <a:gd name="connsiteY12" fmla="*/ 246084 h 1588691"/>
                      <a:gd name="connsiteX13" fmla="*/ 381126 w 518909"/>
                      <a:gd name="connsiteY13" fmla="*/ 157623 h 1588691"/>
                      <a:gd name="connsiteX14" fmla="*/ 435713 w 518909"/>
                      <a:gd name="connsiteY14" fmla="*/ 88766 h 1588691"/>
                      <a:gd name="connsiteX15" fmla="*/ 475060 w 518909"/>
                      <a:gd name="connsiteY15" fmla="*/ 60433 h 1588691"/>
                      <a:gd name="connsiteX16" fmla="*/ 518909 w 518909"/>
                      <a:gd name="connsiteY16" fmla="*/ 36603 h 1588691"/>
                      <a:gd name="connsiteX17" fmla="*/ 485243 w 518909"/>
                      <a:gd name="connsiteY17" fmla="*/ 18177 h 15886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18909" h="1588691">
                        <a:moveTo>
                          <a:pt x="485243" y="18177"/>
                        </a:moveTo>
                        <a:cubicBezTo>
                          <a:pt x="427192" y="-19300"/>
                          <a:pt x="382096" y="3491"/>
                          <a:pt x="363807" y="65282"/>
                        </a:cubicBezTo>
                        <a:cubicBezTo>
                          <a:pt x="343580" y="133516"/>
                          <a:pt x="313447" y="211240"/>
                          <a:pt x="271259" y="272200"/>
                        </a:cubicBezTo>
                        <a:cubicBezTo>
                          <a:pt x="243274" y="412754"/>
                          <a:pt x="150240" y="688944"/>
                          <a:pt x="113041" y="770271"/>
                        </a:cubicBezTo>
                        <a:cubicBezTo>
                          <a:pt x="109508" y="775605"/>
                          <a:pt x="11833" y="1163324"/>
                          <a:pt x="6984" y="1163186"/>
                        </a:cubicBezTo>
                        <a:cubicBezTo>
                          <a:pt x="-4792" y="1286837"/>
                          <a:pt x="1026" y="1423651"/>
                          <a:pt x="4975" y="1561642"/>
                        </a:cubicBezTo>
                        <a:cubicBezTo>
                          <a:pt x="5390" y="1576328"/>
                          <a:pt x="17375" y="1588035"/>
                          <a:pt x="32061" y="1588243"/>
                        </a:cubicBezTo>
                        <a:cubicBezTo>
                          <a:pt x="135000" y="1589767"/>
                          <a:pt x="283382" y="1586996"/>
                          <a:pt x="383482" y="1586026"/>
                        </a:cubicBezTo>
                        <a:cubicBezTo>
                          <a:pt x="382373" y="1562681"/>
                          <a:pt x="357088" y="870300"/>
                          <a:pt x="356465" y="867391"/>
                        </a:cubicBezTo>
                        <a:cubicBezTo>
                          <a:pt x="354249" y="856723"/>
                          <a:pt x="350161" y="846471"/>
                          <a:pt x="346905" y="836080"/>
                        </a:cubicBezTo>
                        <a:cubicBezTo>
                          <a:pt x="323560" y="761820"/>
                          <a:pt x="351270" y="686381"/>
                          <a:pt x="351200" y="611082"/>
                        </a:cubicBezTo>
                        <a:cubicBezTo>
                          <a:pt x="351131" y="557188"/>
                          <a:pt x="337415" y="503848"/>
                          <a:pt x="338385" y="449954"/>
                        </a:cubicBezTo>
                        <a:cubicBezTo>
                          <a:pt x="339701" y="380681"/>
                          <a:pt x="369072" y="315772"/>
                          <a:pt x="365055" y="246084"/>
                        </a:cubicBezTo>
                        <a:cubicBezTo>
                          <a:pt x="363323" y="215742"/>
                          <a:pt x="368172" y="185263"/>
                          <a:pt x="381126" y="157623"/>
                        </a:cubicBezTo>
                        <a:cubicBezTo>
                          <a:pt x="393734" y="130745"/>
                          <a:pt x="413199" y="107885"/>
                          <a:pt x="435713" y="88766"/>
                        </a:cubicBezTo>
                        <a:cubicBezTo>
                          <a:pt x="448043" y="78305"/>
                          <a:pt x="461344" y="68954"/>
                          <a:pt x="475060" y="60433"/>
                        </a:cubicBezTo>
                        <a:cubicBezTo>
                          <a:pt x="480602" y="56970"/>
                          <a:pt x="513714" y="33763"/>
                          <a:pt x="518909" y="36603"/>
                        </a:cubicBezTo>
                        <a:cubicBezTo>
                          <a:pt x="501176" y="26905"/>
                          <a:pt x="492794" y="23026"/>
                          <a:pt x="485243" y="18177"/>
                        </a:cubicBezTo>
                        <a:close/>
                      </a:path>
                    </a:pathLst>
                  </a:custGeom>
                  <a:solidFill>
                    <a:srgbClr val="8D1A1D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115E2991-5348-4EE1-88D7-3221203A4D19}"/>
                      </a:ext>
                    </a:extLst>
                  </p:cNvPr>
                  <p:cNvSpPr/>
                  <p:nvPr/>
                </p:nvSpPr>
                <p:spPr>
                  <a:xfrm>
                    <a:off x="6958424" y="607300"/>
                    <a:ext cx="800630" cy="1167387"/>
                  </a:xfrm>
                  <a:custGeom>
                    <a:avLst/>
                    <a:gdLst>
                      <a:gd name="connsiteX0" fmla="*/ 1208990 w 1289271"/>
                      <a:gd name="connsiteY0" fmla="*/ 546386 h 1879869"/>
                      <a:gd name="connsiteX1" fmla="*/ 350978 w 1289271"/>
                      <a:gd name="connsiteY1" fmla="*/ 33214 h 1879869"/>
                      <a:gd name="connsiteX2" fmla="*/ 68691 w 1289271"/>
                      <a:gd name="connsiteY2" fmla="*/ 992295 h 1879869"/>
                      <a:gd name="connsiteX3" fmla="*/ 339202 w 1289271"/>
                      <a:gd name="connsiteY3" fmla="*/ 1277283 h 1879869"/>
                      <a:gd name="connsiteX4" fmla="*/ 784626 w 1289271"/>
                      <a:gd name="connsiteY4" fmla="*/ 1506368 h 1879869"/>
                      <a:gd name="connsiteX5" fmla="*/ 757332 w 1289271"/>
                      <a:gd name="connsiteY5" fmla="*/ 1540588 h 1879869"/>
                      <a:gd name="connsiteX6" fmla="*/ 368227 w 1289271"/>
                      <a:gd name="connsiteY6" fmla="*/ 1664379 h 1879869"/>
                      <a:gd name="connsiteX7" fmla="*/ 474491 w 1289271"/>
                      <a:gd name="connsiteY7" fmla="*/ 1796204 h 1879869"/>
                      <a:gd name="connsiteX8" fmla="*/ 744239 w 1289271"/>
                      <a:gd name="connsiteY8" fmla="*/ 1871227 h 1879869"/>
                      <a:gd name="connsiteX9" fmla="*/ 846278 w 1289271"/>
                      <a:gd name="connsiteY9" fmla="*/ 1743904 h 1879869"/>
                      <a:gd name="connsiteX10" fmla="*/ 807901 w 1289271"/>
                      <a:gd name="connsiteY10" fmla="*/ 1589148 h 1879869"/>
                      <a:gd name="connsiteX11" fmla="*/ 806239 w 1289271"/>
                      <a:gd name="connsiteY11" fmla="*/ 1508376 h 1879869"/>
                      <a:gd name="connsiteX12" fmla="*/ 976096 w 1289271"/>
                      <a:gd name="connsiteY12" fmla="*/ 1483646 h 1879869"/>
                      <a:gd name="connsiteX13" fmla="*/ 1208990 w 1289271"/>
                      <a:gd name="connsiteY13" fmla="*/ 546386 h 1879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89271" h="1879869">
                        <a:moveTo>
                          <a:pt x="1208990" y="546386"/>
                        </a:moveTo>
                        <a:cubicBezTo>
                          <a:pt x="1050009" y="139824"/>
                          <a:pt x="665892" y="-89884"/>
                          <a:pt x="350978" y="33214"/>
                        </a:cubicBezTo>
                        <a:cubicBezTo>
                          <a:pt x="36064" y="156381"/>
                          <a:pt x="-90289" y="585733"/>
                          <a:pt x="68691" y="992295"/>
                        </a:cubicBezTo>
                        <a:cubicBezTo>
                          <a:pt x="123209" y="1131602"/>
                          <a:pt x="235985" y="1189930"/>
                          <a:pt x="339202" y="1277283"/>
                        </a:cubicBezTo>
                        <a:cubicBezTo>
                          <a:pt x="477678" y="1394561"/>
                          <a:pt x="632988" y="1488287"/>
                          <a:pt x="784626" y="1506368"/>
                        </a:cubicBezTo>
                        <a:cubicBezTo>
                          <a:pt x="785803" y="1521746"/>
                          <a:pt x="787465" y="1537055"/>
                          <a:pt x="757332" y="1540588"/>
                        </a:cubicBezTo>
                        <a:cubicBezTo>
                          <a:pt x="618440" y="1556867"/>
                          <a:pt x="492849" y="1609515"/>
                          <a:pt x="368227" y="1664379"/>
                        </a:cubicBezTo>
                        <a:cubicBezTo>
                          <a:pt x="396213" y="1713354"/>
                          <a:pt x="433482" y="1756373"/>
                          <a:pt x="474491" y="1796204"/>
                        </a:cubicBezTo>
                        <a:cubicBezTo>
                          <a:pt x="548198" y="1867486"/>
                          <a:pt x="637213" y="1895680"/>
                          <a:pt x="744239" y="1871227"/>
                        </a:cubicBezTo>
                        <a:cubicBezTo>
                          <a:pt x="814136" y="1855294"/>
                          <a:pt x="851405" y="1809713"/>
                          <a:pt x="846278" y="1743904"/>
                        </a:cubicBezTo>
                        <a:cubicBezTo>
                          <a:pt x="842052" y="1690287"/>
                          <a:pt x="824111" y="1639925"/>
                          <a:pt x="807901" y="1589148"/>
                        </a:cubicBezTo>
                        <a:cubicBezTo>
                          <a:pt x="791899" y="1538787"/>
                          <a:pt x="786427" y="1520153"/>
                          <a:pt x="806239" y="1508376"/>
                        </a:cubicBezTo>
                        <a:cubicBezTo>
                          <a:pt x="863873" y="1512463"/>
                          <a:pt x="920885" y="1505259"/>
                          <a:pt x="976096" y="1483646"/>
                        </a:cubicBezTo>
                        <a:cubicBezTo>
                          <a:pt x="1291078" y="1360618"/>
                          <a:pt x="1367971" y="952948"/>
                          <a:pt x="1208990" y="546386"/>
                        </a:cubicBezTo>
                        <a:close/>
                      </a:path>
                    </a:pathLst>
                  </a:custGeom>
                  <a:solidFill>
                    <a:srgbClr val="FAB49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CF4B3B22-9C53-411E-BFBF-98A589E4D8CB}"/>
                      </a:ext>
                    </a:extLst>
                  </p:cNvPr>
                  <p:cNvSpPr/>
                  <p:nvPr/>
                </p:nvSpPr>
                <p:spPr>
                  <a:xfrm>
                    <a:off x="7415546" y="1256589"/>
                    <a:ext cx="236745" cy="116018"/>
                  </a:xfrm>
                  <a:custGeom>
                    <a:avLst/>
                    <a:gdLst>
                      <a:gd name="connsiteX0" fmla="*/ 317845 w 381235"/>
                      <a:gd name="connsiteY0" fmla="*/ 0 h 186827"/>
                      <a:gd name="connsiteX1" fmla="*/ 205969 w 381235"/>
                      <a:gd name="connsiteY1" fmla="*/ 39693 h 186827"/>
                      <a:gd name="connsiteX2" fmla="*/ 105939 w 381235"/>
                      <a:gd name="connsiteY2" fmla="*/ 39970 h 186827"/>
                      <a:gd name="connsiteX3" fmla="*/ 36527 w 381235"/>
                      <a:gd name="connsiteY3" fmla="*/ 41633 h 186827"/>
                      <a:gd name="connsiteX4" fmla="*/ 9788 w 381235"/>
                      <a:gd name="connsiteY4" fmla="*/ 61653 h 186827"/>
                      <a:gd name="connsiteX5" fmla="*/ 67632 w 381235"/>
                      <a:gd name="connsiteY5" fmla="*/ 174359 h 186827"/>
                      <a:gd name="connsiteX6" fmla="*/ 258894 w 381235"/>
                      <a:gd name="connsiteY6" fmla="*/ 178516 h 186827"/>
                      <a:gd name="connsiteX7" fmla="*/ 258824 w 381235"/>
                      <a:gd name="connsiteY7" fmla="*/ 178516 h 186827"/>
                      <a:gd name="connsiteX8" fmla="*/ 307454 w 381235"/>
                      <a:gd name="connsiteY8" fmla="*/ 167917 h 186827"/>
                      <a:gd name="connsiteX9" fmla="*/ 381229 w 381235"/>
                      <a:gd name="connsiteY9" fmla="*/ 72667 h 186827"/>
                      <a:gd name="connsiteX10" fmla="*/ 317845 w 381235"/>
                      <a:gd name="connsiteY10" fmla="*/ 0 h 186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81235" h="186827">
                        <a:moveTo>
                          <a:pt x="317845" y="0"/>
                        </a:moveTo>
                        <a:cubicBezTo>
                          <a:pt x="284109" y="21682"/>
                          <a:pt x="250719" y="40247"/>
                          <a:pt x="205969" y="39693"/>
                        </a:cubicBezTo>
                        <a:cubicBezTo>
                          <a:pt x="166276" y="40109"/>
                          <a:pt x="144594" y="42395"/>
                          <a:pt x="105939" y="39970"/>
                        </a:cubicBezTo>
                        <a:cubicBezTo>
                          <a:pt x="82802" y="40524"/>
                          <a:pt x="59665" y="41079"/>
                          <a:pt x="36527" y="41633"/>
                        </a:cubicBezTo>
                        <a:cubicBezTo>
                          <a:pt x="22466" y="42533"/>
                          <a:pt x="15192" y="51054"/>
                          <a:pt x="9788" y="61653"/>
                        </a:cubicBezTo>
                        <a:cubicBezTo>
                          <a:pt x="-14527" y="113538"/>
                          <a:pt x="7087" y="158288"/>
                          <a:pt x="67632" y="174359"/>
                        </a:cubicBezTo>
                        <a:cubicBezTo>
                          <a:pt x="130531" y="190985"/>
                          <a:pt x="194747" y="189530"/>
                          <a:pt x="258894" y="178516"/>
                        </a:cubicBezTo>
                        <a:cubicBezTo>
                          <a:pt x="258894" y="178516"/>
                          <a:pt x="258894" y="178516"/>
                          <a:pt x="258824" y="178516"/>
                        </a:cubicBezTo>
                        <a:cubicBezTo>
                          <a:pt x="275173" y="175191"/>
                          <a:pt x="292768" y="174359"/>
                          <a:pt x="307454" y="167917"/>
                        </a:cubicBezTo>
                        <a:cubicBezTo>
                          <a:pt x="350680" y="148867"/>
                          <a:pt x="381783" y="117417"/>
                          <a:pt x="381229" y="72667"/>
                        </a:cubicBezTo>
                        <a:cubicBezTo>
                          <a:pt x="380813" y="37961"/>
                          <a:pt x="362041" y="7412"/>
                          <a:pt x="317845" y="0"/>
                        </a:cubicBezTo>
                        <a:close/>
                      </a:path>
                    </a:pathLst>
                  </a:custGeom>
                  <a:solidFill>
                    <a:srgbClr val="4B242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9" name="Freeform: Shape 378">
                    <a:extLst>
                      <a:ext uri="{FF2B5EF4-FFF2-40B4-BE49-F238E27FC236}">
                        <a16:creationId xmlns:a16="http://schemas.microsoft.com/office/drawing/2014/main" id="{5D408381-A4D7-45F5-A990-D692FA0817C8}"/>
                      </a:ext>
                    </a:extLst>
                  </p:cNvPr>
                  <p:cNvSpPr/>
                  <p:nvPr/>
                </p:nvSpPr>
                <p:spPr>
                  <a:xfrm>
                    <a:off x="6960085" y="1005321"/>
                    <a:ext cx="266815" cy="389484"/>
                  </a:xfrm>
                  <a:custGeom>
                    <a:avLst/>
                    <a:gdLst>
                      <a:gd name="connsiteX0" fmla="*/ 0 w 429657"/>
                      <a:gd name="connsiteY0" fmla="*/ 70381 h 627195"/>
                      <a:gd name="connsiteX1" fmla="*/ 418061 w 429657"/>
                      <a:gd name="connsiteY1" fmla="*/ 0 h 627195"/>
                      <a:gd name="connsiteX2" fmla="*/ 353291 w 429657"/>
                      <a:gd name="connsiteY2" fmla="*/ 382108 h 627195"/>
                      <a:gd name="connsiteX3" fmla="*/ 334241 w 429657"/>
                      <a:gd name="connsiteY3" fmla="*/ 627195 h 627195"/>
                      <a:gd name="connsiteX4" fmla="*/ 0 w 429657"/>
                      <a:gd name="connsiteY4" fmla="*/ 70381 h 627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9657" h="627195">
                        <a:moveTo>
                          <a:pt x="0" y="70381"/>
                        </a:moveTo>
                        <a:cubicBezTo>
                          <a:pt x="132519" y="59990"/>
                          <a:pt x="418061" y="0"/>
                          <a:pt x="418061" y="0"/>
                        </a:cubicBezTo>
                        <a:cubicBezTo>
                          <a:pt x="418061" y="0"/>
                          <a:pt x="470223" y="344355"/>
                          <a:pt x="353291" y="382108"/>
                        </a:cubicBezTo>
                        <a:cubicBezTo>
                          <a:pt x="316923" y="466344"/>
                          <a:pt x="326552" y="524117"/>
                          <a:pt x="334241" y="627195"/>
                        </a:cubicBezTo>
                        <a:cubicBezTo>
                          <a:pt x="44196" y="439051"/>
                          <a:pt x="19050" y="253954"/>
                          <a:pt x="0" y="70381"/>
                        </a:cubicBezTo>
                        <a:close/>
                      </a:path>
                    </a:pathLst>
                  </a:custGeom>
                  <a:solidFill>
                    <a:srgbClr val="681C1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8BBE52A7-4E3B-401C-A725-6167C6EF9D5D}"/>
                      </a:ext>
                    </a:extLst>
                  </p:cNvPr>
                  <p:cNvSpPr/>
                  <p:nvPr/>
                </p:nvSpPr>
                <p:spPr>
                  <a:xfrm>
                    <a:off x="6983843" y="1107310"/>
                    <a:ext cx="615876" cy="535144"/>
                  </a:xfrm>
                  <a:custGeom>
                    <a:avLst/>
                    <a:gdLst>
                      <a:gd name="connsiteX0" fmla="*/ 991758 w 991758"/>
                      <a:gd name="connsiteY0" fmla="*/ 646604 h 861754"/>
                      <a:gd name="connsiteX1" fmla="*/ 690769 w 991758"/>
                      <a:gd name="connsiteY1" fmla="*/ 632333 h 861754"/>
                      <a:gd name="connsiteX2" fmla="*/ 315033 w 991758"/>
                      <a:gd name="connsiteY2" fmla="*/ 217875 h 861754"/>
                      <a:gd name="connsiteX3" fmla="*/ 230728 w 991758"/>
                      <a:gd name="connsiteY3" fmla="*/ 21694 h 861754"/>
                      <a:gd name="connsiteX4" fmla="*/ 119892 w 991758"/>
                      <a:gd name="connsiteY4" fmla="*/ 3475 h 861754"/>
                      <a:gd name="connsiteX5" fmla="*/ 1435 w 991758"/>
                      <a:gd name="connsiteY5" fmla="*/ 97479 h 861754"/>
                      <a:gd name="connsiteX6" fmla="*/ 238002 w 991758"/>
                      <a:gd name="connsiteY6" fmla="*/ 372006 h 861754"/>
                      <a:gd name="connsiteX7" fmla="*/ 314548 w 991758"/>
                      <a:gd name="connsiteY7" fmla="*/ 650621 h 861754"/>
                      <a:gd name="connsiteX8" fmla="*/ 270075 w 991758"/>
                      <a:gd name="connsiteY8" fmla="*/ 734857 h 861754"/>
                      <a:gd name="connsiteX9" fmla="*/ 327225 w 991758"/>
                      <a:gd name="connsiteY9" fmla="*/ 859340 h 861754"/>
                      <a:gd name="connsiteX10" fmla="*/ 385276 w 991758"/>
                      <a:gd name="connsiteY10" fmla="*/ 847771 h 861754"/>
                      <a:gd name="connsiteX11" fmla="*/ 715984 w 991758"/>
                      <a:gd name="connsiteY11" fmla="*/ 753145 h 861754"/>
                      <a:gd name="connsiteX12" fmla="*/ 753045 w 991758"/>
                      <a:gd name="connsiteY12" fmla="*/ 720864 h 861754"/>
                      <a:gd name="connsiteX13" fmla="*/ 779645 w 991758"/>
                      <a:gd name="connsiteY13" fmla="*/ 697173 h 861754"/>
                      <a:gd name="connsiteX14" fmla="*/ 991758 w 991758"/>
                      <a:gd name="connsiteY14" fmla="*/ 646604 h 861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91758" h="861754">
                        <a:moveTo>
                          <a:pt x="991758" y="646604"/>
                        </a:moveTo>
                        <a:cubicBezTo>
                          <a:pt x="818992" y="688098"/>
                          <a:pt x="720902" y="647158"/>
                          <a:pt x="690769" y="632333"/>
                        </a:cubicBezTo>
                        <a:cubicBezTo>
                          <a:pt x="512876" y="544842"/>
                          <a:pt x="325424" y="331620"/>
                          <a:pt x="315033" y="217875"/>
                        </a:cubicBezTo>
                        <a:cubicBezTo>
                          <a:pt x="308937" y="89720"/>
                          <a:pt x="265849" y="44970"/>
                          <a:pt x="230728" y="21694"/>
                        </a:cubicBezTo>
                        <a:cubicBezTo>
                          <a:pt x="196300" y="2506"/>
                          <a:pt x="159724" y="-5045"/>
                          <a:pt x="119892" y="3475"/>
                        </a:cubicBezTo>
                        <a:cubicBezTo>
                          <a:pt x="43138" y="16430"/>
                          <a:pt x="13628" y="66237"/>
                          <a:pt x="1435" y="97479"/>
                        </a:cubicBezTo>
                        <a:cubicBezTo>
                          <a:pt x="-14843" y="259438"/>
                          <a:pt x="110055" y="306890"/>
                          <a:pt x="238002" y="372006"/>
                        </a:cubicBezTo>
                        <a:cubicBezTo>
                          <a:pt x="334984" y="474184"/>
                          <a:pt x="315448" y="571027"/>
                          <a:pt x="314548" y="650621"/>
                        </a:cubicBezTo>
                        <a:cubicBezTo>
                          <a:pt x="307275" y="703338"/>
                          <a:pt x="271530" y="718162"/>
                          <a:pt x="270075" y="734857"/>
                        </a:cubicBezTo>
                        <a:cubicBezTo>
                          <a:pt x="278180" y="759241"/>
                          <a:pt x="308591" y="840775"/>
                          <a:pt x="327225" y="859340"/>
                        </a:cubicBezTo>
                        <a:cubicBezTo>
                          <a:pt x="349184" y="866406"/>
                          <a:pt x="367403" y="856569"/>
                          <a:pt x="385276" y="847771"/>
                        </a:cubicBezTo>
                        <a:cubicBezTo>
                          <a:pt x="517725" y="782517"/>
                          <a:pt x="588106" y="753145"/>
                          <a:pt x="715984" y="753145"/>
                        </a:cubicBezTo>
                        <a:cubicBezTo>
                          <a:pt x="741130" y="753145"/>
                          <a:pt x="752837" y="733471"/>
                          <a:pt x="753045" y="720864"/>
                        </a:cubicBezTo>
                        <a:cubicBezTo>
                          <a:pt x="755054" y="715045"/>
                          <a:pt x="757963" y="703407"/>
                          <a:pt x="779645" y="697173"/>
                        </a:cubicBezTo>
                        <a:cubicBezTo>
                          <a:pt x="803267" y="691908"/>
                          <a:pt x="854529" y="714006"/>
                          <a:pt x="991758" y="646604"/>
                        </a:cubicBezTo>
                        <a:close/>
                      </a:path>
                    </a:pathLst>
                  </a:custGeom>
                  <a:solidFill>
                    <a:srgbClr val="F58B7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E7B359C3-E09D-4D79-8F15-A8231329C29F}"/>
                      </a:ext>
                    </a:extLst>
                  </p:cNvPr>
                  <p:cNvSpPr/>
                  <p:nvPr/>
                </p:nvSpPr>
                <p:spPr>
                  <a:xfrm>
                    <a:off x="7728797" y="1877811"/>
                    <a:ext cx="56630" cy="132968"/>
                  </a:xfrm>
                  <a:custGeom>
                    <a:avLst/>
                    <a:gdLst>
                      <a:gd name="connsiteX0" fmla="*/ 862 w 91193"/>
                      <a:gd name="connsiteY0" fmla="*/ 0 h 214122"/>
                      <a:gd name="connsiteX1" fmla="*/ 584 w 91193"/>
                      <a:gd name="connsiteY1" fmla="*/ 214122 h 214122"/>
                      <a:gd name="connsiteX2" fmla="*/ 91193 w 91193"/>
                      <a:gd name="connsiteY2" fmla="*/ 179832 h 214122"/>
                      <a:gd name="connsiteX3" fmla="*/ 862 w 91193"/>
                      <a:gd name="connsiteY3" fmla="*/ 0 h 214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193" h="214122">
                        <a:moveTo>
                          <a:pt x="862" y="0"/>
                        </a:moveTo>
                        <a:cubicBezTo>
                          <a:pt x="-940" y="35883"/>
                          <a:pt x="654" y="193063"/>
                          <a:pt x="584" y="214122"/>
                        </a:cubicBezTo>
                        <a:cubicBezTo>
                          <a:pt x="27947" y="206571"/>
                          <a:pt x="53024" y="193202"/>
                          <a:pt x="91193" y="179832"/>
                        </a:cubicBezTo>
                        <a:cubicBezTo>
                          <a:pt x="60090" y="144364"/>
                          <a:pt x="19427" y="63800"/>
                          <a:pt x="862" y="0"/>
                        </a:cubicBezTo>
                        <a:close/>
                      </a:path>
                    </a:pathLst>
                  </a:custGeom>
                  <a:solidFill>
                    <a:srgbClr val="A81F3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CCEADD28-7380-408C-9054-2214BDBD8AF3}"/>
                      </a:ext>
                    </a:extLst>
                  </p:cNvPr>
                  <p:cNvSpPr/>
                  <p:nvPr/>
                </p:nvSpPr>
                <p:spPr>
                  <a:xfrm>
                    <a:off x="7314337" y="1000964"/>
                    <a:ext cx="152506" cy="159145"/>
                  </a:xfrm>
                  <a:custGeom>
                    <a:avLst/>
                    <a:gdLst>
                      <a:gd name="connsiteX0" fmla="*/ 245574 w 245584"/>
                      <a:gd name="connsiteY0" fmla="*/ 132677 h 256274"/>
                      <a:gd name="connsiteX1" fmla="*/ 123515 w 245584"/>
                      <a:gd name="connsiteY1" fmla="*/ 256260 h 256274"/>
                      <a:gd name="connsiteX2" fmla="*/ 2 w 245584"/>
                      <a:gd name="connsiteY2" fmla="*/ 130876 h 256274"/>
                      <a:gd name="connsiteX3" fmla="*/ 124624 w 245584"/>
                      <a:gd name="connsiteY3" fmla="*/ 20 h 256274"/>
                      <a:gd name="connsiteX4" fmla="*/ 245574 w 245584"/>
                      <a:gd name="connsiteY4" fmla="*/ 132677 h 256274"/>
                      <a:gd name="connsiteX5" fmla="*/ 245574 w 245584"/>
                      <a:gd name="connsiteY5" fmla="*/ 132677 h 256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5584" h="256274">
                        <a:moveTo>
                          <a:pt x="245574" y="132677"/>
                        </a:moveTo>
                        <a:cubicBezTo>
                          <a:pt x="244742" y="201812"/>
                          <a:pt x="189879" y="257299"/>
                          <a:pt x="123515" y="256260"/>
                        </a:cubicBezTo>
                        <a:cubicBezTo>
                          <a:pt x="59646" y="255221"/>
                          <a:pt x="-414" y="194261"/>
                          <a:pt x="2" y="130876"/>
                        </a:cubicBezTo>
                        <a:cubicBezTo>
                          <a:pt x="487" y="62296"/>
                          <a:pt x="60962" y="-1296"/>
                          <a:pt x="124624" y="20"/>
                        </a:cubicBezTo>
                        <a:cubicBezTo>
                          <a:pt x="189463" y="1267"/>
                          <a:pt x="246474" y="63820"/>
                          <a:pt x="245574" y="132677"/>
                        </a:cubicBezTo>
                        <a:lnTo>
                          <a:pt x="245574" y="132677"/>
                        </a:lnTo>
                        <a:close/>
                      </a:path>
                    </a:pathLst>
                  </a:custGeom>
                  <a:solidFill>
                    <a:srgbClr val="FFFDF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52232527-E00C-4ED7-8918-77C586859058}"/>
                      </a:ext>
                    </a:extLst>
                  </p:cNvPr>
                  <p:cNvSpPr/>
                  <p:nvPr/>
                </p:nvSpPr>
                <p:spPr>
                  <a:xfrm>
                    <a:off x="7530068" y="986693"/>
                    <a:ext cx="152075" cy="157090"/>
                  </a:xfrm>
                  <a:custGeom>
                    <a:avLst/>
                    <a:gdLst>
                      <a:gd name="connsiteX0" fmla="*/ 8 w 244889"/>
                      <a:gd name="connsiteY0" fmla="*/ 123377 h 252966"/>
                      <a:gd name="connsiteX1" fmla="*/ 121235 w 244889"/>
                      <a:gd name="connsiteY1" fmla="*/ 2 h 252966"/>
                      <a:gd name="connsiteX2" fmla="*/ 244887 w 244889"/>
                      <a:gd name="connsiteY2" fmla="*/ 128088 h 252966"/>
                      <a:gd name="connsiteX3" fmla="*/ 116316 w 244889"/>
                      <a:gd name="connsiteY3" fmla="*/ 252917 h 252966"/>
                      <a:gd name="connsiteX4" fmla="*/ 8 w 244889"/>
                      <a:gd name="connsiteY4" fmla="*/ 123377 h 252966"/>
                      <a:gd name="connsiteX5" fmla="*/ 8 w 244889"/>
                      <a:gd name="connsiteY5" fmla="*/ 123377 h 252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4889" h="252966">
                        <a:moveTo>
                          <a:pt x="8" y="123377"/>
                        </a:moveTo>
                        <a:cubicBezTo>
                          <a:pt x="770" y="53481"/>
                          <a:pt x="52863" y="418"/>
                          <a:pt x="121235" y="2"/>
                        </a:cubicBezTo>
                        <a:cubicBezTo>
                          <a:pt x="190161" y="-413"/>
                          <a:pt x="244471" y="55836"/>
                          <a:pt x="244887" y="128088"/>
                        </a:cubicBezTo>
                        <a:cubicBezTo>
                          <a:pt x="245302" y="194867"/>
                          <a:pt x="183511" y="254926"/>
                          <a:pt x="116316" y="252917"/>
                        </a:cubicBezTo>
                        <a:cubicBezTo>
                          <a:pt x="52655" y="250977"/>
                          <a:pt x="-754" y="191541"/>
                          <a:pt x="8" y="123377"/>
                        </a:cubicBezTo>
                        <a:lnTo>
                          <a:pt x="8" y="123377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A820CB67-FF21-4BD5-B148-22529A876058}"/>
                      </a:ext>
                    </a:extLst>
                  </p:cNvPr>
                  <p:cNvSpPr/>
                  <p:nvPr/>
                </p:nvSpPr>
                <p:spPr>
                  <a:xfrm>
                    <a:off x="7437960" y="1256589"/>
                    <a:ext cx="174965" cy="59825"/>
                  </a:xfrm>
                  <a:custGeom>
                    <a:avLst/>
                    <a:gdLst>
                      <a:gd name="connsiteX0" fmla="*/ 281750 w 281750"/>
                      <a:gd name="connsiteY0" fmla="*/ 0 h 96338"/>
                      <a:gd name="connsiteX1" fmla="*/ 173477 w 281750"/>
                      <a:gd name="connsiteY1" fmla="*/ 96081 h 96338"/>
                      <a:gd name="connsiteX2" fmla="*/ 38810 w 281750"/>
                      <a:gd name="connsiteY2" fmla="*/ 77862 h 96338"/>
                      <a:gd name="connsiteX3" fmla="*/ 433 w 281750"/>
                      <a:gd name="connsiteY3" fmla="*/ 41564 h 96338"/>
                      <a:gd name="connsiteX4" fmla="*/ 69844 w 281750"/>
                      <a:gd name="connsiteY4" fmla="*/ 39901 h 96338"/>
                      <a:gd name="connsiteX5" fmla="*/ 169875 w 281750"/>
                      <a:gd name="connsiteY5" fmla="*/ 39624 h 96338"/>
                      <a:gd name="connsiteX6" fmla="*/ 281750 w 281750"/>
                      <a:gd name="connsiteY6" fmla="*/ 0 h 96338"/>
                      <a:gd name="connsiteX7" fmla="*/ 281750 w 281750"/>
                      <a:gd name="connsiteY7" fmla="*/ 0 h 96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1750" h="96338">
                        <a:moveTo>
                          <a:pt x="281750" y="0"/>
                        </a:moveTo>
                        <a:cubicBezTo>
                          <a:pt x="277247" y="70727"/>
                          <a:pt x="248846" y="99406"/>
                          <a:pt x="173477" y="96081"/>
                        </a:cubicBezTo>
                        <a:cubicBezTo>
                          <a:pt x="129488" y="94142"/>
                          <a:pt x="81552" y="89154"/>
                          <a:pt x="38810" y="77862"/>
                        </a:cubicBezTo>
                        <a:cubicBezTo>
                          <a:pt x="14703" y="71489"/>
                          <a:pt x="-3031" y="66225"/>
                          <a:pt x="433" y="41564"/>
                        </a:cubicBezTo>
                        <a:cubicBezTo>
                          <a:pt x="23571" y="41009"/>
                          <a:pt x="46707" y="39485"/>
                          <a:pt x="69844" y="39901"/>
                        </a:cubicBezTo>
                        <a:cubicBezTo>
                          <a:pt x="108568" y="40594"/>
                          <a:pt x="111547" y="40178"/>
                          <a:pt x="169875" y="39624"/>
                        </a:cubicBezTo>
                        <a:cubicBezTo>
                          <a:pt x="214971" y="39278"/>
                          <a:pt x="248014" y="21682"/>
                          <a:pt x="281750" y="0"/>
                        </a:cubicBezTo>
                        <a:lnTo>
                          <a:pt x="281750" y="0"/>
                        </a:lnTo>
                        <a:close/>
                      </a:path>
                    </a:pathLst>
                  </a:custGeom>
                  <a:solidFill>
                    <a:srgbClr val="FAF7F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E7DD9B5E-9B9A-4861-8B5D-59E98BE325EF}"/>
                      </a:ext>
                    </a:extLst>
                  </p:cNvPr>
                  <p:cNvSpPr/>
                  <p:nvPr/>
                </p:nvSpPr>
                <p:spPr>
                  <a:xfrm>
                    <a:off x="7415546" y="1294918"/>
                    <a:ext cx="160771" cy="77431"/>
                  </a:xfrm>
                  <a:custGeom>
                    <a:avLst/>
                    <a:gdLst>
                      <a:gd name="connsiteX0" fmla="*/ 258894 w 258893"/>
                      <a:gd name="connsiteY0" fmla="*/ 116863 h 124689"/>
                      <a:gd name="connsiteX1" fmla="*/ 67632 w 258893"/>
                      <a:gd name="connsiteY1" fmla="*/ 112707 h 124689"/>
                      <a:gd name="connsiteX2" fmla="*/ 9788 w 258893"/>
                      <a:gd name="connsiteY2" fmla="*/ 0 h 124689"/>
                      <a:gd name="connsiteX3" fmla="*/ 258894 w 258893"/>
                      <a:gd name="connsiteY3" fmla="*/ 116863 h 124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8893" h="124689">
                        <a:moveTo>
                          <a:pt x="258894" y="116863"/>
                        </a:moveTo>
                        <a:cubicBezTo>
                          <a:pt x="190591" y="126631"/>
                          <a:pt x="130531" y="129332"/>
                          <a:pt x="67632" y="112707"/>
                        </a:cubicBezTo>
                        <a:cubicBezTo>
                          <a:pt x="7087" y="96635"/>
                          <a:pt x="-14527" y="51955"/>
                          <a:pt x="9788" y="0"/>
                        </a:cubicBezTo>
                        <a:cubicBezTo>
                          <a:pt x="51075" y="14963"/>
                          <a:pt x="229037" y="93241"/>
                          <a:pt x="258894" y="116863"/>
                        </a:cubicBezTo>
                        <a:close/>
                      </a:path>
                    </a:pathLst>
                  </a:custGeom>
                  <a:solidFill>
                    <a:srgbClr val="E6635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C637C7D6-9C19-4354-9813-DCD345614F7F}"/>
                      </a:ext>
                    </a:extLst>
                  </p:cNvPr>
                  <p:cNvSpPr/>
                  <p:nvPr/>
                </p:nvSpPr>
                <p:spPr>
                  <a:xfrm>
                    <a:off x="7530608" y="894632"/>
                    <a:ext cx="159301" cy="61535"/>
                  </a:xfrm>
                  <a:custGeom>
                    <a:avLst/>
                    <a:gdLst>
                      <a:gd name="connsiteX0" fmla="*/ 9598 w 256525"/>
                      <a:gd name="connsiteY0" fmla="*/ 64707 h 99091"/>
                      <a:gd name="connsiteX1" fmla="*/ 246026 w 256525"/>
                      <a:gd name="connsiteY1" fmla="*/ 67478 h 99091"/>
                      <a:gd name="connsiteX2" fmla="*/ 175229 w 256525"/>
                      <a:gd name="connsiteY2" fmla="*/ 54662 h 99091"/>
                      <a:gd name="connsiteX3" fmla="*/ 41256 w 256525"/>
                      <a:gd name="connsiteY3" fmla="*/ 89853 h 99091"/>
                      <a:gd name="connsiteX4" fmla="*/ 4056 w 256525"/>
                      <a:gd name="connsiteY4" fmla="*/ 94148 h 99091"/>
                      <a:gd name="connsiteX5" fmla="*/ 9598 w 256525"/>
                      <a:gd name="connsiteY5" fmla="*/ 64707 h 99091"/>
                      <a:gd name="connsiteX6" fmla="*/ 9598 w 256525"/>
                      <a:gd name="connsiteY6" fmla="*/ 64707 h 99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525" h="99091">
                        <a:moveTo>
                          <a:pt x="9598" y="64707"/>
                        </a:moveTo>
                        <a:cubicBezTo>
                          <a:pt x="104640" y="-22300"/>
                          <a:pt x="148490" y="-21746"/>
                          <a:pt x="246026" y="67478"/>
                        </a:cubicBezTo>
                        <a:cubicBezTo>
                          <a:pt x="279693" y="97819"/>
                          <a:pt x="226006" y="77176"/>
                          <a:pt x="175229" y="54662"/>
                        </a:cubicBezTo>
                        <a:cubicBezTo>
                          <a:pt x="120850" y="30486"/>
                          <a:pt x="83858" y="69902"/>
                          <a:pt x="41256" y="89853"/>
                        </a:cubicBezTo>
                        <a:cubicBezTo>
                          <a:pt x="24215" y="97819"/>
                          <a:pt x="12368" y="103707"/>
                          <a:pt x="4056" y="94148"/>
                        </a:cubicBezTo>
                        <a:cubicBezTo>
                          <a:pt x="-2871" y="86112"/>
                          <a:pt x="-862" y="76760"/>
                          <a:pt x="9598" y="64707"/>
                        </a:cubicBezTo>
                        <a:lnTo>
                          <a:pt x="9598" y="64707"/>
                        </a:lnTo>
                        <a:close/>
                      </a:path>
                    </a:pathLst>
                  </a:custGeom>
                  <a:solidFill>
                    <a:srgbClr val="70251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4" name="Freeform: Shape 393">
                    <a:extLst>
                      <a:ext uri="{FF2B5EF4-FFF2-40B4-BE49-F238E27FC236}">
                        <a16:creationId xmlns:a16="http://schemas.microsoft.com/office/drawing/2014/main" id="{9FC1290D-3D5F-454D-A7BD-B622B916FE37}"/>
                      </a:ext>
                    </a:extLst>
                  </p:cNvPr>
                  <p:cNvSpPr/>
                  <p:nvPr/>
                </p:nvSpPr>
                <p:spPr>
                  <a:xfrm>
                    <a:off x="7520912" y="1194113"/>
                    <a:ext cx="91915" cy="42903"/>
                  </a:xfrm>
                  <a:custGeom>
                    <a:avLst/>
                    <a:gdLst>
                      <a:gd name="connsiteX0" fmla="*/ 59780 w 148012"/>
                      <a:gd name="connsiteY0" fmla="*/ 69088 h 69088"/>
                      <a:gd name="connsiteX1" fmla="*/ 204 w 148012"/>
                      <a:gd name="connsiteY1" fmla="*/ 46921 h 69088"/>
                      <a:gd name="connsiteX2" fmla="*/ 64628 w 148012"/>
                      <a:gd name="connsiteY2" fmla="*/ 16718 h 69088"/>
                      <a:gd name="connsiteX3" fmla="*/ 145677 w 148012"/>
                      <a:gd name="connsiteY3" fmla="*/ 15956 h 69088"/>
                      <a:gd name="connsiteX4" fmla="*/ 105638 w 148012"/>
                      <a:gd name="connsiteY4" fmla="*/ 64239 h 69088"/>
                      <a:gd name="connsiteX5" fmla="*/ 59780 w 148012"/>
                      <a:gd name="connsiteY5" fmla="*/ 69088 h 69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012" h="69088">
                        <a:moveTo>
                          <a:pt x="59780" y="69088"/>
                        </a:moveTo>
                        <a:cubicBezTo>
                          <a:pt x="21680" y="69088"/>
                          <a:pt x="2491" y="68257"/>
                          <a:pt x="204" y="46921"/>
                        </a:cubicBezTo>
                        <a:cubicBezTo>
                          <a:pt x="-3259" y="14640"/>
                          <a:pt x="38097" y="22260"/>
                          <a:pt x="64628" y="16718"/>
                        </a:cubicBezTo>
                        <a:cubicBezTo>
                          <a:pt x="98711" y="9583"/>
                          <a:pt x="134732" y="-16602"/>
                          <a:pt x="145677" y="15956"/>
                        </a:cubicBezTo>
                        <a:cubicBezTo>
                          <a:pt x="155722" y="45743"/>
                          <a:pt x="131685" y="57520"/>
                          <a:pt x="105638" y="64239"/>
                        </a:cubicBezTo>
                        <a:cubicBezTo>
                          <a:pt x="96702" y="66525"/>
                          <a:pt x="59780" y="69088"/>
                          <a:pt x="59780" y="69088"/>
                        </a:cubicBezTo>
                        <a:close/>
                      </a:path>
                    </a:pathLst>
                  </a:custGeom>
                  <a:solidFill>
                    <a:srgbClr val="F69C87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: Shape 395">
                    <a:extLst>
                      <a:ext uri="{FF2B5EF4-FFF2-40B4-BE49-F238E27FC236}">
                        <a16:creationId xmlns:a16="http://schemas.microsoft.com/office/drawing/2014/main" id="{A74791EC-CF1B-4F18-8D62-C7E52DF20534}"/>
                      </a:ext>
                    </a:extLst>
                  </p:cNvPr>
                  <p:cNvSpPr/>
                  <p:nvPr/>
                </p:nvSpPr>
                <p:spPr>
                  <a:xfrm>
                    <a:off x="7592234" y="2391919"/>
                    <a:ext cx="14707" cy="44050"/>
                  </a:xfrm>
                  <a:custGeom>
                    <a:avLst/>
                    <a:gdLst>
                      <a:gd name="connsiteX0" fmla="*/ 0 w 23683"/>
                      <a:gd name="connsiteY0" fmla="*/ 0 h 70935"/>
                      <a:gd name="connsiteX1" fmla="*/ 23622 w 23683"/>
                      <a:gd name="connsiteY1" fmla="*/ 60614 h 70935"/>
                      <a:gd name="connsiteX2" fmla="*/ 14408 w 23683"/>
                      <a:gd name="connsiteY2" fmla="*/ 70935 h 70935"/>
                      <a:gd name="connsiteX3" fmla="*/ 0 w 23683"/>
                      <a:gd name="connsiteY3" fmla="*/ 0 h 70935"/>
                      <a:gd name="connsiteX4" fmla="*/ 0 w 23683"/>
                      <a:gd name="connsiteY4" fmla="*/ 0 h 70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683" h="70935">
                        <a:moveTo>
                          <a:pt x="0" y="0"/>
                        </a:moveTo>
                        <a:cubicBezTo>
                          <a:pt x="35814" y="11084"/>
                          <a:pt x="19050" y="39278"/>
                          <a:pt x="23622" y="60614"/>
                        </a:cubicBezTo>
                        <a:cubicBezTo>
                          <a:pt x="20504" y="64077"/>
                          <a:pt x="17457" y="67472"/>
                          <a:pt x="14408" y="70935"/>
                        </a:cubicBezTo>
                        <a:cubicBezTo>
                          <a:pt x="9629" y="47244"/>
                          <a:pt x="4780" y="23622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04B4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43201F92-B122-4C36-B8F2-4CD43A496770}"/>
                      </a:ext>
                    </a:extLst>
                  </p:cNvPr>
                  <p:cNvSpPr/>
                  <p:nvPr/>
                </p:nvSpPr>
                <p:spPr>
                  <a:xfrm>
                    <a:off x="7032678" y="1146727"/>
                    <a:ext cx="94956" cy="129233"/>
                  </a:xfrm>
                  <a:custGeom>
                    <a:avLst/>
                    <a:gdLst>
                      <a:gd name="connsiteX0" fmla="*/ 117173 w 152910"/>
                      <a:gd name="connsiteY0" fmla="*/ 207601 h 208107"/>
                      <a:gd name="connsiteX1" fmla="*/ 11325 w 152910"/>
                      <a:gd name="connsiteY1" fmla="*/ 122742 h 208107"/>
                      <a:gd name="connsiteX2" fmla="*/ 29128 w 152910"/>
                      <a:gd name="connsiteY2" fmla="*/ 19595 h 208107"/>
                      <a:gd name="connsiteX3" fmla="*/ 92928 w 152910"/>
                      <a:gd name="connsiteY3" fmla="*/ 9481 h 208107"/>
                      <a:gd name="connsiteX4" fmla="*/ 149177 w 152910"/>
                      <a:gd name="connsiteY4" fmla="*/ 93301 h 208107"/>
                      <a:gd name="connsiteX5" fmla="*/ 145229 w 152910"/>
                      <a:gd name="connsiteY5" fmla="*/ 170540 h 208107"/>
                      <a:gd name="connsiteX6" fmla="*/ 117173 w 152910"/>
                      <a:gd name="connsiteY6" fmla="*/ 207601 h 208107"/>
                      <a:gd name="connsiteX7" fmla="*/ 117173 w 152910"/>
                      <a:gd name="connsiteY7" fmla="*/ 207601 h 20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910" h="208107">
                        <a:moveTo>
                          <a:pt x="117173" y="207601"/>
                        </a:moveTo>
                        <a:cubicBezTo>
                          <a:pt x="50257" y="205869"/>
                          <a:pt x="29890" y="164513"/>
                          <a:pt x="11325" y="122742"/>
                        </a:cubicBezTo>
                        <a:cubicBezTo>
                          <a:pt x="-5162" y="85681"/>
                          <a:pt x="-7101" y="50005"/>
                          <a:pt x="29128" y="19595"/>
                        </a:cubicBezTo>
                        <a:cubicBezTo>
                          <a:pt x="48732" y="3108"/>
                          <a:pt x="70830" y="-9431"/>
                          <a:pt x="92928" y="9481"/>
                        </a:cubicBezTo>
                        <a:cubicBezTo>
                          <a:pt x="119806" y="32549"/>
                          <a:pt x="166426" y="53400"/>
                          <a:pt x="149177" y="93301"/>
                        </a:cubicBezTo>
                        <a:cubicBezTo>
                          <a:pt x="136848" y="121910"/>
                          <a:pt x="136778" y="143523"/>
                          <a:pt x="145229" y="170540"/>
                        </a:cubicBezTo>
                        <a:cubicBezTo>
                          <a:pt x="152988" y="195270"/>
                          <a:pt x="142389" y="211203"/>
                          <a:pt x="117173" y="207601"/>
                        </a:cubicBezTo>
                        <a:lnTo>
                          <a:pt x="117173" y="207601"/>
                        </a:lnTo>
                        <a:close/>
                      </a:path>
                    </a:pathLst>
                  </a:custGeom>
                  <a:solidFill>
                    <a:srgbClr val="DB654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2" name="Freeform: Shape 401">
                    <a:extLst>
                      <a:ext uri="{FF2B5EF4-FFF2-40B4-BE49-F238E27FC236}">
                        <a16:creationId xmlns:a16="http://schemas.microsoft.com/office/drawing/2014/main" id="{CB1497BD-2882-423F-B447-2CA48C7A1CDE}"/>
                      </a:ext>
                    </a:extLst>
                  </p:cNvPr>
                  <p:cNvSpPr/>
                  <p:nvPr/>
                </p:nvSpPr>
                <p:spPr>
                  <a:xfrm>
                    <a:off x="7579500" y="1033377"/>
                    <a:ext cx="36737" cy="11585"/>
                  </a:xfrm>
                  <a:custGeom>
                    <a:avLst/>
                    <a:gdLst>
                      <a:gd name="connsiteX0" fmla="*/ 59158 w 59158"/>
                      <a:gd name="connsiteY0" fmla="*/ 17236 h 18655"/>
                      <a:gd name="connsiteX1" fmla="*/ 0 w 59158"/>
                      <a:gd name="connsiteY1" fmla="*/ 10863 h 18655"/>
                      <a:gd name="connsiteX2" fmla="*/ 59158 w 59158"/>
                      <a:gd name="connsiteY2" fmla="*/ 17236 h 18655"/>
                      <a:gd name="connsiteX3" fmla="*/ 59158 w 59158"/>
                      <a:gd name="connsiteY3" fmla="*/ 17236 h 18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158" h="18655">
                        <a:moveTo>
                          <a:pt x="59158" y="17236"/>
                        </a:moveTo>
                        <a:cubicBezTo>
                          <a:pt x="39277" y="16474"/>
                          <a:pt x="18288" y="23886"/>
                          <a:pt x="0" y="10863"/>
                        </a:cubicBezTo>
                        <a:cubicBezTo>
                          <a:pt x="22167" y="-6178"/>
                          <a:pt x="41633" y="-2507"/>
                          <a:pt x="59158" y="17236"/>
                        </a:cubicBezTo>
                        <a:lnTo>
                          <a:pt x="59158" y="17236"/>
                        </a:lnTo>
                        <a:close/>
                      </a:path>
                    </a:pathLst>
                  </a:custGeom>
                  <a:solidFill>
                    <a:srgbClr val="2B1A1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E1A3D01F-82E9-4EAB-AE3C-94C966315DCF}"/>
                      </a:ext>
                    </a:extLst>
                  </p:cNvPr>
                  <p:cNvSpPr/>
                  <p:nvPr/>
                </p:nvSpPr>
                <p:spPr>
                  <a:xfrm>
                    <a:off x="7345913" y="1050447"/>
                    <a:ext cx="67366" cy="93348"/>
                  </a:xfrm>
                  <a:custGeom>
                    <a:avLst/>
                    <a:gdLst>
                      <a:gd name="connsiteX0" fmla="*/ 108481 w 108481"/>
                      <a:gd name="connsiteY0" fmla="*/ 75161 h 150321"/>
                      <a:gd name="connsiteX1" fmla="*/ 54241 w 108481"/>
                      <a:gd name="connsiteY1" fmla="*/ 150322 h 150321"/>
                      <a:gd name="connsiteX2" fmla="*/ 1 w 108481"/>
                      <a:gd name="connsiteY2" fmla="*/ 75161 h 150321"/>
                      <a:gd name="connsiteX3" fmla="*/ 54241 w 108481"/>
                      <a:gd name="connsiteY3" fmla="*/ 0 h 150321"/>
                      <a:gd name="connsiteX4" fmla="*/ 108481 w 108481"/>
                      <a:gd name="connsiteY4" fmla="*/ 75161 h 15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81" h="150321">
                        <a:moveTo>
                          <a:pt x="108481" y="75161"/>
                        </a:moveTo>
                        <a:cubicBezTo>
                          <a:pt x="108481" y="116671"/>
                          <a:pt x="84197" y="150322"/>
                          <a:pt x="54241" y="150322"/>
                        </a:cubicBezTo>
                        <a:cubicBezTo>
                          <a:pt x="24285" y="150322"/>
                          <a:pt x="1" y="116671"/>
                          <a:pt x="1" y="75161"/>
                        </a:cubicBezTo>
                        <a:cubicBezTo>
                          <a:pt x="1" y="33651"/>
                          <a:pt x="24285" y="0"/>
                          <a:pt x="54241" y="0"/>
                        </a:cubicBezTo>
                        <a:cubicBezTo>
                          <a:pt x="84197" y="0"/>
                          <a:pt x="108481" y="33651"/>
                          <a:pt x="108481" y="75161"/>
                        </a:cubicBezTo>
                        <a:close/>
                      </a:path>
                    </a:pathLst>
                  </a:custGeom>
                  <a:solidFill>
                    <a:srgbClr val="423331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0B541616-1D81-4341-83DE-E6F0F9524973}"/>
                      </a:ext>
                    </a:extLst>
                  </p:cNvPr>
                  <p:cNvSpPr/>
                  <p:nvPr/>
                </p:nvSpPr>
                <p:spPr>
                  <a:xfrm>
                    <a:off x="7561648" y="1033842"/>
                    <a:ext cx="67366" cy="93348"/>
                  </a:xfrm>
                  <a:custGeom>
                    <a:avLst/>
                    <a:gdLst>
                      <a:gd name="connsiteX0" fmla="*/ 108481 w 108481"/>
                      <a:gd name="connsiteY0" fmla="*/ 75161 h 150321"/>
                      <a:gd name="connsiteX1" fmla="*/ 54241 w 108481"/>
                      <a:gd name="connsiteY1" fmla="*/ 150322 h 150321"/>
                      <a:gd name="connsiteX2" fmla="*/ 1 w 108481"/>
                      <a:gd name="connsiteY2" fmla="*/ 75161 h 150321"/>
                      <a:gd name="connsiteX3" fmla="*/ 54241 w 108481"/>
                      <a:gd name="connsiteY3" fmla="*/ 0 h 150321"/>
                      <a:gd name="connsiteX4" fmla="*/ 108481 w 108481"/>
                      <a:gd name="connsiteY4" fmla="*/ 75161 h 15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81" h="150321">
                        <a:moveTo>
                          <a:pt x="108481" y="75161"/>
                        </a:moveTo>
                        <a:cubicBezTo>
                          <a:pt x="108481" y="116671"/>
                          <a:pt x="84197" y="150322"/>
                          <a:pt x="54241" y="150322"/>
                        </a:cubicBezTo>
                        <a:cubicBezTo>
                          <a:pt x="24285" y="150322"/>
                          <a:pt x="1" y="116671"/>
                          <a:pt x="1" y="75161"/>
                        </a:cubicBezTo>
                        <a:cubicBezTo>
                          <a:pt x="1" y="33651"/>
                          <a:pt x="24285" y="0"/>
                          <a:pt x="54241" y="0"/>
                        </a:cubicBezTo>
                        <a:cubicBezTo>
                          <a:pt x="84197" y="0"/>
                          <a:pt x="108481" y="33651"/>
                          <a:pt x="108481" y="75161"/>
                        </a:cubicBezTo>
                        <a:close/>
                      </a:path>
                    </a:pathLst>
                  </a:custGeom>
                  <a:solidFill>
                    <a:srgbClr val="423331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D0E7DD65-38AE-4DDD-A1C4-A0BFB89ABFFB}"/>
                      </a:ext>
                    </a:extLst>
                  </p:cNvPr>
                  <p:cNvSpPr/>
                  <p:nvPr/>
                </p:nvSpPr>
                <p:spPr>
                  <a:xfrm>
                    <a:off x="7127640" y="1545251"/>
                    <a:ext cx="394685" cy="274531"/>
                  </a:xfrm>
                  <a:custGeom>
                    <a:avLst/>
                    <a:gdLst>
                      <a:gd name="connsiteX0" fmla="*/ 44127 w 635569"/>
                      <a:gd name="connsiteY0" fmla="*/ 5523 h 442083"/>
                      <a:gd name="connsiteX1" fmla="*/ 0 w 635569"/>
                      <a:gd name="connsiteY1" fmla="*/ 6285 h 442083"/>
                      <a:gd name="connsiteX2" fmla="*/ 414251 w 635569"/>
                      <a:gd name="connsiteY2" fmla="*/ 441317 h 442083"/>
                      <a:gd name="connsiteX3" fmla="*/ 632460 w 635569"/>
                      <a:gd name="connsiteY3" fmla="*/ 224217 h 442083"/>
                      <a:gd name="connsiteX4" fmla="*/ 553073 w 635569"/>
                      <a:gd name="connsiteY4" fmla="*/ 47917 h 442083"/>
                      <a:gd name="connsiteX5" fmla="*/ 526126 w 635569"/>
                      <a:gd name="connsiteY5" fmla="*/ 47917 h 442083"/>
                      <a:gd name="connsiteX6" fmla="*/ 573924 w 635569"/>
                      <a:gd name="connsiteY6" fmla="*/ 233638 h 442083"/>
                      <a:gd name="connsiteX7" fmla="*/ 423464 w 635569"/>
                      <a:gd name="connsiteY7" fmla="*/ 368581 h 442083"/>
                      <a:gd name="connsiteX8" fmla="*/ 44127 w 635569"/>
                      <a:gd name="connsiteY8" fmla="*/ 5523 h 442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35569" h="442083">
                        <a:moveTo>
                          <a:pt x="44127" y="5523"/>
                        </a:moveTo>
                        <a:cubicBezTo>
                          <a:pt x="40871" y="-5007"/>
                          <a:pt x="19397" y="1990"/>
                          <a:pt x="0" y="6285"/>
                        </a:cubicBezTo>
                        <a:cubicBezTo>
                          <a:pt x="87007" y="330135"/>
                          <a:pt x="258664" y="453094"/>
                          <a:pt x="414251" y="441317"/>
                        </a:cubicBezTo>
                        <a:cubicBezTo>
                          <a:pt x="621100" y="425662"/>
                          <a:pt x="646246" y="320921"/>
                          <a:pt x="632460" y="224217"/>
                        </a:cubicBezTo>
                        <a:cubicBezTo>
                          <a:pt x="618675" y="127512"/>
                          <a:pt x="553073" y="47917"/>
                          <a:pt x="553073" y="47917"/>
                        </a:cubicBezTo>
                        <a:cubicBezTo>
                          <a:pt x="553073" y="47917"/>
                          <a:pt x="523840" y="40921"/>
                          <a:pt x="526126" y="47917"/>
                        </a:cubicBezTo>
                        <a:cubicBezTo>
                          <a:pt x="557646" y="146700"/>
                          <a:pt x="564226" y="159100"/>
                          <a:pt x="573924" y="233638"/>
                        </a:cubicBezTo>
                        <a:cubicBezTo>
                          <a:pt x="584039" y="311500"/>
                          <a:pt x="520931" y="366849"/>
                          <a:pt x="423464" y="368581"/>
                        </a:cubicBezTo>
                        <a:cubicBezTo>
                          <a:pt x="325998" y="370313"/>
                          <a:pt x="147551" y="343920"/>
                          <a:pt x="44127" y="55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14095EE7-8440-4FC7-B34B-3C58EF5F4B03}"/>
                      </a:ext>
                    </a:extLst>
                  </p:cNvPr>
                  <p:cNvSpPr/>
                  <p:nvPr/>
                </p:nvSpPr>
                <p:spPr>
                  <a:xfrm>
                    <a:off x="6620802" y="1548877"/>
                    <a:ext cx="520947" cy="392041"/>
                  </a:xfrm>
                  <a:custGeom>
                    <a:avLst/>
                    <a:gdLst>
                      <a:gd name="connsiteX0" fmla="*/ 461218 w 838892"/>
                      <a:gd name="connsiteY0" fmla="*/ 179239 h 631312"/>
                      <a:gd name="connsiteX1" fmla="*/ 838893 w 838892"/>
                      <a:gd name="connsiteY1" fmla="*/ 66394 h 631312"/>
                      <a:gd name="connsiteX2" fmla="*/ 816102 w 838892"/>
                      <a:gd name="connsiteY2" fmla="*/ 377 h 631312"/>
                      <a:gd name="connsiteX3" fmla="*/ 310896 w 838892"/>
                      <a:gd name="connsiteY3" fmla="*/ 172520 h 631312"/>
                      <a:gd name="connsiteX4" fmla="*/ 0 w 838892"/>
                      <a:gd name="connsiteY4" fmla="*/ 631313 h 631312"/>
                      <a:gd name="connsiteX5" fmla="*/ 165493 w 838892"/>
                      <a:gd name="connsiteY5" fmla="*/ 604019 h 631312"/>
                      <a:gd name="connsiteX6" fmla="*/ 461218 w 838892"/>
                      <a:gd name="connsiteY6" fmla="*/ 179239 h 631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8892" h="631312">
                        <a:moveTo>
                          <a:pt x="461218" y="179239"/>
                        </a:moveTo>
                        <a:cubicBezTo>
                          <a:pt x="576972" y="113361"/>
                          <a:pt x="786383" y="75261"/>
                          <a:pt x="838893" y="66394"/>
                        </a:cubicBezTo>
                        <a:cubicBezTo>
                          <a:pt x="824415" y="27393"/>
                          <a:pt x="816102" y="377"/>
                          <a:pt x="816102" y="377"/>
                        </a:cubicBezTo>
                        <a:cubicBezTo>
                          <a:pt x="816102" y="377"/>
                          <a:pt x="564295" y="-16318"/>
                          <a:pt x="310896" y="172520"/>
                        </a:cubicBezTo>
                        <a:cubicBezTo>
                          <a:pt x="167778" y="279200"/>
                          <a:pt x="43365" y="481615"/>
                          <a:pt x="0" y="631313"/>
                        </a:cubicBezTo>
                        <a:cubicBezTo>
                          <a:pt x="29787" y="598824"/>
                          <a:pt x="91578" y="592867"/>
                          <a:pt x="165493" y="604019"/>
                        </a:cubicBezTo>
                        <a:cubicBezTo>
                          <a:pt x="215022" y="393985"/>
                          <a:pt x="334102" y="251560"/>
                          <a:pt x="461218" y="179239"/>
                        </a:cubicBez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33ED6097-6361-4599-8820-033D80A61189}"/>
                      </a:ext>
                    </a:extLst>
                  </p:cNvPr>
                  <p:cNvSpPr/>
                  <p:nvPr/>
                </p:nvSpPr>
                <p:spPr>
                  <a:xfrm>
                    <a:off x="7754497" y="2493871"/>
                    <a:ext cx="644839" cy="148154"/>
                  </a:xfrm>
                  <a:custGeom>
                    <a:avLst/>
                    <a:gdLst>
                      <a:gd name="connsiteX0" fmla="*/ 1028424 w 1038398"/>
                      <a:gd name="connsiteY0" fmla="*/ 0 h 238575"/>
                      <a:gd name="connsiteX1" fmla="*/ 754934 w 1038398"/>
                      <a:gd name="connsiteY1" fmla="*/ 75092 h 238575"/>
                      <a:gd name="connsiteX2" fmla="*/ 0 w 1038398"/>
                      <a:gd name="connsiteY2" fmla="*/ 112638 h 238575"/>
                      <a:gd name="connsiteX3" fmla="*/ 901 w 1038398"/>
                      <a:gd name="connsiteY3" fmla="*/ 115478 h 238575"/>
                      <a:gd name="connsiteX4" fmla="*/ 129956 w 1038398"/>
                      <a:gd name="connsiteY4" fmla="*/ 238021 h 238575"/>
                      <a:gd name="connsiteX5" fmla="*/ 153993 w 1038398"/>
                      <a:gd name="connsiteY5" fmla="*/ 238575 h 238575"/>
                      <a:gd name="connsiteX6" fmla="*/ 759576 w 1038398"/>
                      <a:gd name="connsiteY6" fmla="*/ 123583 h 238575"/>
                      <a:gd name="connsiteX7" fmla="*/ 1038398 w 1038398"/>
                      <a:gd name="connsiteY7" fmla="*/ 59921 h 238575"/>
                      <a:gd name="connsiteX8" fmla="*/ 1028424 w 1038398"/>
                      <a:gd name="connsiteY8" fmla="*/ 0 h 23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8398" h="238575">
                        <a:moveTo>
                          <a:pt x="1028424" y="0"/>
                        </a:moveTo>
                        <a:cubicBezTo>
                          <a:pt x="926800" y="29649"/>
                          <a:pt x="805157" y="61999"/>
                          <a:pt x="754934" y="75092"/>
                        </a:cubicBezTo>
                        <a:cubicBezTo>
                          <a:pt x="676864" y="95458"/>
                          <a:pt x="130926" y="113677"/>
                          <a:pt x="0" y="112638"/>
                        </a:cubicBezTo>
                        <a:cubicBezTo>
                          <a:pt x="347" y="113607"/>
                          <a:pt x="624" y="114646"/>
                          <a:pt x="901" y="115478"/>
                        </a:cubicBezTo>
                        <a:cubicBezTo>
                          <a:pt x="16695" y="155240"/>
                          <a:pt x="32004" y="240238"/>
                          <a:pt x="129956" y="238021"/>
                        </a:cubicBezTo>
                        <a:cubicBezTo>
                          <a:pt x="129956" y="238021"/>
                          <a:pt x="153993" y="238575"/>
                          <a:pt x="153993" y="238575"/>
                        </a:cubicBezTo>
                        <a:cubicBezTo>
                          <a:pt x="223751" y="235597"/>
                          <a:pt x="719467" y="126561"/>
                          <a:pt x="759576" y="123583"/>
                        </a:cubicBezTo>
                        <a:cubicBezTo>
                          <a:pt x="858982" y="116240"/>
                          <a:pt x="949798" y="92964"/>
                          <a:pt x="1038398" y="59921"/>
                        </a:cubicBezTo>
                        <a:cubicBezTo>
                          <a:pt x="1033064" y="40525"/>
                          <a:pt x="1029601" y="20505"/>
                          <a:pt x="1028424" y="0"/>
                        </a:cubicBezTo>
                        <a:close/>
                      </a:path>
                    </a:pathLst>
                  </a:custGeom>
                  <a:solidFill>
                    <a:srgbClr val="F1937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72A6DC-3C97-42B8-8972-B6EEB9B89B0F}"/>
                    </a:ext>
                  </a:extLst>
                </p:cNvPr>
                <p:cNvGrpSpPr/>
                <p:nvPr/>
              </p:nvGrpSpPr>
              <p:grpSpPr>
                <a:xfrm>
                  <a:off x="6043757" y="2084110"/>
                  <a:ext cx="3598753" cy="2722509"/>
                  <a:chOff x="6043757" y="2084110"/>
                  <a:chExt cx="3598753" cy="2722509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F80A4B6E-459A-4888-9062-BCF72C0F2F5F}"/>
                      </a:ext>
                    </a:extLst>
                  </p:cNvPr>
                  <p:cNvGrpSpPr/>
                  <p:nvPr/>
                </p:nvGrpSpPr>
                <p:grpSpPr>
                  <a:xfrm>
                    <a:off x="6043757" y="2084110"/>
                    <a:ext cx="3598753" cy="2722509"/>
                    <a:chOff x="6043757" y="2084110"/>
                    <a:chExt cx="3598753" cy="2722509"/>
                  </a:xfrm>
                </p:grpSpPr>
                <p:sp>
                  <p:nvSpPr>
                    <p:cNvPr id="315" name="Freeform: Shape 314">
                      <a:extLst>
                        <a:ext uri="{FF2B5EF4-FFF2-40B4-BE49-F238E27FC236}">
                          <a16:creationId xmlns:a16="http://schemas.microsoft.com/office/drawing/2014/main" id="{908740AA-CB9B-401C-827D-DE810CF3A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510" y="3739688"/>
                      <a:ext cx="1066931" cy="1066931"/>
                    </a:xfrm>
                    <a:custGeom>
                      <a:avLst/>
                      <a:gdLst>
                        <a:gd name="connsiteX0" fmla="*/ 859051 w 1718102"/>
                        <a:gd name="connsiteY0" fmla="*/ 0 h 1718102"/>
                        <a:gd name="connsiteX1" fmla="*/ 0 w 1718102"/>
                        <a:gd name="connsiteY1" fmla="*/ 859051 h 1718102"/>
                        <a:gd name="connsiteX2" fmla="*/ 859051 w 1718102"/>
                        <a:gd name="connsiteY2" fmla="*/ 1718102 h 1718102"/>
                        <a:gd name="connsiteX3" fmla="*/ 1718102 w 1718102"/>
                        <a:gd name="connsiteY3" fmla="*/ 859051 h 1718102"/>
                        <a:gd name="connsiteX4" fmla="*/ 859051 w 1718102"/>
                        <a:gd name="connsiteY4" fmla="*/ 0 h 1718102"/>
                        <a:gd name="connsiteX5" fmla="*/ 702287 w 1718102"/>
                        <a:gd name="connsiteY5" fmla="*/ 1327889 h 1718102"/>
                        <a:gd name="connsiteX6" fmla="*/ 262474 w 1718102"/>
                        <a:gd name="connsiteY6" fmla="*/ 888076 h 1718102"/>
                        <a:gd name="connsiteX7" fmla="*/ 702287 w 1718102"/>
                        <a:gd name="connsiteY7" fmla="*/ 448264 h 1718102"/>
                        <a:gd name="connsiteX8" fmla="*/ 1142100 w 1718102"/>
                        <a:gd name="connsiteY8" fmla="*/ 888076 h 1718102"/>
                        <a:gd name="connsiteX9" fmla="*/ 702287 w 1718102"/>
                        <a:gd name="connsiteY9" fmla="*/ 1327889 h 1718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718102" h="1718102">
                          <a:moveTo>
                            <a:pt x="859051" y="0"/>
                          </a:moveTo>
                          <a:cubicBezTo>
                            <a:pt x="384602" y="0"/>
                            <a:pt x="0" y="384602"/>
                            <a:pt x="0" y="859051"/>
                          </a:cubicBezTo>
                          <a:cubicBezTo>
                            <a:pt x="0" y="1333500"/>
                            <a:pt x="384602" y="1718102"/>
                            <a:pt x="859051" y="1718102"/>
                          </a:cubicBezTo>
                          <a:cubicBezTo>
                            <a:pt x="1333500" y="1718102"/>
                            <a:pt x="1718102" y="1333500"/>
                            <a:pt x="1718102" y="859051"/>
                          </a:cubicBezTo>
                          <a:cubicBezTo>
                            <a:pt x="1718102" y="384602"/>
                            <a:pt x="1333500" y="0"/>
                            <a:pt x="859051" y="0"/>
                          </a:cubicBezTo>
                          <a:close/>
                          <a:moveTo>
                            <a:pt x="702287" y="1327889"/>
                          </a:moveTo>
                          <a:cubicBezTo>
                            <a:pt x="459417" y="1327889"/>
                            <a:pt x="262474" y="1130947"/>
                            <a:pt x="262474" y="888076"/>
                          </a:cubicBezTo>
                          <a:cubicBezTo>
                            <a:pt x="262474" y="645206"/>
                            <a:pt x="459417" y="448264"/>
                            <a:pt x="702287" y="448264"/>
                          </a:cubicBezTo>
                          <a:cubicBezTo>
                            <a:pt x="945157" y="448264"/>
                            <a:pt x="1142100" y="645206"/>
                            <a:pt x="1142100" y="888076"/>
                          </a:cubicBezTo>
                          <a:cubicBezTo>
                            <a:pt x="1142100" y="1130947"/>
                            <a:pt x="945226" y="1327889"/>
                            <a:pt x="702287" y="1327889"/>
                          </a:cubicBezTo>
                          <a:close/>
                        </a:path>
                      </a:pathLst>
                    </a:custGeom>
                    <a:solidFill>
                      <a:srgbClr val="090A0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6" name="Freeform: Shape 315">
                      <a:extLst>
                        <a:ext uri="{FF2B5EF4-FFF2-40B4-BE49-F238E27FC236}">
                          <a16:creationId xmlns:a16="http://schemas.microsoft.com/office/drawing/2014/main" id="{E16F4C43-0585-4B45-8659-2884A1A5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664" y="3903672"/>
                      <a:ext cx="738963" cy="738962"/>
                    </a:xfrm>
                    <a:custGeom>
                      <a:avLst/>
                      <a:gdLst>
                        <a:gd name="connsiteX0" fmla="*/ 594984 w 1189967"/>
                        <a:gd name="connsiteY0" fmla="*/ 0 h 1189967"/>
                        <a:gd name="connsiteX1" fmla="*/ 0 w 1189967"/>
                        <a:gd name="connsiteY1" fmla="*/ 594984 h 1189967"/>
                        <a:gd name="connsiteX2" fmla="*/ 594984 w 1189967"/>
                        <a:gd name="connsiteY2" fmla="*/ 1189967 h 1189967"/>
                        <a:gd name="connsiteX3" fmla="*/ 1189967 w 1189967"/>
                        <a:gd name="connsiteY3" fmla="*/ 594984 h 1189967"/>
                        <a:gd name="connsiteX4" fmla="*/ 594984 w 1189967"/>
                        <a:gd name="connsiteY4" fmla="*/ 0 h 1189967"/>
                        <a:gd name="connsiteX5" fmla="*/ 549056 w 1189967"/>
                        <a:gd name="connsiteY5" fmla="*/ 1063821 h 1189967"/>
                        <a:gd name="connsiteX6" fmla="*/ 109243 w 1189967"/>
                        <a:gd name="connsiteY6" fmla="*/ 624009 h 1189967"/>
                        <a:gd name="connsiteX7" fmla="*/ 549056 w 1189967"/>
                        <a:gd name="connsiteY7" fmla="*/ 184196 h 1189967"/>
                        <a:gd name="connsiteX8" fmla="*/ 988868 w 1189967"/>
                        <a:gd name="connsiteY8" fmla="*/ 624009 h 1189967"/>
                        <a:gd name="connsiteX9" fmla="*/ 549056 w 1189967"/>
                        <a:gd name="connsiteY9" fmla="*/ 1063821 h 1189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89967" h="1189967">
                          <a:moveTo>
                            <a:pt x="594984" y="0"/>
                          </a:moveTo>
                          <a:cubicBezTo>
                            <a:pt x="266354" y="0"/>
                            <a:pt x="0" y="266354"/>
                            <a:pt x="0" y="594984"/>
                          </a:cubicBezTo>
                          <a:cubicBezTo>
                            <a:pt x="0" y="923613"/>
                            <a:pt x="266354" y="1189967"/>
                            <a:pt x="594984" y="1189967"/>
                          </a:cubicBezTo>
                          <a:cubicBezTo>
                            <a:pt x="923613" y="1189967"/>
                            <a:pt x="1189967" y="923613"/>
                            <a:pt x="1189967" y="594984"/>
                          </a:cubicBezTo>
                          <a:cubicBezTo>
                            <a:pt x="1189967" y="266354"/>
                            <a:pt x="923613" y="0"/>
                            <a:pt x="594984" y="0"/>
                          </a:cubicBezTo>
                          <a:close/>
                          <a:moveTo>
                            <a:pt x="549056" y="1063821"/>
                          </a:moveTo>
                          <a:cubicBezTo>
                            <a:pt x="306186" y="1063821"/>
                            <a:pt x="109243" y="866879"/>
                            <a:pt x="109243" y="624009"/>
                          </a:cubicBezTo>
                          <a:cubicBezTo>
                            <a:pt x="109243" y="381139"/>
                            <a:pt x="306186" y="184196"/>
                            <a:pt x="549056" y="184196"/>
                          </a:cubicBezTo>
                          <a:cubicBezTo>
                            <a:pt x="791926" y="184196"/>
                            <a:pt x="988868" y="381139"/>
                            <a:pt x="988868" y="624009"/>
                          </a:cubicBezTo>
                          <a:cubicBezTo>
                            <a:pt x="988868" y="866879"/>
                            <a:pt x="791995" y="1063821"/>
                            <a:pt x="549056" y="1063821"/>
                          </a:cubicBezTo>
                          <a:close/>
                        </a:path>
                      </a:pathLst>
                    </a:custGeom>
                    <a:solidFill>
                      <a:srgbClr val="8D9BA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7" name="Freeform: Shape 316">
                      <a:extLst>
                        <a:ext uri="{FF2B5EF4-FFF2-40B4-BE49-F238E27FC236}">
                          <a16:creationId xmlns:a16="http://schemas.microsoft.com/office/drawing/2014/main" id="{F4E59D6F-8EF4-401C-8912-2EF9C17E4D3B}"/>
                        </a:ext>
                      </a:extLst>
                    </p:cNvPr>
                    <p:cNvSpPr/>
                    <p:nvPr/>
                  </p:nvSpPr>
                  <p:spPr>
                    <a:xfrm rot="19584698">
                      <a:off x="8405333" y="3855298"/>
                      <a:ext cx="893705" cy="466209"/>
                    </a:xfrm>
                    <a:custGeom>
                      <a:avLst/>
                      <a:gdLst>
                        <a:gd name="connsiteX0" fmla="*/ 1439152 w 1439152"/>
                        <a:gd name="connsiteY0" fmla="*/ 375374 h 750747"/>
                        <a:gd name="connsiteX1" fmla="*/ 719576 w 1439152"/>
                        <a:gd name="connsiteY1" fmla="*/ 750748 h 750747"/>
                        <a:gd name="connsiteX2" fmla="*/ 0 w 1439152"/>
                        <a:gd name="connsiteY2" fmla="*/ 375374 h 750747"/>
                        <a:gd name="connsiteX3" fmla="*/ 719576 w 1439152"/>
                        <a:gd name="connsiteY3" fmla="*/ 0 h 750747"/>
                        <a:gd name="connsiteX4" fmla="*/ 1439152 w 1439152"/>
                        <a:gd name="connsiteY4" fmla="*/ 375374 h 7507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39152" h="750747">
                          <a:moveTo>
                            <a:pt x="1439152" y="375374"/>
                          </a:moveTo>
                          <a:cubicBezTo>
                            <a:pt x="1439152" y="582687"/>
                            <a:pt x="1116987" y="750748"/>
                            <a:pt x="719576" y="750748"/>
                          </a:cubicBezTo>
                          <a:cubicBezTo>
                            <a:pt x="322165" y="750748"/>
                            <a:pt x="0" y="582687"/>
                            <a:pt x="0" y="375374"/>
                          </a:cubicBezTo>
                          <a:cubicBezTo>
                            <a:pt x="0" y="168061"/>
                            <a:pt x="322165" y="0"/>
                            <a:pt x="719576" y="0"/>
                          </a:cubicBezTo>
                          <a:cubicBezTo>
                            <a:pt x="1116987" y="0"/>
                            <a:pt x="1439152" y="168061"/>
                            <a:pt x="1439152" y="375374"/>
                          </a:cubicBezTo>
                          <a:close/>
                        </a:path>
                      </a:pathLst>
                    </a:custGeom>
                    <a:solidFill>
                      <a:srgbClr val="4F1D1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Freeform: Shape 317">
                      <a:extLst>
                        <a:ext uri="{FF2B5EF4-FFF2-40B4-BE49-F238E27FC236}">
                          <a16:creationId xmlns:a16="http://schemas.microsoft.com/office/drawing/2014/main" id="{A7BCE9FC-2C67-40CC-A613-5EE6408BF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0577" y="4036512"/>
                      <a:ext cx="390925" cy="390925"/>
                    </a:xfrm>
                    <a:custGeom>
                      <a:avLst/>
                      <a:gdLst>
                        <a:gd name="connsiteX0" fmla="*/ 270302 w 629515"/>
                        <a:gd name="connsiteY0" fmla="*/ 567898 h 629515"/>
                        <a:gd name="connsiteX1" fmla="*/ 0 w 629515"/>
                        <a:gd name="connsiteY1" fmla="*/ 297596 h 629515"/>
                        <a:gd name="connsiteX2" fmla="*/ 297595 w 629515"/>
                        <a:gd name="connsiteY2" fmla="*/ 0 h 629515"/>
                        <a:gd name="connsiteX3" fmla="*/ 567898 w 629515"/>
                        <a:gd name="connsiteY3" fmla="*/ 270302 h 629515"/>
                        <a:gd name="connsiteX4" fmla="*/ 567898 w 629515"/>
                        <a:gd name="connsiteY4" fmla="*/ 567898 h 629515"/>
                        <a:gd name="connsiteX5" fmla="*/ 567898 w 629515"/>
                        <a:gd name="connsiteY5" fmla="*/ 567898 h 629515"/>
                        <a:gd name="connsiteX6" fmla="*/ 270302 w 629515"/>
                        <a:gd name="connsiteY6" fmla="*/ 567898 h 6295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29515" h="629515">
                          <a:moveTo>
                            <a:pt x="270302" y="567898"/>
                          </a:moveTo>
                          <a:lnTo>
                            <a:pt x="0" y="297596"/>
                          </a:lnTo>
                          <a:lnTo>
                            <a:pt x="297595" y="0"/>
                          </a:lnTo>
                          <a:lnTo>
                            <a:pt x="567898" y="270302"/>
                          </a:lnTo>
                          <a:cubicBezTo>
                            <a:pt x="650055" y="352460"/>
                            <a:pt x="650055" y="485740"/>
                            <a:pt x="567898" y="567898"/>
                          </a:cubicBezTo>
                          <a:lnTo>
                            <a:pt x="567898" y="567898"/>
                          </a:lnTo>
                          <a:cubicBezTo>
                            <a:pt x="485740" y="650055"/>
                            <a:pt x="352460" y="650055"/>
                            <a:pt x="270302" y="567898"/>
                          </a:cubicBezTo>
                          <a:close/>
                        </a:path>
                      </a:pathLst>
                    </a:custGeom>
                    <a:solidFill>
                      <a:srgbClr val="5D7881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9" name="Freeform: Shape 318">
                      <a:extLst>
                        <a:ext uri="{FF2B5EF4-FFF2-40B4-BE49-F238E27FC236}">
                          <a16:creationId xmlns:a16="http://schemas.microsoft.com/office/drawing/2014/main" id="{4B8B9AAA-8D62-4AF7-BBE2-821B2E454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8200" y="3710824"/>
                      <a:ext cx="1084310" cy="1084310"/>
                    </a:xfrm>
                    <a:custGeom>
                      <a:avLst/>
                      <a:gdLst>
                        <a:gd name="connsiteX0" fmla="*/ 873044 w 1746088"/>
                        <a:gd name="connsiteY0" fmla="*/ 0 h 1746088"/>
                        <a:gd name="connsiteX1" fmla="*/ 0 w 1746088"/>
                        <a:gd name="connsiteY1" fmla="*/ 873044 h 1746088"/>
                        <a:gd name="connsiteX2" fmla="*/ 873044 w 1746088"/>
                        <a:gd name="connsiteY2" fmla="*/ 1746088 h 1746088"/>
                        <a:gd name="connsiteX3" fmla="*/ 1746088 w 1746088"/>
                        <a:gd name="connsiteY3" fmla="*/ 873044 h 1746088"/>
                        <a:gd name="connsiteX4" fmla="*/ 873044 w 1746088"/>
                        <a:gd name="connsiteY4" fmla="*/ 0 h 1746088"/>
                        <a:gd name="connsiteX5" fmla="*/ 713717 w 1746088"/>
                        <a:gd name="connsiteY5" fmla="*/ 1349571 h 1746088"/>
                        <a:gd name="connsiteX6" fmla="*/ 266769 w 1746088"/>
                        <a:gd name="connsiteY6" fmla="*/ 902624 h 1746088"/>
                        <a:gd name="connsiteX7" fmla="*/ 713717 w 1746088"/>
                        <a:gd name="connsiteY7" fmla="*/ 455676 h 1746088"/>
                        <a:gd name="connsiteX8" fmla="*/ 1160665 w 1746088"/>
                        <a:gd name="connsiteY8" fmla="*/ 902624 h 1746088"/>
                        <a:gd name="connsiteX9" fmla="*/ 713717 w 1746088"/>
                        <a:gd name="connsiteY9" fmla="*/ 1349571 h 1746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746088" h="1746088">
                          <a:moveTo>
                            <a:pt x="873044" y="0"/>
                          </a:moveTo>
                          <a:cubicBezTo>
                            <a:pt x="390906" y="0"/>
                            <a:pt x="0" y="390837"/>
                            <a:pt x="0" y="873044"/>
                          </a:cubicBezTo>
                          <a:cubicBezTo>
                            <a:pt x="0" y="1355252"/>
                            <a:pt x="390837" y="1746088"/>
                            <a:pt x="873044" y="1746088"/>
                          </a:cubicBezTo>
                          <a:cubicBezTo>
                            <a:pt x="1355252" y="1746088"/>
                            <a:pt x="1746088" y="1355182"/>
                            <a:pt x="1746088" y="873044"/>
                          </a:cubicBezTo>
                          <a:cubicBezTo>
                            <a:pt x="1746088" y="390906"/>
                            <a:pt x="1355183" y="0"/>
                            <a:pt x="873044" y="0"/>
                          </a:cubicBezTo>
                          <a:close/>
                          <a:moveTo>
                            <a:pt x="713717" y="1349571"/>
                          </a:moveTo>
                          <a:cubicBezTo>
                            <a:pt x="466829" y="1349571"/>
                            <a:pt x="266769" y="1149442"/>
                            <a:pt x="266769" y="902624"/>
                          </a:cubicBezTo>
                          <a:cubicBezTo>
                            <a:pt x="266769" y="655736"/>
                            <a:pt x="466898" y="455676"/>
                            <a:pt x="713717" y="455676"/>
                          </a:cubicBezTo>
                          <a:cubicBezTo>
                            <a:pt x="960605" y="455676"/>
                            <a:pt x="1160665" y="655805"/>
                            <a:pt x="1160665" y="902624"/>
                          </a:cubicBezTo>
                          <a:cubicBezTo>
                            <a:pt x="1160665" y="1149442"/>
                            <a:pt x="960605" y="1349571"/>
                            <a:pt x="713717" y="1349571"/>
                          </a:cubicBezTo>
                          <a:close/>
                        </a:path>
                      </a:pathLst>
                    </a:custGeom>
                    <a:solidFill>
                      <a:srgbClr val="090A0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Freeform: Shape 319">
                      <a:extLst>
                        <a:ext uri="{FF2B5EF4-FFF2-40B4-BE49-F238E27FC236}">
                          <a16:creationId xmlns:a16="http://schemas.microsoft.com/office/drawing/2014/main" id="{731A852B-DE4B-48F6-8482-BB3C3EDEC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4904" y="3877476"/>
                      <a:ext cx="751007" cy="751007"/>
                    </a:xfrm>
                    <a:custGeom>
                      <a:avLst/>
                      <a:gdLst>
                        <a:gd name="connsiteX0" fmla="*/ 604682 w 1209363"/>
                        <a:gd name="connsiteY0" fmla="*/ 0 h 1209363"/>
                        <a:gd name="connsiteX1" fmla="*/ 0 w 1209363"/>
                        <a:gd name="connsiteY1" fmla="*/ 604682 h 1209363"/>
                        <a:gd name="connsiteX2" fmla="*/ 604682 w 1209363"/>
                        <a:gd name="connsiteY2" fmla="*/ 1209363 h 1209363"/>
                        <a:gd name="connsiteX3" fmla="*/ 1209363 w 1209363"/>
                        <a:gd name="connsiteY3" fmla="*/ 604682 h 1209363"/>
                        <a:gd name="connsiteX4" fmla="*/ 604682 w 1209363"/>
                        <a:gd name="connsiteY4" fmla="*/ 0 h 1209363"/>
                        <a:gd name="connsiteX5" fmla="*/ 557992 w 1209363"/>
                        <a:gd name="connsiteY5" fmla="*/ 1081209 h 1209363"/>
                        <a:gd name="connsiteX6" fmla="*/ 111044 w 1209363"/>
                        <a:gd name="connsiteY6" fmla="*/ 634261 h 1209363"/>
                        <a:gd name="connsiteX7" fmla="*/ 557992 w 1209363"/>
                        <a:gd name="connsiteY7" fmla="*/ 187314 h 1209363"/>
                        <a:gd name="connsiteX8" fmla="*/ 1004940 w 1209363"/>
                        <a:gd name="connsiteY8" fmla="*/ 634261 h 1209363"/>
                        <a:gd name="connsiteX9" fmla="*/ 557992 w 1209363"/>
                        <a:gd name="connsiteY9" fmla="*/ 1081209 h 12093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09363" h="1209363">
                          <a:moveTo>
                            <a:pt x="604682" y="0"/>
                          </a:moveTo>
                          <a:cubicBezTo>
                            <a:pt x="270718" y="0"/>
                            <a:pt x="0" y="270718"/>
                            <a:pt x="0" y="604682"/>
                          </a:cubicBezTo>
                          <a:cubicBezTo>
                            <a:pt x="0" y="938645"/>
                            <a:pt x="270718" y="1209363"/>
                            <a:pt x="604682" y="1209363"/>
                          </a:cubicBezTo>
                          <a:cubicBezTo>
                            <a:pt x="938646" y="1209363"/>
                            <a:pt x="1209363" y="938645"/>
                            <a:pt x="1209363" y="604682"/>
                          </a:cubicBezTo>
                          <a:cubicBezTo>
                            <a:pt x="1209363" y="270718"/>
                            <a:pt x="938646" y="0"/>
                            <a:pt x="604682" y="0"/>
                          </a:cubicBezTo>
                          <a:close/>
                          <a:moveTo>
                            <a:pt x="557992" y="1081209"/>
                          </a:moveTo>
                          <a:cubicBezTo>
                            <a:pt x="311104" y="1081209"/>
                            <a:pt x="111044" y="881080"/>
                            <a:pt x="111044" y="634261"/>
                          </a:cubicBezTo>
                          <a:cubicBezTo>
                            <a:pt x="111044" y="387373"/>
                            <a:pt x="311173" y="187314"/>
                            <a:pt x="557992" y="187314"/>
                          </a:cubicBezTo>
                          <a:cubicBezTo>
                            <a:pt x="804880" y="187314"/>
                            <a:pt x="1004940" y="387443"/>
                            <a:pt x="1004940" y="634261"/>
                          </a:cubicBezTo>
                          <a:cubicBezTo>
                            <a:pt x="1004940" y="881080"/>
                            <a:pt x="804880" y="1081209"/>
                            <a:pt x="557992" y="1081209"/>
                          </a:cubicBezTo>
                          <a:close/>
                        </a:path>
                      </a:pathLst>
                    </a:custGeom>
                    <a:solidFill>
                      <a:srgbClr val="8D9BA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1" name="Freeform: Shape 320">
                      <a:extLst>
                        <a:ext uri="{FF2B5EF4-FFF2-40B4-BE49-F238E27FC236}">
                          <a16:creationId xmlns:a16="http://schemas.microsoft.com/office/drawing/2014/main" id="{B3C96C94-51A3-4BA1-9408-97EEBED24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9000" y="4291008"/>
                      <a:ext cx="608145" cy="72872"/>
                    </a:xfrm>
                    <a:custGeom>
                      <a:avLst/>
                      <a:gdLst>
                        <a:gd name="connsiteX0" fmla="*/ 0 w 979308"/>
                        <a:gd name="connsiteY0" fmla="*/ 110836 h 117348"/>
                        <a:gd name="connsiteX1" fmla="*/ 156903 w 979308"/>
                        <a:gd name="connsiteY1" fmla="*/ 0 h 117348"/>
                        <a:gd name="connsiteX2" fmla="*/ 979308 w 979308"/>
                        <a:gd name="connsiteY2" fmla="*/ 10738 h 117348"/>
                        <a:gd name="connsiteX3" fmla="*/ 979308 w 979308"/>
                        <a:gd name="connsiteY3" fmla="*/ 117348 h 117348"/>
                        <a:gd name="connsiteX4" fmla="*/ 0 w 979308"/>
                        <a:gd name="connsiteY4" fmla="*/ 110836 h 1173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79308" h="117348">
                          <a:moveTo>
                            <a:pt x="0" y="110836"/>
                          </a:moveTo>
                          <a:lnTo>
                            <a:pt x="156903" y="0"/>
                          </a:lnTo>
                          <a:lnTo>
                            <a:pt x="979308" y="10738"/>
                          </a:lnTo>
                          <a:lnTo>
                            <a:pt x="979308" y="117348"/>
                          </a:lnTo>
                          <a:lnTo>
                            <a:pt x="0" y="110836"/>
                          </a:lnTo>
                          <a:close/>
                        </a:path>
                      </a:pathLst>
                    </a:custGeom>
                    <a:solidFill>
                      <a:srgbClr val="4F1D1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Freeform: Shape 322">
                      <a:extLst>
                        <a:ext uri="{FF2B5EF4-FFF2-40B4-BE49-F238E27FC236}">
                          <a16:creationId xmlns:a16="http://schemas.microsoft.com/office/drawing/2014/main" id="{9A003E78-5EC3-4A38-B85E-D5440AFF6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53" y="2084110"/>
                      <a:ext cx="3405179" cy="2376947"/>
                    </a:xfrm>
                    <a:custGeom>
                      <a:avLst/>
                      <a:gdLst>
                        <a:gd name="connsiteX0" fmla="*/ 5429297 w 5483431"/>
                        <a:gd name="connsiteY0" fmla="*/ 2788488 h 3827648"/>
                        <a:gd name="connsiteX1" fmla="*/ 5073720 w 5483431"/>
                        <a:gd name="connsiteY1" fmla="*/ 2553238 h 3827648"/>
                        <a:gd name="connsiteX2" fmla="*/ 4684199 w 5483431"/>
                        <a:gd name="connsiteY2" fmla="*/ 2476969 h 3827648"/>
                        <a:gd name="connsiteX3" fmla="*/ 4321626 w 5483431"/>
                        <a:gd name="connsiteY3" fmla="*/ 1453741 h 3827648"/>
                        <a:gd name="connsiteX4" fmla="*/ 4036776 w 5483431"/>
                        <a:gd name="connsiteY4" fmla="*/ 1031801 h 3827648"/>
                        <a:gd name="connsiteX5" fmla="*/ 3737657 w 5483431"/>
                        <a:gd name="connsiteY5" fmla="*/ 896857 h 3827648"/>
                        <a:gd name="connsiteX6" fmla="*/ 3546256 w 5483431"/>
                        <a:gd name="connsiteY6" fmla="*/ 880786 h 3827648"/>
                        <a:gd name="connsiteX7" fmla="*/ 3466731 w 5483431"/>
                        <a:gd name="connsiteY7" fmla="*/ 796966 h 3827648"/>
                        <a:gd name="connsiteX8" fmla="*/ 3654044 w 5483431"/>
                        <a:gd name="connsiteY8" fmla="*/ 786922 h 3827648"/>
                        <a:gd name="connsiteX9" fmla="*/ 3867682 w 5483431"/>
                        <a:gd name="connsiteY9" fmla="*/ 689594 h 3827648"/>
                        <a:gd name="connsiteX10" fmla="*/ 3902803 w 5483431"/>
                        <a:gd name="connsiteY10" fmla="*/ 666664 h 3827648"/>
                        <a:gd name="connsiteX11" fmla="*/ 4016549 w 5483431"/>
                        <a:gd name="connsiteY11" fmla="*/ 640341 h 3827648"/>
                        <a:gd name="connsiteX12" fmla="*/ 4150799 w 5483431"/>
                        <a:gd name="connsiteY12" fmla="*/ 576610 h 3827648"/>
                        <a:gd name="connsiteX13" fmla="*/ 4138053 w 5483431"/>
                        <a:gd name="connsiteY13" fmla="*/ 434739 h 3827648"/>
                        <a:gd name="connsiteX14" fmla="*/ 4028879 w 5483431"/>
                        <a:gd name="connsiteY14" fmla="*/ 384170 h 3827648"/>
                        <a:gd name="connsiteX15" fmla="*/ 3982536 w 5483431"/>
                        <a:gd name="connsiteY15" fmla="*/ 341359 h 3827648"/>
                        <a:gd name="connsiteX16" fmla="*/ 3925316 w 5483431"/>
                        <a:gd name="connsiteY16" fmla="*/ 204200 h 3827648"/>
                        <a:gd name="connsiteX17" fmla="*/ 3689858 w 5483431"/>
                        <a:gd name="connsiteY17" fmla="*/ 19103 h 3827648"/>
                        <a:gd name="connsiteX18" fmla="*/ 3320427 w 5483431"/>
                        <a:gd name="connsiteY18" fmla="*/ 28039 h 3827648"/>
                        <a:gd name="connsiteX19" fmla="*/ 3055390 w 5483431"/>
                        <a:gd name="connsiteY19" fmla="*/ 274996 h 3827648"/>
                        <a:gd name="connsiteX20" fmla="*/ 3041258 w 5483431"/>
                        <a:gd name="connsiteY20" fmla="*/ 336026 h 3827648"/>
                        <a:gd name="connsiteX21" fmla="*/ 3020130 w 5483431"/>
                        <a:gd name="connsiteY21" fmla="*/ 350226 h 3827648"/>
                        <a:gd name="connsiteX22" fmla="*/ 2392727 w 5483431"/>
                        <a:gd name="connsiteY22" fmla="*/ 458569 h 3827648"/>
                        <a:gd name="connsiteX23" fmla="*/ 2439555 w 5483431"/>
                        <a:gd name="connsiteY23" fmla="*/ 718272 h 3827648"/>
                        <a:gd name="connsiteX24" fmla="*/ 2604493 w 5483431"/>
                        <a:gd name="connsiteY24" fmla="*/ 728179 h 3827648"/>
                        <a:gd name="connsiteX25" fmla="*/ 3077903 w 5483431"/>
                        <a:gd name="connsiteY25" fmla="*/ 703587 h 3827648"/>
                        <a:gd name="connsiteX26" fmla="*/ 3127918 w 5483431"/>
                        <a:gd name="connsiteY26" fmla="*/ 853077 h 3827648"/>
                        <a:gd name="connsiteX27" fmla="*/ 3245959 w 5483431"/>
                        <a:gd name="connsiteY27" fmla="*/ 1285547 h 3827648"/>
                        <a:gd name="connsiteX28" fmla="*/ 3343287 w 5483431"/>
                        <a:gd name="connsiteY28" fmla="*/ 1960194 h 3827648"/>
                        <a:gd name="connsiteX29" fmla="*/ 3291679 w 5483431"/>
                        <a:gd name="connsiteY29" fmla="*/ 2652783 h 3827648"/>
                        <a:gd name="connsiteX30" fmla="*/ 3084900 w 5483431"/>
                        <a:gd name="connsiteY30" fmla="*/ 3128756 h 3827648"/>
                        <a:gd name="connsiteX31" fmla="*/ 2910332 w 5483431"/>
                        <a:gd name="connsiteY31" fmla="*/ 3647747 h 3827648"/>
                        <a:gd name="connsiteX32" fmla="*/ 2897586 w 5483431"/>
                        <a:gd name="connsiteY32" fmla="*/ 3665619 h 3827648"/>
                        <a:gd name="connsiteX33" fmla="*/ 2062919 w 5483431"/>
                        <a:gd name="connsiteY33" fmla="*/ 3648301 h 3827648"/>
                        <a:gd name="connsiteX34" fmla="*/ 2267897 w 5483431"/>
                        <a:gd name="connsiteY34" fmla="*/ 3303254 h 3827648"/>
                        <a:gd name="connsiteX35" fmla="*/ 2164057 w 5483431"/>
                        <a:gd name="connsiteY35" fmla="*/ 2199046 h 3827648"/>
                        <a:gd name="connsiteX36" fmla="*/ 2153874 w 5483431"/>
                        <a:gd name="connsiteY36" fmla="*/ 2194197 h 3827648"/>
                        <a:gd name="connsiteX37" fmla="*/ 2205898 w 5483431"/>
                        <a:gd name="connsiteY37" fmla="*/ 1801421 h 3827648"/>
                        <a:gd name="connsiteX38" fmla="*/ 1204214 w 5483431"/>
                        <a:gd name="connsiteY38" fmla="*/ 1761520 h 3827648"/>
                        <a:gd name="connsiteX39" fmla="*/ 1089706 w 5483431"/>
                        <a:gd name="connsiteY39" fmla="*/ 1828714 h 3827648"/>
                        <a:gd name="connsiteX40" fmla="*/ 1122334 w 5483431"/>
                        <a:gd name="connsiteY40" fmla="*/ 1973841 h 3827648"/>
                        <a:gd name="connsiteX41" fmla="*/ 1040592 w 5483431"/>
                        <a:gd name="connsiteY41" fmla="*/ 1990258 h 3827648"/>
                        <a:gd name="connsiteX42" fmla="*/ 995634 w 5483431"/>
                        <a:gd name="connsiteY42" fmla="*/ 2031060 h 3827648"/>
                        <a:gd name="connsiteX43" fmla="*/ 1020503 w 5483431"/>
                        <a:gd name="connsiteY43" fmla="*/ 2081282 h 3827648"/>
                        <a:gd name="connsiteX44" fmla="*/ 931972 w 5483431"/>
                        <a:gd name="connsiteY44" fmla="*/ 2087102 h 3827648"/>
                        <a:gd name="connsiteX45" fmla="*/ 832982 w 5483431"/>
                        <a:gd name="connsiteY45" fmla="*/ 2108230 h 3827648"/>
                        <a:gd name="connsiteX46" fmla="*/ 634377 w 5483431"/>
                        <a:gd name="connsiteY46" fmla="*/ 2181174 h 3827648"/>
                        <a:gd name="connsiteX47" fmla="*/ 438473 w 5483431"/>
                        <a:gd name="connsiteY47" fmla="*/ 2280234 h 3827648"/>
                        <a:gd name="connsiteX48" fmla="*/ 364698 w 5483431"/>
                        <a:gd name="connsiteY48" fmla="*/ 2304895 h 3827648"/>
                        <a:gd name="connsiteX49" fmla="*/ 259819 w 5483431"/>
                        <a:gd name="connsiteY49" fmla="*/ 2305449 h 3827648"/>
                        <a:gd name="connsiteX50" fmla="*/ 181749 w 5483431"/>
                        <a:gd name="connsiteY50" fmla="*/ 2303371 h 3827648"/>
                        <a:gd name="connsiteX51" fmla="*/ 84351 w 5483431"/>
                        <a:gd name="connsiteY51" fmla="*/ 2396266 h 3827648"/>
                        <a:gd name="connsiteX52" fmla="*/ 84420 w 5483431"/>
                        <a:gd name="connsiteY52" fmla="*/ 2872516 h 3827648"/>
                        <a:gd name="connsiteX53" fmla="*/ 40917 w 5483431"/>
                        <a:gd name="connsiteY53" fmla="*/ 3025678 h 3827648"/>
                        <a:gd name="connsiteX54" fmla="*/ 26508 w 5483431"/>
                        <a:gd name="connsiteY54" fmla="*/ 3075139 h 3827648"/>
                        <a:gd name="connsiteX55" fmla="*/ 2194 w 5483431"/>
                        <a:gd name="connsiteY55" fmla="*/ 3695684 h 3827648"/>
                        <a:gd name="connsiteX56" fmla="*/ 1653448 w 5483431"/>
                        <a:gd name="connsiteY56" fmla="*/ 3682660 h 3827648"/>
                        <a:gd name="connsiteX57" fmla="*/ 1892993 w 5483431"/>
                        <a:gd name="connsiteY57" fmla="*/ 3827648 h 3827648"/>
                        <a:gd name="connsiteX58" fmla="*/ 4039894 w 5483431"/>
                        <a:gd name="connsiteY58" fmla="*/ 3819128 h 3827648"/>
                        <a:gd name="connsiteX59" fmla="*/ 3992650 w 5483431"/>
                        <a:gd name="connsiteY59" fmla="*/ 3646154 h 3827648"/>
                        <a:gd name="connsiteX60" fmla="*/ 4852186 w 5483431"/>
                        <a:gd name="connsiteY60" fmla="*/ 2985777 h 3827648"/>
                        <a:gd name="connsiteX61" fmla="*/ 5466773 w 5483431"/>
                        <a:gd name="connsiteY61" fmla="*/ 2932437 h 3827648"/>
                        <a:gd name="connsiteX62" fmla="*/ 5429297 w 5483431"/>
                        <a:gd name="connsiteY62" fmla="*/ 2788488 h 3827648"/>
                        <a:gd name="connsiteX63" fmla="*/ 2041652 w 5483431"/>
                        <a:gd name="connsiteY63" fmla="*/ 1778353 h 3827648"/>
                        <a:gd name="connsiteX64" fmla="*/ 2041444 w 5483431"/>
                        <a:gd name="connsiteY64" fmla="*/ 1778838 h 3827648"/>
                        <a:gd name="connsiteX65" fmla="*/ 2041237 w 5483431"/>
                        <a:gd name="connsiteY65" fmla="*/ 1778353 h 3827648"/>
                        <a:gd name="connsiteX66" fmla="*/ 2041652 w 5483431"/>
                        <a:gd name="connsiteY66" fmla="*/ 1778353 h 3827648"/>
                        <a:gd name="connsiteX67" fmla="*/ 2041652 w 5483431"/>
                        <a:gd name="connsiteY67" fmla="*/ 1778353 h 3827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</a:cxnLst>
                      <a:rect l="l" t="t" r="r" b="b"/>
                      <a:pathLst>
                        <a:path w="5483431" h="3827648">
                          <a:moveTo>
                            <a:pt x="5429297" y="2788488"/>
                          </a:moveTo>
                          <a:cubicBezTo>
                            <a:pt x="5328089" y="2688319"/>
                            <a:pt x="5209217" y="2610111"/>
                            <a:pt x="5073720" y="2553238"/>
                          </a:cubicBezTo>
                          <a:cubicBezTo>
                            <a:pt x="4949306" y="2504747"/>
                            <a:pt x="4820805" y="2473574"/>
                            <a:pt x="4684199" y="2476969"/>
                          </a:cubicBezTo>
                          <a:cubicBezTo>
                            <a:pt x="4675609" y="2424529"/>
                            <a:pt x="4485179" y="1725637"/>
                            <a:pt x="4321626" y="1453741"/>
                          </a:cubicBezTo>
                          <a:cubicBezTo>
                            <a:pt x="4239330" y="1305913"/>
                            <a:pt x="4149621" y="1161964"/>
                            <a:pt x="4036776" y="1031801"/>
                          </a:cubicBezTo>
                          <a:cubicBezTo>
                            <a:pt x="3961477" y="944794"/>
                            <a:pt x="3865188" y="890069"/>
                            <a:pt x="3737657" y="896857"/>
                          </a:cubicBezTo>
                          <a:cubicBezTo>
                            <a:pt x="3675450" y="875383"/>
                            <a:pt x="3610749" y="879470"/>
                            <a:pt x="3546256" y="880786"/>
                          </a:cubicBezTo>
                          <a:cubicBezTo>
                            <a:pt x="3519724" y="852869"/>
                            <a:pt x="3493262" y="824952"/>
                            <a:pt x="3466731" y="796966"/>
                          </a:cubicBezTo>
                          <a:cubicBezTo>
                            <a:pt x="3529769" y="802300"/>
                            <a:pt x="3593154" y="813938"/>
                            <a:pt x="3654044" y="786922"/>
                          </a:cubicBezTo>
                          <a:cubicBezTo>
                            <a:pt x="3745346" y="791494"/>
                            <a:pt x="3809562" y="746120"/>
                            <a:pt x="3867682" y="689594"/>
                          </a:cubicBezTo>
                          <a:cubicBezTo>
                            <a:pt x="3883060" y="676778"/>
                            <a:pt x="3891027" y="672414"/>
                            <a:pt x="3902803" y="666664"/>
                          </a:cubicBezTo>
                          <a:cubicBezTo>
                            <a:pt x="3954065" y="639994"/>
                            <a:pt x="3973115" y="643666"/>
                            <a:pt x="4016549" y="640341"/>
                          </a:cubicBezTo>
                          <a:cubicBezTo>
                            <a:pt x="4099468" y="635976"/>
                            <a:pt x="4130433" y="618173"/>
                            <a:pt x="4150799" y="576610"/>
                          </a:cubicBezTo>
                          <a:cubicBezTo>
                            <a:pt x="4174075" y="528950"/>
                            <a:pt x="4170196" y="479905"/>
                            <a:pt x="4138053" y="434739"/>
                          </a:cubicBezTo>
                          <a:cubicBezTo>
                            <a:pt x="4115401" y="392691"/>
                            <a:pt x="4028879" y="384170"/>
                            <a:pt x="4028879" y="384170"/>
                          </a:cubicBezTo>
                          <a:cubicBezTo>
                            <a:pt x="3988355" y="377174"/>
                            <a:pt x="3985999" y="341498"/>
                            <a:pt x="3982536" y="341359"/>
                          </a:cubicBezTo>
                          <a:cubicBezTo>
                            <a:pt x="3964109" y="295432"/>
                            <a:pt x="3960576" y="244239"/>
                            <a:pt x="3925316" y="204200"/>
                          </a:cubicBezTo>
                          <a:cubicBezTo>
                            <a:pt x="3880220" y="106871"/>
                            <a:pt x="3809007" y="37391"/>
                            <a:pt x="3689858" y="19103"/>
                          </a:cubicBezTo>
                          <a:cubicBezTo>
                            <a:pt x="3565652" y="-14287"/>
                            <a:pt x="3443524" y="884"/>
                            <a:pt x="3320427" y="28039"/>
                          </a:cubicBezTo>
                          <a:cubicBezTo>
                            <a:pt x="3174331" y="60181"/>
                            <a:pt x="3085869" y="140469"/>
                            <a:pt x="3055390" y="274996"/>
                          </a:cubicBezTo>
                          <a:cubicBezTo>
                            <a:pt x="3053519" y="283309"/>
                            <a:pt x="3042782" y="333116"/>
                            <a:pt x="3041258" y="336026"/>
                          </a:cubicBezTo>
                          <a:cubicBezTo>
                            <a:pt x="3034885" y="346901"/>
                            <a:pt x="3031282" y="348425"/>
                            <a:pt x="3020130" y="350226"/>
                          </a:cubicBezTo>
                          <a:cubicBezTo>
                            <a:pt x="2886710" y="371909"/>
                            <a:pt x="2460683" y="444368"/>
                            <a:pt x="2392727" y="458569"/>
                          </a:cubicBezTo>
                          <a:cubicBezTo>
                            <a:pt x="2393211" y="514957"/>
                            <a:pt x="2423345" y="665972"/>
                            <a:pt x="2439555" y="718272"/>
                          </a:cubicBezTo>
                          <a:cubicBezTo>
                            <a:pt x="2493380" y="737877"/>
                            <a:pt x="2549422" y="726100"/>
                            <a:pt x="2604493" y="728179"/>
                          </a:cubicBezTo>
                          <a:cubicBezTo>
                            <a:pt x="2624998" y="729287"/>
                            <a:pt x="3048947" y="703033"/>
                            <a:pt x="3077903" y="703587"/>
                          </a:cubicBezTo>
                          <a:cubicBezTo>
                            <a:pt x="3067374" y="719658"/>
                            <a:pt x="3112678" y="819064"/>
                            <a:pt x="3127918" y="853077"/>
                          </a:cubicBezTo>
                          <a:cubicBezTo>
                            <a:pt x="3202248" y="989198"/>
                            <a:pt x="3238685" y="1134047"/>
                            <a:pt x="3245959" y="1285547"/>
                          </a:cubicBezTo>
                          <a:cubicBezTo>
                            <a:pt x="3277409" y="1510545"/>
                            <a:pt x="3308581" y="1735542"/>
                            <a:pt x="3343287" y="1960194"/>
                          </a:cubicBezTo>
                          <a:cubicBezTo>
                            <a:pt x="3373144" y="2153811"/>
                            <a:pt x="3360259" y="2466370"/>
                            <a:pt x="3291679" y="2652783"/>
                          </a:cubicBezTo>
                          <a:cubicBezTo>
                            <a:pt x="3223376" y="2838503"/>
                            <a:pt x="3156805" y="2944075"/>
                            <a:pt x="3084900" y="3128756"/>
                          </a:cubicBezTo>
                          <a:cubicBezTo>
                            <a:pt x="3078596" y="3146004"/>
                            <a:pt x="2912203" y="3642136"/>
                            <a:pt x="2910332" y="3647747"/>
                          </a:cubicBezTo>
                          <a:cubicBezTo>
                            <a:pt x="2908601" y="3652527"/>
                            <a:pt x="2902505" y="3663610"/>
                            <a:pt x="2897586" y="3665619"/>
                          </a:cubicBezTo>
                          <a:cubicBezTo>
                            <a:pt x="2747680" y="3667420"/>
                            <a:pt x="2133231" y="3670607"/>
                            <a:pt x="2062919" y="3648301"/>
                          </a:cubicBezTo>
                          <a:cubicBezTo>
                            <a:pt x="2104968" y="3548341"/>
                            <a:pt x="2237417" y="3621216"/>
                            <a:pt x="2267897" y="3303254"/>
                          </a:cubicBezTo>
                          <a:cubicBezTo>
                            <a:pt x="2306828" y="2897177"/>
                            <a:pt x="2384899" y="2272060"/>
                            <a:pt x="2164057" y="2199046"/>
                          </a:cubicBezTo>
                          <a:cubicBezTo>
                            <a:pt x="2162464" y="2198562"/>
                            <a:pt x="2156576" y="2196067"/>
                            <a:pt x="2153874" y="2194197"/>
                          </a:cubicBezTo>
                          <a:cubicBezTo>
                            <a:pt x="2165651" y="2102480"/>
                            <a:pt x="2208046" y="1809734"/>
                            <a:pt x="2205898" y="1801421"/>
                          </a:cubicBezTo>
                          <a:cubicBezTo>
                            <a:pt x="2211370" y="1742747"/>
                            <a:pt x="1231923" y="1761520"/>
                            <a:pt x="1204214" y="1761520"/>
                          </a:cubicBezTo>
                          <a:cubicBezTo>
                            <a:pt x="1129192" y="1761658"/>
                            <a:pt x="1107925" y="1774474"/>
                            <a:pt x="1089706" y="1828714"/>
                          </a:cubicBezTo>
                          <a:cubicBezTo>
                            <a:pt x="1069132" y="1890021"/>
                            <a:pt x="1080632" y="1940174"/>
                            <a:pt x="1122334" y="1973841"/>
                          </a:cubicBezTo>
                          <a:cubicBezTo>
                            <a:pt x="1094209" y="1975018"/>
                            <a:pt x="1066500" y="1978205"/>
                            <a:pt x="1040592" y="1990258"/>
                          </a:cubicBezTo>
                          <a:cubicBezTo>
                            <a:pt x="1023689" y="1998433"/>
                            <a:pt x="999929" y="2010625"/>
                            <a:pt x="995634" y="2031060"/>
                          </a:cubicBezTo>
                          <a:cubicBezTo>
                            <a:pt x="991478" y="2050941"/>
                            <a:pt x="1007965" y="2068328"/>
                            <a:pt x="1020503" y="2081282"/>
                          </a:cubicBezTo>
                          <a:cubicBezTo>
                            <a:pt x="1007133" y="2067428"/>
                            <a:pt x="948529" y="2084400"/>
                            <a:pt x="931972" y="2087102"/>
                          </a:cubicBezTo>
                          <a:cubicBezTo>
                            <a:pt x="898652" y="2092505"/>
                            <a:pt x="865609" y="2099571"/>
                            <a:pt x="832982" y="2108230"/>
                          </a:cubicBezTo>
                          <a:cubicBezTo>
                            <a:pt x="763986" y="2126518"/>
                            <a:pt x="700532" y="2155612"/>
                            <a:pt x="634377" y="2181174"/>
                          </a:cubicBezTo>
                          <a:cubicBezTo>
                            <a:pt x="566628" y="2207290"/>
                            <a:pt x="499018" y="2240056"/>
                            <a:pt x="438473" y="2280234"/>
                          </a:cubicBezTo>
                          <a:cubicBezTo>
                            <a:pt x="413812" y="2296652"/>
                            <a:pt x="394416" y="2305934"/>
                            <a:pt x="364698" y="2304895"/>
                          </a:cubicBezTo>
                          <a:cubicBezTo>
                            <a:pt x="329854" y="2303648"/>
                            <a:pt x="294733" y="2305241"/>
                            <a:pt x="259819" y="2305449"/>
                          </a:cubicBezTo>
                          <a:cubicBezTo>
                            <a:pt x="233842" y="2304756"/>
                            <a:pt x="207726" y="2303440"/>
                            <a:pt x="181749" y="2303371"/>
                          </a:cubicBezTo>
                          <a:cubicBezTo>
                            <a:pt x="97444" y="2303094"/>
                            <a:pt x="81996" y="2317988"/>
                            <a:pt x="84351" y="2396266"/>
                          </a:cubicBezTo>
                          <a:cubicBezTo>
                            <a:pt x="78879" y="2555039"/>
                            <a:pt x="80680" y="2713812"/>
                            <a:pt x="84420" y="2872516"/>
                          </a:cubicBezTo>
                          <a:cubicBezTo>
                            <a:pt x="79710" y="2925925"/>
                            <a:pt x="41402" y="2971299"/>
                            <a:pt x="40917" y="3025678"/>
                          </a:cubicBezTo>
                          <a:cubicBezTo>
                            <a:pt x="36068" y="3042165"/>
                            <a:pt x="30596" y="3058513"/>
                            <a:pt x="26508" y="3075139"/>
                          </a:cubicBezTo>
                          <a:cubicBezTo>
                            <a:pt x="-5773" y="3205649"/>
                            <a:pt x="-785" y="3563650"/>
                            <a:pt x="2194" y="3695684"/>
                          </a:cubicBezTo>
                          <a:cubicBezTo>
                            <a:pt x="177939" y="3684323"/>
                            <a:pt x="1512616" y="3690003"/>
                            <a:pt x="1653448" y="3682660"/>
                          </a:cubicBezTo>
                          <a:cubicBezTo>
                            <a:pt x="1680880" y="3718059"/>
                            <a:pt x="1721543" y="3814556"/>
                            <a:pt x="1892993" y="3827648"/>
                          </a:cubicBezTo>
                          <a:cubicBezTo>
                            <a:pt x="1899574" y="3827163"/>
                            <a:pt x="4033313" y="3821414"/>
                            <a:pt x="4039894" y="3819128"/>
                          </a:cubicBezTo>
                          <a:cubicBezTo>
                            <a:pt x="4032828" y="3774516"/>
                            <a:pt x="3982674" y="3653358"/>
                            <a:pt x="3992650" y="3646154"/>
                          </a:cubicBezTo>
                          <a:cubicBezTo>
                            <a:pt x="4483377" y="3461750"/>
                            <a:pt x="4549949" y="3144065"/>
                            <a:pt x="4852186" y="2985777"/>
                          </a:cubicBezTo>
                          <a:cubicBezTo>
                            <a:pt x="5030078" y="2916643"/>
                            <a:pt x="5179707" y="2922462"/>
                            <a:pt x="5466773" y="2932437"/>
                          </a:cubicBezTo>
                          <a:cubicBezTo>
                            <a:pt x="5516165" y="2934099"/>
                            <a:pt x="5441142" y="2800264"/>
                            <a:pt x="5429297" y="2788488"/>
                          </a:cubicBezTo>
                          <a:close/>
                          <a:moveTo>
                            <a:pt x="2041652" y="1778353"/>
                          </a:moveTo>
                          <a:cubicBezTo>
                            <a:pt x="2041583" y="1778561"/>
                            <a:pt x="2041514" y="1778769"/>
                            <a:pt x="2041444" y="1778838"/>
                          </a:cubicBezTo>
                          <a:cubicBezTo>
                            <a:pt x="2041375" y="1778630"/>
                            <a:pt x="2041306" y="1778422"/>
                            <a:pt x="2041237" y="1778353"/>
                          </a:cubicBezTo>
                          <a:cubicBezTo>
                            <a:pt x="2041444" y="1778353"/>
                            <a:pt x="2041583" y="1778353"/>
                            <a:pt x="2041652" y="1778353"/>
                          </a:cubicBezTo>
                          <a:lnTo>
                            <a:pt x="2041652" y="1778353"/>
                          </a:lnTo>
                          <a:close/>
                        </a:path>
                      </a:pathLst>
                    </a:custGeom>
                    <a:solidFill>
                      <a:srgbClr val="A61F23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" name="Freeform: Shape 323">
                      <a:extLst>
                        <a:ext uri="{FF2B5EF4-FFF2-40B4-BE49-F238E27FC236}">
                          <a16:creationId xmlns:a16="http://schemas.microsoft.com/office/drawing/2014/main" id="{DF7EBBC6-D120-4EE2-BEFC-F2F774678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38" y="2520252"/>
                      <a:ext cx="406562" cy="1840123"/>
                    </a:xfrm>
                    <a:custGeom>
                      <a:avLst/>
                      <a:gdLst>
                        <a:gd name="connsiteX0" fmla="*/ 598794 w 654696"/>
                        <a:gd name="connsiteY0" fmla="*/ 1287793 h 2963189"/>
                        <a:gd name="connsiteX1" fmla="*/ 238852 w 654696"/>
                        <a:gd name="connsiteY1" fmla="*/ 2651842 h 2963189"/>
                        <a:gd name="connsiteX2" fmla="*/ 0 w 654696"/>
                        <a:gd name="connsiteY2" fmla="*/ 2961838 h 2963189"/>
                        <a:gd name="connsiteX3" fmla="*/ 187175 w 654696"/>
                        <a:gd name="connsiteY3" fmla="*/ 2382648 h 2963189"/>
                        <a:gd name="connsiteX4" fmla="*/ 375735 w 654696"/>
                        <a:gd name="connsiteY4" fmla="*/ 1943806 h 2963189"/>
                        <a:gd name="connsiteX5" fmla="*/ 451658 w 654696"/>
                        <a:gd name="connsiteY5" fmla="*/ 1257660 h 2963189"/>
                        <a:gd name="connsiteX6" fmla="*/ 355092 w 654696"/>
                        <a:gd name="connsiteY6" fmla="*/ 588208 h 2963189"/>
                        <a:gd name="connsiteX7" fmla="*/ 236289 w 654696"/>
                        <a:gd name="connsiteY7" fmla="*/ 150473 h 2963189"/>
                        <a:gd name="connsiteX8" fmla="*/ 180109 w 654696"/>
                        <a:gd name="connsiteY8" fmla="*/ 5278 h 2963189"/>
                        <a:gd name="connsiteX9" fmla="*/ 378576 w 654696"/>
                        <a:gd name="connsiteY9" fmla="*/ 21072 h 2963189"/>
                        <a:gd name="connsiteX10" fmla="*/ 512133 w 654696"/>
                        <a:gd name="connsiteY10" fmla="*/ 79884 h 2963189"/>
                        <a:gd name="connsiteX11" fmla="*/ 575171 w 654696"/>
                        <a:gd name="connsiteY11" fmla="*/ 94501 h 2963189"/>
                        <a:gd name="connsiteX12" fmla="*/ 654697 w 654696"/>
                        <a:gd name="connsiteY12" fmla="*/ 178252 h 2963189"/>
                        <a:gd name="connsiteX13" fmla="*/ 426512 w 654696"/>
                        <a:gd name="connsiteY13" fmla="*/ 375333 h 2963189"/>
                        <a:gd name="connsiteX14" fmla="*/ 598794 w 654696"/>
                        <a:gd name="connsiteY14" fmla="*/ 1287793 h 2963189"/>
                        <a:gd name="connsiteX15" fmla="*/ 598794 w 654696"/>
                        <a:gd name="connsiteY15" fmla="*/ 1287793 h 296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654696" h="2963189">
                          <a:moveTo>
                            <a:pt x="598794" y="1287793"/>
                          </a:moveTo>
                          <a:cubicBezTo>
                            <a:pt x="641535" y="1771525"/>
                            <a:pt x="515458" y="2039956"/>
                            <a:pt x="238852" y="2651842"/>
                          </a:cubicBezTo>
                          <a:cubicBezTo>
                            <a:pt x="187937" y="2764480"/>
                            <a:pt x="41148" y="2982342"/>
                            <a:pt x="0" y="2961838"/>
                          </a:cubicBezTo>
                          <a:cubicBezTo>
                            <a:pt x="25215" y="2782837"/>
                            <a:pt x="176091" y="2413129"/>
                            <a:pt x="187175" y="2382648"/>
                          </a:cubicBezTo>
                          <a:cubicBezTo>
                            <a:pt x="259080" y="2197968"/>
                            <a:pt x="307432" y="2129595"/>
                            <a:pt x="375735" y="1943806"/>
                          </a:cubicBezTo>
                          <a:cubicBezTo>
                            <a:pt x="444315" y="1757324"/>
                            <a:pt x="481515" y="1451276"/>
                            <a:pt x="451658" y="1257660"/>
                          </a:cubicBezTo>
                          <a:cubicBezTo>
                            <a:pt x="417022" y="1033008"/>
                            <a:pt x="386611" y="813205"/>
                            <a:pt x="355092" y="588208"/>
                          </a:cubicBezTo>
                          <a:cubicBezTo>
                            <a:pt x="338744" y="464972"/>
                            <a:pt x="315330" y="343883"/>
                            <a:pt x="236289" y="150473"/>
                          </a:cubicBezTo>
                          <a:cubicBezTo>
                            <a:pt x="221049" y="116391"/>
                            <a:pt x="188838" y="41092"/>
                            <a:pt x="180109" y="5278"/>
                          </a:cubicBezTo>
                          <a:cubicBezTo>
                            <a:pt x="273142" y="-2619"/>
                            <a:pt x="347472" y="-4698"/>
                            <a:pt x="378576" y="21072"/>
                          </a:cubicBezTo>
                          <a:cubicBezTo>
                            <a:pt x="424295" y="54808"/>
                            <a:pt x="461149" y="59934"/>
                            <a:pt x="512133" y="79884"/>
                          </a:cubicBezTo>
                          <a:cubicBezTo>
                            <a:pt x="534647" y="85773"/>
                            <a:pt x="556745" y="92492"/>
                            <a:pt x="575171" y="94501"/>
                          </a:cubicBezTo>
                          <a:cubicBezTo>
                            <a:pt x="601703" y="122349"/>
                            <a:pt x="626295" y="146317"/>
                            <a:pt x="654697" y="178252"/>
                          </a:cubicBezTo>
                          <a:cubicBezTo>
                            <a:pt x="507007" y="175689"/>
                            <a:pt x="443622" y="306753"/>
                            <a:pt x="426512" y="375333"/>
                          </a:cubicBezTo>
                          <a:cubicBezTo>
                            <a:pt x="379614" y="563824"/>
                            <a:pt x="582376" y="1102488"/>
                            <a:pt x="598794" y="1287793"/>
                          </a:cubicBezTo>
                          <a:lnTo>
                            <a:pt x="598794" y="1287793"/>
                          </a:lnTo>
                          <a:close/>
                        </a:path>
                      </a:pathLst>
                    </a:custGeom>
                    <a:solidFill>
                      <a:srgbClr val="1D151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Freeform: Shape 324">
                      <a:extLst>
                        <a:ext uri="{FF2B5EF4-FFF2-40B4-BE49-F238E27FC236}">
                          <a16:creationId xmlns:a16="http://schemas.microsoft.com/office/drawing/2014/main" id="{D534FD72-0DEF-47AC-B266-D217AC17B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978" y="2374730"/>
                      <a:ext cx="417720" cy="175741"/>
                    </a:xfrm>
                    <a:custGeom>
                      <a:avLst/>
                      <a:gdLst>
                        <a:gd name="connsiteX0" fmla="*/ 672664 w 672663"/>
                        <a:gd name="connsiteY0" fmla="*/ 225414 h 283000"/>
                        <a:gd name="connsiteX1" fmla="*/ 120976 w 672663"/>
                        <a:gd name="connsiteY1" fmla="*/ 282079 h 283000"/>
                        <a:gd name="connsiteX2" fmla="*/ 995 w 672663"/>
                        <a:gd name="connsiteY2" fmla="*/ 198743 h 283000"/>
                        <a:gd name="connsiteX3" fmla="*/ 995 w 672663"/>
                        <a:gd name="connsiteY3" fmla="*/ 198743 h 283000"/>
                        <a:gd name="connsiteX4" fmla="*/ 91950 w 672663"/>
                        <a:gd name="connsiteY4" fmla="*/ 88808 h 283000"/>
                        <a:gd name="connsiteX5" fmla="*/ 643638 w 672663"/>
                        <a:gd name="connsiteY5" fmla="*/ 0 h 283000"/>
                        <a:gd name="connsiteX6" fmla="*/ 672664 w 672663"/>
                        <a:gd name="connsiteY6" fmla="*/ 225414 h 283000"/>
                        <a:gd name="connsiteX7" fmla="*/ 672664 w 672663"/>
                        <a:gd name="connsiteY7" fmla="*/ 225414 h 283000"/>
                        <a:gd name="connsiteX8" fmla="*/ 672664 w 672663"/>
                        <a:gd name="connsiteY8" fmla="*/ 225414 h 283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72663" h="283000">
                          <a:moveTo>
                            <a:pt x="672664" y="225414"/>
                          </a:moveTo>
                          <a:lnTo>
                            <a:pt x="120976" y="282079"/>
                          </a:lnTo>
                          <a:cubicBezTo>
                            <a:pt x="62717" y="289421"/>
                            <a:pt x="9031" y="252084"/>
                            <a:pt x="995" y="198743"/>
                          </a:cubicBezTo>
                          <a:lnTo>
                            <a:pt x="995" y="198743"/>
                          </a:lnTo>
                          <a:cubicBezTo>
                            <a:pt x="-6971" y="145334"/>
                            <a:pt x="33761" y="96151"/>
                            <a:pt x="91950" y="88808"/>
                          </a:cubicBezTo>
                          <a:lnTo>
                            <a:pt x="643638" y="0"/>
                          </a:lnTo>
                          <a:lnTo>
                            <a:pt x="672664" y="225414"/>
                          </a:lnTo>
                          <a:lnTo>
                            <a:pt x="672664" y="225414"/>
                          </a:lnTo>
                          <a:lnTo>
                            <a:pt x="672664" y="2254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Freeform: Shape 325">
                      <a:extLst>
                        <a:ext uri="{FF2B5EF4-FFF2-40B4-BE49-F238E27FC236}">
                          <a16:creationId xmlns:a16="http://schemas.microsoft.com/office/drawing/2014/main" id="{78DD369F-4A02-4909-A9E0-8AA667685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431" y="2333776"/>
                      <a:ext cx="206582" cy="143034"/>
                    </a:xfrm>
                    <a:custGeom>
                      <a:avLst/>
                      <a:gdLst>
                        <a:gd name="connsiteX0" fmla="*/ 65740 w 332663"/>
                        <a:gd name="connsiteY0" fmla="*/ 0 h 230331"/>
                        <a:gd name="connsiteX1" fmla="*/ 277783 w 332663"/>
                        <a:gd name="connsiteY1" fmla="*/ 90886 h 230331"/>
                        <a:gd name="connsiteX2" fmla="*/ 332232 w 332663"/>
                        <a:gd name="connsiteY2" fmla="*/ 152400 h 230331"/>
                        <a:gd name="connsiteX3" fmla="*/ 332232 w 332663"/>
                        <a:gd name="connsiteY3" fmla="*/ 152400 h 230331"/>
                        <a:gd name="connsiteX4" fmla="*/ 265176 w 332663"/>
                        <a:gd name="connsiteY4" fmla="*/ 202346 h 230331"/>
                        <a:gd name="connsiteX5" fmla="*/ 0 w 332663"/>
                        <a:gd name="connsiteY5" fmla="*/ 230332 h 230331"/>
                        <a:gd name="connsiteX6" fmla="*/ 65740 w 332663"/>
                        <a:gd name="connsiteY6" fmla="*/ 0 h 230331"/>
                        <a:gd name="connsiteX7" fmla="*/ 65740 w 332663"/>
                        <a:gd name="connsiteY7" fmla="*/ 0 h 230331"/>
                        <a:gd name="connsiteX8" fmla="*/ 65740 w 332663"/>
                        <a:gd name="connsiteY8" fmla="*/ 0 h 230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2663" h="230331">
                          <a:moveTo>
                            <a:pt x="65740" y="0"/>
                          </a:moveTo>
                          <a:lnTo>
                            <a:pt x="277783" y="90886"/>
                          </a:lnTo>
                          <a:cubicBezTo>
                            <a:pt x="318378" y="110698"/>
                            <a:pt x="335696" y="121574"/>
                            <a:pt x="332232" y="152400"/>
                          </a:cubicBezTo>
                          <a:lnTo>
                            <a:pt x="332232" y="152400"/>
                          </a:lnTo>
                          <a:cubicBezTo>
                            <a:pt x="328699" y="183157"/>
                            <a:pt x="307363" y="191816"/>
                            <a:pt x="265176" y="202346"/>
                          </a:cubicBezTo>
                          <a:lnTo>
                            <a:pt x="0" y="230332"/>
                          </a:lnTo>
                          <a:lnTo>
                            <a:pt x="65740" y="0"/>
                          </a:lnTo>
                          <a:lnTo>
                            <a:pt x="65740" y="0"/>
                          </a:lnTo>
                          <a:lnTo>
                            <a:pt x="657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Freeform: Shape 326">
                      <a:extLst>
                        <a:ext uri="{FF2B5EF4-FFF2-40B4-BE49-F238E27FC236}">
                          <a16:creationId xmlns:a16="http://schemas.microsoft.com/office/drawing/2014/main" id="{A1683C60-4A53-47CE-B538-35086EFE9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031" y="2084854"/>
                      <a:ext cx="1087216" cy="499274"/>
                    </a:xfrm>
                    <a:custGeom>
                      <a:avLst/>
                      <a:gdLst>
                        <a:gd name="connsiteX0" fmla="*/ 1742632 w 1750767"/>
                        <a:gd name="connsiteY0" fmla="*/ 438875 h 803992"/>
                        <a:gd name="connsiteX1" fmla="*/ 1682988 w 1750767"/>
                        <a:gd name="connsiteY1" fmla="*/ 388930 h 803992"/>
                        <a:gd name="connsiteX2" fmla="*/ 1588846 w 1750767"/>
                        <a:gd name="connsiteY2" fmla="*/ 333234 h 803992"/>
                        <a:gd name="connsiteX3" fmla="*/ 1533428 w 1750767"/>
                        <a:gd name="connsiteY3" fmla="*/ 200577 h 803992"/>
                        <a:gd name="connsiteX4" fmla="*/ 1533774 w 1750767"/>
                        <a:gd name="connsiteY4" fmla="*/ 206396 h 803992"/>
                        <a:gd name="connsiteX5" fmla="*/ 1532042 w 1750767"/>
                        <a:gd name="connsiteY5" fmla="*/ 204179 h 803992"/>
                        <a:gd name="connsiteX6" fmla="*/ 1532042 w 1750767"/>
                        <a:gd name="connsiteY6" fmla="*/ 204179 h 803992"/>
                        <a:gd name="connsiteX7" fmla="*/ 1296654 w 1750767"/>
                        <a:gd name="connsiteY7" fmla="*/ 19083 h 803992"/>
                        <a:gd name="connsiteX8" fmla="*/ 1296584 w 1750767"/>
                        <a:gd name="connsiteY8" fmla="*/ 19083 h 803992"/>
                        <a:gd name="connsiteX9" fmla="*/ 1296584 w 1750767"/>
                        <a:gd name="connsiteY9" fmla="*/ 19083 h 803992"/>
                        <a:gd name="connsiteX10" fmla="*/ 927153 w 1750767"/>
                        <a:gd name="connsiteY10" fmla="*/ 28019 h 803992"/>
                        <a:gd name="connsiteX11" fmla="*/ 662115 w 1750767"/>
                        <a:gd name="connsiteY11" fmla="*/ 274976 h 803992"/>
                        <a:gd name="connsiteX12" fmla="*/ 628241 w 1750767"/>
                        <a:gd name="connsiteY12" fmla="*/ 346465 h 803992"/>
                        <a:gd name="connsiteX13" fmla="*/ 2293 w 1750767"/>
                        <a:gd name="connsiteY13" fmla="*/ 451067 h 803992"/>
                        <a:gd name="connsiteX14" fmla="*/ 47666 w 1750767"/>
                        <a:gd name="connsiteY14" fmla="*/ 714442 h 803992"/>
                        <a:gd name="connsiteX15" fmla="*/ 211150 w 1750767"/>
                        <a:gd name="connsiteY15" fmla="*/ 728020 h 803992"/>
                        <a:gd name="connsiteX16" fmla="*/ 686084 w 1750767"/>
                        <a:gd name="connsiteY16" fmla="*/ 703428 h 803992"/>
                        <a:gd name="connsiteX17" fmla="*/ 863768 w 1750767"/>
                        <a:gd name="connsiteY17" fmla="*/ 709316 h 803992"/>
                        <a:gd name="connsiteX18" fmla="*/ 1073388 w 1750767"/>
                        <a:gd name="connsiteY18" fmla="*/ 796877 h 803992"/>
                        <a:gd name="connsiteX19" fmla="*/ 1260701 w 1750767"/>
                        <a:gd name="connsiteY19" fmla="*/ 786832 h 803992"/>
                        <a:gd name="connsiteX20" fmla="*/ 1260701 w 1750767"/>
                        <a:gd name="connsiteY20" fmla="*/ 786832 h 803992"/>
                        <a:gd name="connsiteX21" fmla="*/ 1474338 w 1750767"/>
                        <a:gd name="connsiteY21" fmla="*/ 689504 h 803992"/>
                        <a:gd name="connsiteX22" fmla="*/ 1474338 w 1750767"/>
                        <a:gd name="connsiteY22" fmla="*/ 689504 h 803992"/>
                        <a:gd name="connsiteX23" fmla="*/ 1474338 w 1750767"/>
                        <a:gd name="connsiteY23" fmla="*/ 689504 h 803992"/>
                        <a:gd name="connsiteX24" fmla="*/ 1507451 w 1750767"/>
                        <a:gd name="connsiteY24" fmla="*/ 664635 h 803992"/>
                        <a:gd name="connsiteX25" fmla="*/ 1624660 w 1750767"/>
                        <a:gd name="connsiteY25" fmla="*/ 636580 h 803992"/>
                        <a:gd name="connsiteX26" fmla="*/ 1735496 w 1750767"/>
                        <a:gd name="connsiteY26" fmla="*/ 557332 h 803992"/>
                        <a:gd name="connsiteX27" fmla="*/ 1735843 w 1750767"/>
                        <a:gd name="connsiteY27" fmla="*/ 556362 h 803992"/>
                        <a:gd name="connsiteX28" fmla="*/ 1736951 w 1750767"/>
                        <a:gd name="connsiteY28" fmla="*/ 553660 h 803992"/>
                        <a:gd name="connsiteX29" fmla="*/ 1742632 w 1750767"/>
                        <a:gd name="connsiteY29" fmla="*/ 438875 h 803992"/>
                        <a:gd name="connsiteX30" fmla="*/ 1742632 w 1750767"/>
                        <a:gd name="connsiteY30" fmla="*/ 438875 h 803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1750767" h="803992">
                          <a:moveTo>
                            <a:pt x="1742632" y="438875"/>
                          </a:moveTo>
                          <a:cubicBezTo>
                            <a:pt x="1734319" y="418994"/>
                            <a:pt x="1710212" y="390592"/>
                            <a:pt x="1682988" y="388930"/>
                          </a:cubicBezTo>
                          <a:cubicBezTo>
                            <a:pt x="1629232" y="378746"/>
                            <a:pt x="1597159" y="377777"/>
                            <a:pt x="1588846" y="333234"/>
                          </a:cubicBezTo>
                          <a:cubicBezTo>
                            <a:pt x="1570420" y="287307"/>
                            <a:pt x="1568688" y="240686"/>
                            <a:pt x="1533428" y="200577"/>
                          </a:cubicBezTo>
                          <a:cubicBezTo>
                            <a:pt x="1533635" y="202517"/>
                            <a:pt x="1533705" y="204526"/>
                            <a:pt x="1533774" y="206396"/>
                          </a:cubicBezTo>
                          <a:cubicBezTo>
                            <a:pt x="1533151" y="205703"/>
                            <a:pt x="1532666" y="204941"/>
                            <a:pt x="1532042" y="204179"/>
                          </a:cubicBezTo>
                          <a:lnTo>
                            <a:pt x="1532042" y="204179"/>
                          </a:lnTo>
                          <a:cubicBezTo>
                            <a:pt x="1486946" y="106851"/>
                            <a:pt x="1415734" y="37370"/>
                            <a:pt x="1296654" y="19083"/>
                          </a:cubicBezTo>
                          <a:cubicBezTo>
                            <a:pt x="1296654" y="19083"/>
                            <a:pt x="1296654" y="19083"/>
                            <a:pt x="1296584" y="19083"/>
                          </a:cubicBezTo>
                          <a:lnTo>
                            <a:pt x="1296584" y="19083"/>
                          </a:lnTo>
                          <a:cubicBezTo>
                            <a:pt x="1172378" y="-14307"/>
                            <a:pt x="1050251" y="933"/>
                            <a:pt x="927153" y="28019"/>
                          </a:cubicBezTo>
                          <a:cubicBezTo>
                            <a:pt x="781057" y="60161"/>
                            <a:pt x="689340" y="139894"/>
                            <a:pt x="662115" y="274976"/>
                          </a:cubicBezTo>
                          <a:cubicBezTo>
                            <a:pt x="648954" y="340092"/>
                            <a:pt x="647845" y="343348"/>
                            <a:pt x="628241" y="346465"/>
                          </a:cubicBezTo>
                          <a:cubicBezTo>
                            <a:pt x="476742" y="371057"/>
                            <a:pt x="70249" y="436935"/>
                            <a:pt x="2293" y="451067"/>
                          </a:cubicBezTo>
                          <a:cubicBezTo>
                            <a:pt x="-10869" y="453977"/>
                            <a:pt x="36444" y="712295"/>
                            <a:pt x="47666" y="714442"/>
                          </a:cubicBezTo>
                          <a:cubicBezTo>
                            <a:pt x="101491" y="734046"/>
                            <a:pt x="156147" y="729613"/>
                            <a:pt x="211150" y="728020"/>
                          </a:cubicBezTo>
                          <a:cubicBezTo>
                            <a:pt x="341937" y="724140"/>
                            <a:pt x="656643" y="702943"/>
                            <a:pt x="686084" y="703428"/>
                          </a:cubicBezTo>
                          <a:cubicBezTo>
                            <a:pt x="751408" y="699687"/>
                            <a:pt x="801423" y="691998"/>
                            <a:pt x="863768" y="709316"/>
                          </a:cubicBezTo>
                          <a:cubicBezTo>
                            <a:pt x="863768" y="709316"/>
                            <a:pt x="969825" y="779212"/>
                            <a:pt x="1073388" y="796877"/>
                          </a:cubicBezTo>
                          <a:cubicBezTo>
                            <a:pt x="1136426" y="802211"/>
                            <a:pt x="1199811" y="813848"/>
                            <a:pt x="1260701" y="786832"/>
                          </a:cubicBezTo>
                          <a:lnTo>
                            <a:pt x="1260701" y="786832"/>
                          </a:lnTo>
                          <a:cubicBezTo>
                            <a:pt x="1352003" y="791404"/>
                            <a:pt x="1416218" y="746031"/>
                            <a:pt x="1474338" y="689504"/>
                          </a:cubicBezTo>
                          <a:lnTo>
                            <a:pt x="1474338" y="689504"/>
                          </a:lnTo>
                          <a:lnTo>
                            <a:pt x="1474338" y="689504"/>
                          </a:lnTo>
                          <a:cubicBezTo>
                            <a:pt x="1486392" y="677520"/>
                            <a:pt x="1493804" y="673848"/>
                            <a:pt x="1507451" y="664635"/>
                          </a:cubicBezTo>
                          <a:cubicBezTo>
                            <a:pt x="1558713" y="637342"/>
                            <a:pt x="1584412" y="643368"/>
                            <a:pt x="1624660" y="636580"/>
                          </a:cubicBezTo>
                          <a:cubicBezTo>
                            <a:pt x="1680563" y="632423"/>
                            <a:pt x="1717693" y="606030"/>
                            <a:pt x="1735496" y="557332"/>
                          </a:cubicBezTo>
                          <a:cubicBezTo>
                            <a:pt x="1735635" y="556985"/>
                            <a:pt x="1735704" y="556708"/>
                            <a:pt x="1735843" y="556362"/>
                          </a:cubicBezTo>
                          <a:cubicBezTo>
                            <a:pt x="1736189" y="555461"/>
                            <a:pt x="1736605" y="554561"/>
                            <a:pt x="1736951" y="553660"/>
                          </a:cubicBezTo>
                          <a:cubicBezTo>
                            <a:pt x="1750529" y="516183"/>
                            <a:pt x="1757040" y="477945"/>
                            <a:pt x="1742632" y="438875"/>
                          </a:cubicBezTo>
                          <a:lnTo>
                            <a:pt x="1742632" y="438875"/>
                          </a:lnTo>
                          <a:close/>
                        </a:path>
                      </a:pathLst>
                    </a:custGeom>
                    <a:solidFill>
                      <a:srgbClr val="D0232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Freeform: Shape 327">
                      <a:extLst>
                        <a:ext uri="{FF2B5EF4-FFF2-40B4-BE49-F238E27FC236}">
                          <a16:creationId xmlns:a16="http://schemas.microsoft.com/office/drawing/2014/main" id="{270296B5-3354-43DD-B49B-586848820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7093" y="2089950"/>
                      <a:ext cx="423812" cy="492211"/>
                    </a:xfrm>
                    <a:custGeom>
                      <a:avLst/>
                      <a:gdLst>
                        <a:gd name="connsiteX0" fmla="*/ 682475 w 682474"/>
                        <a:gd name="connsiteY0" fmla="*/ 396309 h 792618"/>
                        <a:gd name="connsiteX1" fmla="*/ 341238 w 682474"/>
                        <a:gd name="connsiteY1" fmla="*/ 792618 h 792618"/>
                        <a:gd name="connsiteX2" fmla="*/ 0 w 682474"/>
                        <a:gd name="connsiteY2" fmla="*/ 396309 h 792618"/>
                        <a:gd name="connsiteX3" fmla="*/ 341238 w 682474"/>
                        <a:gd name="connsiteY3" fmla="*/ 0 h 792618"/>
                        <a:gd name="connsiteX4" fmla="*/ 682475 w 682474"/>
                        <a:gd name="connsiteY4" fmla="*/ 396309 h 792618"/>
                        <a:gd name="connsiteX5" fmla="*/ 682475 w 682474"/>
                        <a:gd name="connsiteY5" fmla="*/ 396309 h 792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82474" h="792618">
                          <a:moveTo>
                            <a:pt x="682475" y="396309"/>
                          </a:moveTo>
                          <a:cubicBezTo>
                            <a:pt x="682475" y="615211"/>
                            <a:pt x="529659" y="792618"/>
                            <a:pt x="341238" y="792618"/>
                          </a:cubicBezTo>
                          <a:cubicBezTo>
                            <a:pt x="152816" y="792618"/>
                            <a:pt x="0" y="615211"/>
                            <a:pt x="0" y="396309"/>
                          </a:cubicBezTo>
                          <a:cubicBezTo>
                            <a:pt x="0" y="177407"/>
                            <a:pt x="152816" y="0"/>
                            <a:pt x="341238" y="0"/>
                          </a:cubicBezTo>
                          <a:cubicBezTo>
                            <a:pt x="529659" y="0"/>
                            <a:pt x="682475" y="177407"/>
                            <a:pt x="682475" y="396309"/>
                          </a:cubicBezTo>
                          <a:lnTo>
                            <a:pt x="682475" y="396309"/>
                          </a:lnTo>
                          <a:close/>
                        </a:path>
                      </a:pathLst>
                    </a:custGeom>
                    <a:solidFill>
                      <a:srgbClr val="EA2A2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" name="Freeform: Shape 328">
                      <a:extLst>
                        <a:ext uri="{FF2B5EF4-FFF2-40B4-BE49-F238E27FC236}">
                          <a16:creationId xmlns:a16="http://schemas.microsoft.com/office/drawing/2014/main" id="{0FD06362-2AF7-42BE-AB56-277C5E193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0244" y="2092274"/>
                      <a:ext cx="381483" cy="484468"/>
                    </a:xfrm>
                    <a:custGeom>
                      <a:avLst/>
                      <a:gdLst>
                        <a:gd name="connsiteX0" fmla="*/ 614311 w 614310"/>
                        <a:gd name="connsiteY0" fmla="*/ 390075 h 780149"/>
                        <a:gd name="connsiteX1" fmla="*/ 307155 w 614310"/>
                        <a:gd name="connsiteY1" fmla="*/ 780149 h 780149"/>
                        <a:gd name="connsiteX2" fmla="*/ 0 w 614310"/>
                        <a:gd name="connsiteY2" fmla="*/ 390075 h 780149"/>
                        <a:gd name="connsiteX3" fmla="*/ 307155 w 614310"/>
                        <a:gd name="connsiteY3" fmla="*/ 0 h 780149"/>
                        <a:gd name="connsiteX4" fmla="*/ 614311 w 614310"/>
                        <a:gd name="connsiteY4" fmla="*/ 390075 h 780149"/>
                        <a:gd name="connsiteX5" fmla="*/ 614311 w 614310"/>
                        <a:gd name="connsiteY5" fmla="*/ 390075 h 7801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14310" h="780149">
                          <a:moveTo>
                            <a:pt x="614311" y="390075"/>
                          </a:moveTo>
                          <a:cubicBezTo>
                            <a:pt x="614311" y="605513"/>
                            <a:pt x="476804" y="780149"/>
                            <a:pt x="307155" y="780149"/>
                          </a:cubicBezTo>
                          <a:cubicBezTo>
                            <a:pt x="137506" y="780149"/>
                            <a:pt x="0" y="605513"/>
                            <a:pt x="0" y="390075"/>
                          </a:cubicBezTo>
                          <a:cubicBezTo>
                            <a:pt x="0" y="174636"/>
                            <a:pt x="137506" y="0"/>
                            <a:pt x="307155" y="0"/>
                          </a:cubicBezTo>
                          <a:cubicBezTo>
                            <a:pt x="476804" y="0"/>
                            <a:pt x="614311" y="174636"/>
                            <a:pt x="614311" y="390075"/>
                          </a:cubicBezTo>
                          <a:lnTo>
                            <a:pt x="614311" y="390075"/>
                          </a:lnTo>
                          <a:close/>
                        </a:path>
                      </a:pathLst>
                    </a:custGeom>
                    <a:solidFill>
                      <a:srgbClr val="8A1A1B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" name="Freeform: Shape 329">
                      <a:extLst>
                        <a:ext uri="{FF2B5EF4-FFF2-40B4-BE49-F238E27FC236}">
                          <a16:creationId xmlns:a16="http://schemas.microsoft.com/office/drawing/2014/main" id="{279A9D40-84DC-4159-B680-1F4924E3E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60085" y="2135980"/>
                      <a:ext cx="277551" cy="400153"/>
                    </a:xfrm>
                    <a:custGeom>
                      <a:avLst/>
                      <a:gdLst>
                        <a:gd name="connsiteX0" fmla="*/ 446948 w 446947"/>
                        <a:gd name="connsiteY0" fmla="*/ 322188 h 644375"/>
                        <a:gd name="connsiteX1" fmla="*/ 223474 w 446947"/>
                        <a:gd name="connsiteY1" fmla="*/ 644375 h 644375"/>
                        <a:gd name="connsiteX2" fmla="*/ 0 w 446947"/>
                        <a:gd name="connsiteY2" fmla="*/ 322188 h 644375"/>
                        <a:gd name="connsiteX3" fmla="*/ 223474 w 446947"/>
                        <a:gd name="connsiteY3" fmla="*/ 0 h 644375"/>
                        <a:gd name="connsiteX4" fmla="*/ 446948 w 446947"/>
                        <a:gd name="connsiteY4" fmla="*/ 322188 h 644375"/>
                        <a:gd name="connsiteX5" fmla="*/ 446948 w 446947"/>
                        <a:gd name="connsiteY5" fmla="*/ 322188 h 6443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46947" h="644375">
                          <a:moveTo>
                            <a:pt x="446948" y="322188"/>
                          </a:moveTo>
                          <a:cubicBezTo>
                            <a:pt x="446948" y="500080"/>
                            <a:pt x="346918" y="644375"/>
                            <a:pt x="223474" y="644375"/>
                          </a:cubicBezTo>
                          <a:cubicBezTo>
                            <a:pt x="100030" y="644375"/>
                            <a:pt x="0" y="500149"/>
                            <a:pt x="0" y="322188"/>
                          </a:cubicBezTo>
                          <a:cubicBezTo>
                            <a:pt x="0" y="144295"/>
                            <a:pt x="100030" y="0"/>
                            <a:pt x="223474" y="0"/>
                          </a:cubicBezTo>
                          <a:cubicBezTo>
                            <a:pt x="346918" y="69"/>
                            <a:pt x="446948" y="144295"/>
                            <a:pt x="446948" y="322188"/>
                          </a:cubicBezTo>
                          <a:lnTo>
                            <a:pt x="446948" y="322188"/>
                          </a:lnTo>
                          <a:close/>
                        </a:path>
                      </a:pathLst>
                    </a:custGeom>
                    <a:solidFill>
                      <a:srgbClr val="DAE2F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1" name="Freeform: Shape 330">
                      <a:extLst>
                        <a:ext uri="{FF2B5EF4-FFF2-40B4-BE49-F238E27FC236}">
                          <a16:creationId xmlns:a16="http://schemas.microsoft.com/office/drawing/2014/main" id="{28B44113-AF04-434D-B85C-D2873B79C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60085" y="2135894"/>
                      <a:ext cx="277551" cy="330722"/>
                    </a:xfrm>
                    <a:custGeom>
                      <a:avLst/>
                      <a:gdLst>
                        <a:gd name="connsiteX0" fmla="*/ 26116 w 446947"/>
                        <a:gd name="connsiteY0" fmla="*/ 213499 h 532568"/>
                        <a:gd name="connsiteX1" fmla="*/ 114508 w 446947"/>
                        <a:gd name="connsiteY1" fmla="*/ 167986 h 532568"/>
                        <a:gd name="connsiteX2" fmla="*/ 112014 w 446947"/>
                        <a:gd name="connsiteY2" fmla="*/ 254508 h 532568"/>
                        <a:gd name="connsiteX3" fmla="*/ 171866 w 446947"/>
                        <a:gd name="connsiteY3" fmla="*/ 314845 h 532568"/>
                        <a:gd name="connsiteX4" fmla="*/ 233657 w 446947"/>
                        <a:gd name="connsiteY4" fmla="*/ 333063 h 532568"/>
                        <a:gd name="connsiteX5" fmla="*/ 131895 w 446947"/>
                        <a:gd name="connsiteY5" fmla="*/ 498348 h 532568"/>
                        <a:gd name="connsiteX6" fmla="*/ 127462 w 446947"/>
                        <a:gd name="connsiteY6" fmla="*/ 499941 h 532568"/>
                        <a:gd name="connsiteX7" fmla="*/ 124830 w 446947"/>
                        <a:gd name="connsiteY7" fmla="*/ 503682 h 532568"/>
                        <a:gd name="connsiteX8" fmla="*/ 150807 w 446947"/>
                        <a:gd name="connsiteY8" fmla="*/ 508185 h 532568"/>
                        <a:gd name="connsiteX9" fmla="*/ 330431 w 446947"/>
                        <a:gd name="connsiteY9" fmla="*/ 509847 h 532568"/>
                        <a:gd name="connsiteX10" fmla="*/ 392638 w 446947"/>
                        <a:gd name="connsiteY10" fmla="*/ 532569 h 532568"/>
                        <a:gd name="connsiteX11" fmla="*/ 446948 w 446947"/>
                        <a:gd name="connsiteY11" fmla="*/ 322188 h 532568"/>
                        <a:gd name="connsiteX12" fmla="*/ 223474 w 446947"/>
                        <a:gd name="connsiteY12" fmla="*/ 0 h 532568"/>
                        <a:gd name="connsiteX13" fmla="*/ 0 w 446947"/>
                        <a:gd name="connsiteY13" fmla="*/ 322188 h 532568"/>
                        <a:gd name="connsiteX14" fmla="*/ 26116 w 446947"/>
                        <a:gd name="connsiteY14" fmla="*/ 213499 h 532568"/>
                        <a:gd name="connsiteX15" fmla="*/ 26116 w 446947"/>
                        <a:gd name="connsiteY15" fmla="*/ 213499 h 532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446947" h="532568">
                          <a:moveTo>
                            <a:pt x="26116" y="213499"/>
                          </a:moveTo>
                          <a:cubicBezTo>
                            <a:pt x="41425" y="166324"/>
                            <a:pt x="65878" y="151915"/>
                            <a:pt x="114508" y="167986"/>
                          </a:cubicBezTo>
                          <a:cubicBezTo>
                            <a:pt x="143880" y="189322"/>
                            <a:pt x="112568" y="225691"/>
                            <a:pt x="112014" y="254508"/>
                          </a:cubicBezTo>
                          <a:cubicBezTo>
                            <a:pt x="111321" y="293993"/>
                            <a:pt x="123582" y="317131"/>
                            <a:pt x="171866" y="314845"/>
                          </a:cubicBezTo>
                          <a:cubicBezTo>
                            <a:pt x="194102" y="313736"/>
                            <a:pt x="217170" y="315399"/>
                            <a:pt x="233657" y="333063"/>
                          </a:cubicBezTo>
                          <a:cubicBezTo>
                            <a:pt x="254577" y="369224"/>
                            <a:pt x="192786" y="473756"/>
                            <a:pt x="131895" y="498348"/>
                          </a:cubicBezTo>
                          <a:cubicBezTo>
                            <a:pt x="129194" y="499387"/>
                            <a:pt x="127462" y="499941"/>
                            <a:pt x="127462" y="499941"/>
                          </a:cubicBezTo>
                          <a:cubicBezTo>
                            <a:pt x="121435" y="499526"/>
                            <a:pt x="120119" y="502643"/>
                            <a:pt x="124830" y="503682"/>
                          </a:cubicBezTo>
                          <a:cubicBezTo>
                            <a:pt x="133281" y="505552"/>
                            <a:pt x="142078" y="506869"/>
                            <a:pt x="150807" y="508185"/>
                          </a:cubicBezTo>
                          <a:cubicBezTo>
                            <a:pt x="210728" y="510471"/>
                            <a:pt x="270649" y="507838"/>
                            <a:pt x="330431" y="509847"/>
                          </a:cubicBezTo>
                          <a:cubicBezTo>
                            <a:pt x="353360" y="510609"/>
                            <a:pt x="380515" y="505552"/>
                            <a:pt x="392638" y="532569"/>
                          </a:cubicBezTo>
                          <a:cubicBezTo>
                            <a:pt x="426443" y="476112"/>
                            <a:pt x="446948" y="402682"/>
                            <a:pt x="446948" y="322188"/>
                          </a:cubicBezTo>
                          <a:cubicBezTo>
                            <a:pt x="446948" y="144295"/>
                            <a:pt x="346918" y="0"/>
                            <a:pt x="223474" y="0"/>
                          </a:cubicBezTo>
                          <a:cubicBezTo>
                            <a:pt x="100030" y="0"/>
                            <a:pt x="0" y="144226"/>
                            <a:pt x="0" y="322188"/>
                          </a:cubicBezTo>
                          <a:cubicBezTo>
                            <a:pt x="7689" y="274597"/>
                            <a:pt x="16141" y="246264"/>
                            <a:pt x="26116" y="213499"/>
                          </a:cubicBezTo>
                          <a:lnTo>
                            <a:pt x="26116" y="213499"/>
                          </a:lnTo>
                          <a:close/>
                        </a:path>
                      </a:pathLst>
                    </a:custGeom>
                    <a:solidFill>
                      <a:srgbClr val="89A1B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2" name="Freeform: Shape 331">
                      <a:extLst>
                        <a:ext uri="{FF2B5EF4-FFF2-40B4-BE49-F238E27FC236}">
                          <a16:creationId xmlns:a16="http://schemas.microsoft.com/office/drawing/2014/main" id="{3EB24AE3-712E-4D0B-BAC7-98011044A0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090" y="2490405"/>
                      <a:ext cx="42" cy="86"/>
                    </a:xfrm>
                    <a:custGeom>
                      <a:avLst/>
                      <a:gdLst>
                        <a:gd name="connsiteX0" fmla="*/ 0 w 68"/>
                        <a:gd name="connsiteY0" fmla="*/ 138 h 138"/>
                        <a:gd name="connsiteX1" fmla="*/ 69 w 68"/>
                        <a:gd name="connsiteY1" fmla="*/ 0 h 138"/>
                        <a:gd name="connsiteX2" fmla="*/ 0 w 68"/>
                        <a:gd name="connsiteY2" fmla="*/ 138 h 138"/>
                        <a:gd name="connsiteX3" fmla="*/ 0 w 68"/>
                        <a:gd name="connsiteY3" fmla="*/ 138 h 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8" h="138">
                          <a:moveTo>
                            <a:pt x="0" y="138"/>
                          </a:moveTo>
                          <a:cubicBezTo>
                            <a:pt x="0" y="69"/>
                            <a:pt x="69" y="69"/>
                            <a:pt x="69" y="0"/>
                          </a:cubicBezTo>
                          <a:cubicBezTo>
                            <a:pt x="69" y="69"/>
                            <a:pt x="69" y="69"/>
                            <a:pt x="0" y="138"/>
                          </a:cubicBez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rgbClr val="DAE2F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95AD0B45-AA03-470D-B9B4-17FC95CDA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8006" y="3622810"/>
                      <a:ext cx="963348" cy="645395"/>
                    </a:xfrm>
                    <a:custGeom>
                      <a:avLst/>
                      <a:gdLst>
                        <a:gd name="connsiteX0" fmla="*/ 1269077 w 1551300"/>
                        <a:gd name="connsiteY0" fmla="*/ 1022742 h 1039293"/>
                        <a:gd name="connsiteX1" fmla="*/ 1193569 w 1551300"/>
                        <a:gd name="connsiteY1" fmla="*/ 527096 h 1039293"/>
                        <a:gd name="connsiteX2" fmla="*/ 648531 w 1551300"/>
                        <a:gd name="connsiteY2" fmla="*/ 176645 h 1039293"/>
                        <a:gd name="connsiteX3" fmla="*/ 0 w 1551300"/>
                        <a:gd name="connsiteY3" fmla="*/ 547670 h 1039293"/>
                        <a:gd name="connsiteX4" fmla="*/ 73429 w 1551300"/>
                        <a:gd name="connsiteY4" fmla="*/ 331747 h 1039293"/>
                        <a:gd name="connsiteX5" fmla="*/ 402682 w 1551300"/>
                        <a:gd name="connsiteY5" fmla="*/ 52716 h 1039293"/>
                        <a:gd name="connsiteX6" fmla="*/ 1101714 w 1551300"/>
                        <a:gd name="connsiteY6" fmla="*/ 83127 h 1039293"/>
                        <a:gd name="connsiteX7" fmla="*/ 1437340 w 1551300"/>
                        <a:gd name="connsiteY7" fmla="*/ 443969 h 1039293"/>
                        <a:gd name="connsiteX8" fmla="*/ 1551294 w 1551300"/>
                        <a:gd name="connsiteY8" fmla="*/ 1038329 h 1039293"/>
                        <a:gd name="connsiteX9" fmla="*/ 1269077 w 1551300"/>
                        <a:gd name="connsiteY9" fmla="*/ 1022742 h 1039293"/>
                        <a:gd name="connsiteX10" fmla="*/ 1269077 w 1551300"/>
                        <a:gd name="connsiteY10" fmla="*/ 1022742 h 1039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51300" h="1039293">
                          <a:moveTo>
                            <a:pt x="1269077" y="1022742"/>
                          </a:moveTo>
                          <a:cubicBezTo>
                            <a:pt x="1281199" y="928324"/>
                            <a:pt x="1230838" y="600387"/>
                            <a:pt x="1193569" y="527096"/>
                          </a:cubicBezTo>
                          <a:cubicBezTo>
                            <a:pt x="1085019" y="313805"/>
                            <a:pt x="904286" y="193964"/>
                            <a:pt x="648531" y="176645"/>
                          </a:cubicBezTo>
                          <a:cubicBezTo>
                            <a:pt x="384394" y="158773"/>
                            <a:pt x="65601" y="360149"/>
                            <a:pt x="0" y="547670"/>
                          </a:cubicBezTo>
                          <a:cubicBezTo>
                            <a:pt x="485" y="493222"/>
                            <a:pt x="28610" y="394508"/>
                            <a:pt x="73429" y="331747"/>
                          </a:cubicBezTo>
                          <a:cubicBezTo>
                            <a:pt x="132242" y="237744"/>
                            <a:pt x="250490" y="116517"/>
                            <a:pt x="402682" y="52716"/>
                          </a:cubicBezTo>
                          <a:cubicBezTo>
                            <a:pt x="633291" y="-22722"/>
                            <a:pt x="875538" y="-21129"/>
                            <a:pt x="1101714" y="83127"/>
                          </a:cubicBezTo>
                          <a:cubicBezTo>
                            <a:pt x="1268037" y="159812"/>
                            <a:pt x="1368552" y="290807"/>
                            <a:pt x="1437340" y="443969"/>
                          </a:cubicBezTo>
                          <a:cubicBezTo>
                            <a:pt x="1502041" y="587987"/>
                            <a:pt x="1551986" y="990253"/>
                            <a:pt x="1551294" y="1038329"/>
                          </a:cubicBezTo>
                          <a:cubicBezTo>
                            <a:pt x="1543673" y="1043524"/>
                            <a:pt x="1268592" y="1026206"/>
                            <a:pt x="1269077" y="1022742"/>
                          </a:cubicBezTo>
                          <a:lnTo>
                            <a:pt x="1269077" y="1022742"/>
                          </a:lnTo>
                          <a:close/>
                        </a:path>
                      </a:pathLst>
                    </a:custGeom>
                    <a:solidFill>
                      <a:srgbClr val="EF3F4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" name="Freeform: Shape 333">
                      <a:extLst>
                        <a:ext uri="{FF2B5EF4-FFF2-40B4-BE49-F238E27FC236}">
                          <a16:creationId xmlns:a16="http://schemas.microsoft.com/office/drawing/2014/main" id="{3B1A8CAD-F9B2-4E7F-8171-E4DF48E0A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232" y="3515265"/>
                      <a:ext cx="91133" cy="90080"/>
                    </a:xfrm>
                    <a:custGeom>
                      <a:avLst/>
                      <a:gdLst>
                        <a:gd name="connsiteX0" fmla="*/ 727 w 146754"/>
                        <a:gd name="connsiteY0" fmla="*/ 145057 h 145057"/>
                        <a:gd name="connsiteX1" fmla="*/ 7655 w 146754"/>
                        <a:gd name="connsiteY1" fmla="*/ 693 h 145057"/>
                        <a:gd name="connsiteX2" fmla="*/ 146754 w 146754"/>
                        <a:gd name="connsiteY2" fmla="*/ 0 h 145057"/>
                        <a:gd name="connsiteX3" fmla="*/ 727 w 146754"/>
                        <a:gd name="connsiteY3" fmla="*/ 145057 h 145057"/>
                        <a:gd name="connsiteX4" fmla="*/ 727 w 146754"/>
                        <a:gd name="connsiteY4" fmla="*/ 145057 h 1450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6754" h="145057">
                          <a:moveTo>
                            <a:pt x="727" y="145057"/>
                          </a:moveTo>
                          <a:cubicBezTo>
                            <a:pt x="866" y="96843"/>
                            <a:pt x="-3498" y="48422"/>
                            <a:pt x="7655" y="693"/>
                          </a:cubicBezTo>
                          <a:cubicBezTo>
                            <a:pt x="53998" y="416"/>
                            <a:pt x="100411" y="208"/>
                            <a:pt x="146754" y="0"/>
                          </a:cubicBezTo>
                          <a:cubicBezTo>
                            <a:pt x="95215" y="45928"/>
                            <a:pt x="44369" y="92410"/>
                            <a:pt x="727" y="145057"/>
                          </a:cubicBezTo>
                          <a:lnTo>
                            <a:pt x="727" y="145057"/>
                          </a:lnTo>
                          <a:close/>
                        </a:path>
                      </a:pathLst>
                    </a:custGeom>
                    <a:solidFill>
                      <a:srgbClr val="2E1913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5" name="Freeform: Shape 334">
                      <a:extLst>
                        <a:ext uri="{FF2B5EF4-FFF2-40B4-BE49-F238E27FC236}">
                          <a16:creationId xmlns:a16="http://schemas.microsoft.com/office/drawing/2014/main" id="{5BA37618-736B-42C6-AB1E-54A32A365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3418" y="2633915"/>
                      <a:ext cx="1398891" cy="1701823"/>
                    </a:xfrm>
                    <a:custGeom>
                      <a:avLst/>
                      <a:gdLst>
                        <a:gd name="connsiteX0" fmla="*/ 2223366 w 2252663"/>
                        <a:gd name="connsiteY0" fmla="*/ 1903126 h 2740482"/>
                        <a:gd name="connsiteX1" fmla="*/ 1867788 w 2252663"/>
                        <a:gd name="connsiteY1" fmla="*/ 1667876 h 2740482"/>
                        <a:gd name="connsiteX2" fmla="*/ 1478268 w 2252663"/>
                        <a:gd name="connsiteY2" fmla="*/ 1591607 h 2740482"/>
                        <a:gd name="connsiteX3" fmla="*/ 1452152 w 2252663"/>
                        <a:gd name="connsiteY3" fmla="*/ 1434289 h 2740482"/>
                        <a:gd name="connsiteX4" fmla="*/ 1115625 w 2252663"/>
                        <a:gd name="connsiteY4" fmla="*/ 568449 h 2740482"/>
                        <a:gd name="connsiteX5" fmla="*/ 1115625 w 2252663"/>
                        <a:gd name="connsiteY5" fmla="*/ 568449 h 2740482"/>
                        <a:gd name="connsiteX6" fmla="*/ 1115625 w 2252663"/>
                        <a:gd name="connsiteY6" fmla="*/ 568449 h 2740482"/>
                        <a:gd name="connsiteX7" fmla="*/ 830776 w 2252663"/>
                        <a:gd name="connsiteY7" fmla="*/ 146509 h 2740482"/>
                        <a:gd name="connsiteX8" fmla="*/ 522096 w 2252663"/>
                        <a:gd name="connsiteY8" fmla="*/ 481 h 2740482"/>
                        <a:gd name="connsiteX9" fmla="*/ 284352 w 2252663"/>
                        <a:gd name="connsiteY9" fmla="*/ 114504 h 2740482"/>
                        <a:gd name="connsiteX10" fmla="*/ 269459 w 2252663"/>
                        <a:gd name="connsiteY10" fmla="*/ 514485 h 2740482"/>
                        <a:gd name="connsiteX11" fmla="*/ 401215 w 2252663"/>
                        <a:gd name="connsiteY11" fmla="*/ 1114733 h 2740482"/>
                        <a:gd name="connsiteX12" fmla="*/ 355634 w 2252663"/>
                        <a:gd name="connsiteY12" fmla="*/ 1872092 h 2740482"/>
                        <a:gd name="connsiteX13" fmla="*/ 121700 w 2252663"/>
                        <a:gd name="connsiteY13" fmla="*/ 2479891 h 2740482"/>
                        <a:gd name="connsiteX14" fmla="*/ 4213 w 2252663"/>
                        <a:gd name="connsiteY14" fmla="*/ 2718051 h 2740482"/>
                        <a:gd name="connsiteX15" fmla="*/ 16544 w 2252663"/>
                        <a:gd name="connsiteY15" fmla="*/ 2740426 h 2740482"/>
                        <a:gd name="connsiteX16" fmla="*/ 370527 w 2252663"/>
                        <a:gd name="connsiteY16" fmla="*/ 2523879 h 2740482"/>
                        <a:gd name="connsiteX17" fmla="*/ 444719 w 2252663"/>
                        <a:gd name="connsiteY17" fmla="*/ 2390322 h 2740482"/>
                        <a:gd name="connsiteX18" fmla="*/ 640206 w 2252663"/>
                        <a:gd name="connsiteY18" fmla="*/ 2020197 h 2740482"/>
                        <a:gd name="connsiteX19" fmla="*/ 790321 w 2252663"/>
                        <a:gd name="connsiteY19" fmla="*/ 1842513 h 2740482"/>
                        <a:gd name="connsiteX20" fmla="*/ 882453 w 2252663"/>
                        <a:gd name="connsiteY20" fmla="*/ 1780791 h 2740482"/>
                        <a:gd name="connsiteX21" fmla="*/ 845531 w 2252663"/>
                        <a:gd name="connsiteY21" fmla="*/ 1822839 h 2740482"/>
                        <a:gd name="connsiteX22" fmla="*/ 668539 w 2252663"/>
                        <a:gd name="connsiteY22" fmla="*/ 2258980 h 2740482"/>
                        <a:gd name="connsiteX23" fmla="*/ 676228 w 2252663"/>
                        <a:gd name="connsiteY23" fmla="*/ 2657160 h 2740482"/>
                        <a:gd name="connsiteX24" fmla="*/ 694655 w 2252663"/>
                        <a:gd name="connsiteY24" fmla="*/ 2649609 h 2740482"/>
                        <a:gd name="connsiteX25" fmla="*/ 678099 w 2252663"/>
                        <a:gd name="connsiteY25" fmla="*/ 2412142 h 2740482"/>
                        <a:gd name="connsiteX26" fmla="*/ 713843 w 2252663"/>
                        <a:gd name="connsiteY26" fmla="*/ 2170727 h 2740482"/>
                        <a:gd name="connsiteX27" fmla="*/ 1089648 w 2252663"/>
                        <a:gd name="connsiteY27" fmla="*/ 1873478 h 2740482"/>
                        <a:gd name="connsiteX28" fmla="*/ 1440791 w 2252663"/>
                        <a:gd name="connsiteY28" fmla="*/ 1935061 h 2740482"/>
                        <a:gd name="connsiteX29" fmla="*/ 1566244 w 2252663"/>
                        <a:gd name="connsiteY29" fmla="*/ 1991449 h 2740482"/>
                        <a:gd name="connsiteX30" fmla="*/ 2252391 w 2252663"/>
                        <a:gd name="connsiteY30" fmla="*/ 1944136 h 2740482"/>
                        <a:gd name="connsiteX31" fmla="*/ 2223366 w 2252663"/>
                        <a:gd name="connsiteY31" fmla="*/ 1903126 h 2740482"/>
                        <a:gd name="connsiteX32" fmla="*/ 2223366 w 2252663"/>
                        <a:gd name="connsiteY32" fmla="*/ 1903126 h 27404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2252663" h="2740482">
                          <a:moveTo>
                            <a:pt x="2223366" y="1903126"/>
                          </a:moveTo>
                          <a:cubicBezTo>
                            <a:pt x="2122158" y="1802958"/>
                            <a:pt x="2003286" y="1724749"/>
                            <a:pt x="1867788" y="1667876"/>
                          </a:cubicBezTo>
                          <a:cubicBezTo>
                            <a:pt x="1743374" y="1619385"/>
                            <a:pt x="1614874" y="1588212"/>
                            <a:pt x="1478268" y="1591607"/>
                          </a:cubicBezTo>
                          <a:cubicBezTo>
                            <a:pt x="1469678" y="1539168"/>
                            <a:pt x="1461850" y="1486589"/>
                            <a:pt x="1452152" y="1434289"/>
                          </a:cubicBezTo>
                          <a:cubicBezTo>
                            <a:pt x="1395348" y="1127618"/>
                            <a:pt x="1279247" y="840275"/>
                            <a:pt x="1115625" y="568449"/>
                          </a:cubicBezTo>
                          <a:lnTo>
                            <a:pt x="1115625" y="568449"/>
                          </a:lnTo>
                          <a:lnTo>
                            <a:pt x="1115625" y="568449"/>
                          </a:lnTo>
                          <a:cubicBezTo>
                            <a:pt x="1033329" y="420621"/>
                            <a:pt x="943621" y="276672"/>
                            <a:pt x="830776" y="146509"/>
                          </a:cubicBezTo>
                          <a:cubicBezTo>
                            <a:pt x="755476" y="59502"/>
                            <a:pt x="649558" y="-6307"/>
                            <a:pt x="522096" y="481"/>
                          </a:cubicBezTo>
                          <a:cubicBezTo>
                            <a:pt x="434813" y="2283"/>
                            <a:pt x="336030" y="54307"/>
                            <a:pt x="284352" y="114504"/>
                          </a:cubicBezTo>
                          <a:cubicBezTo>
                            <a:pt x="198108" y="214880"/>
                            <a:pt x="254496" y="454634"/>
                            <a:pt x="269459" y="514485"/>
                          </a:cubicBezTo>
                          <a:cubicBezTo>
                            <a:pt x="309776" y="675752"/>
                            <a:pt x="391725" y="946054"/>
                            <a:pt x="401215" y="1114733"/>
                          </a:cubicBezTo>
                          <a:cubicBezTo>
                            <a:pt x="410498" y="1137871"/>
                            <a:pt x="443264" y="1644531"/>
                            <a:pt x="355634" y="1872092"/>
                          </a:cubicBezTo>
                          <a:cubicBezTo>
                            <a:pt x="309498" y="1991795"/>
                            <a:pt x="158830" y="2363859"/>
                            <a:pt x="121700" y="2479891"/>
                          </a:cubicBezTo>
                          <a:cubicBezTo>
                            <a:pt x="98009" y="2541682"/>
                            <a:pt x="23333" y="2670322"/>
                            <a:pt x="4213" y="2718051"/>
                          </a:cubicBezTo>
                          <a:cubicBezTo>
                            <a:pt x="-705" y="2729689"/>
                            <a:pt x="-5693" y="2741396"/>
                            <a:pt x="16544" y="2740426"/>
                          </a:cubicBezTo>
                          <a:cubicBezTo>
                            <a:pt x="121631" y="2678912"/>
                            <a:pt x="265441" y="2585393"/>
                            <a:pt x="370527" y="2523879"/>
                          </a:cubicBezTo>
                          <a:cubicBezTo>
                            <a:pt x="417980" y="2496101"/>
                            <a:pt x="428924" y="2435764"/>
                            <a:pt x="444719" y="2390322"/>
                          </a:cubicBezTo>
                          <a:cubicBezTo>
                            <a:pt x="481018" y="2285443"/>
                            <a:pt x="593586" y="2087669"/>
                            <a:pt x="640206" y="2020197"/>
                          </a:cubicBezTo>
                          <a:cubicBezTo>
                            <a:pt x="683571" y="1957298"/>
                            <a:pt x="729291" y="1892320"/>
                            <a:pt x="790321" y="1842513"/>
                          </a:cubicBezTo>
                          <a:cubicBezTo>
                            <a:pt x="816436" y="1821177"/>
                            <a:pt x="882453" y="1780791"/>
                            <a:pt x="882453" y="1780791"/>
                          </a:cubicBezTo>
                          <a:cubicBezTo>
                            <a:pt x="882453" y="1780791"/>
                            <a:pt x="856822" y="1809885"/>
                            <a:pt x="845531" y="1822839"/>
                          </a:cubicBezTo>
                          <a:cubicBezTo>
                            <a:pt x="738435" y="1946214"/>
                            <a:pt x="681216" y="2100831"/>
                            <a:pt x="668539" y="2258980"/>
                          </a:cubicBezTo>
                          <a:cubicBezTo>
                            <a:pt x="667430" y="2284750"/>
                            <a:pt x="664244" y="2520346"/>
                            <a:pt x="676228" y="2657160"/>
                          </a:cubicBezTo>
                          <a:cubicBezTo>
                            <a:pt x="687035" y="2653073"/>
                            <a:pt x="687035" y="2653073"/>
                            <a:pt x="694655" y="2649609"/>
                          </a:cubicBezTo>
                          <a:cubicBezTo>
                            <a:pt x="688628" y="2624048"/>
                            <a:pt x="674773" y="2471024"/>
                            <a:pt x="678099" y="2412142"/>
                          </a:cubicBezTo>
                          <a:cubicBezTo>
                            <a:pt x="684402" y="2302414"/>
                            <a:pt x="705808" y="2188322"/>
                            <a:pt x="713843" y="2170727"/>
                          </a:cubicBezTo>
                          <a:cubicBezTo>
                            <a:pt x="782493" y="2020059"/>
                            <a:pt x="902265" y="1888510"/>
                            <a:pt x="1089648" y="1873478"/>
                          </a:cubicBezTo>
                          <a:cubicBezTo>
                            <a:pt x="1200969" y="1864472"/>
                            <a:pt x="1336259" y="1901118"/>
                            <a:pt x="1440791" y="1935061"/>
                          </a:cubicBezTo>
                          <a:cubicBezTo>
                            <a:pt x="1489836" y="1950994"/>
                            <a:pt x="1540198" y="1977248"/>
                            <a:pt x="1566244" y="1991449"/>
                          </a:cubicBezTo>
                          <a:cubicBezTo>
                            <a:pt x="1630529" y="1966442"/>
                            <a:pt x="2090569" y="1943720"/>
                            <a:pt x="2252391" y="1944136"/>
                          </a:cubicBezTo>
                          <a:cubicBezTo>
                            <a:pt x="2255231" y="1923077"/>
                            <a:pt x="2235211" y="1914903"/>
                            <a:pt x="2223366" y="1903126"/>
                          </a:cubicBezTo>
                          <a:lnTo>
                            <a:pt x="2223366" y="1903126"/>
                          </a:lnTo>
                          <a:close/>
                        </a:path>
                      </a:pathLst>
                    </a:custGeom>
                    <a:solidFill>
                      <a:srgbClr val="EE2D2B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6" name="Freeform: Shape 335">
                      <a:extLst>
                        <a:ext uri="{FF2B5EF4-FFF2-40B4-BE49-F238E27FC236}">
                          <a16:creationId xmlns:a16="http://schemas.microsoft.com/office/drawing/2014/main" id="{8FCA5202-ACE0-4A6E-8ACA-8066DACED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211" y="3177960"/>
                      <a:ext cx="702740" cy="271702"/>
                    </a:xfrm>
                    <a:custGeom>
                      <a:avLst/>
                      <a:gdLst>
                        <a:gd name="connsiteX0" fmla="*/ 1073414 w 1131637"/>
                        <a:gd name="connsiteY0" fmla="*/ 437527 h 437527"/>
                        <a:gd name="connsiteX1" fmla="*/ 591899 w 1131637"/>
                        <a:gd name="connsiteY1" fmla="*/ 276053 h 437527"/>
                        <a:gd name="connsiteX2" fmla="*/ 122784 w 1131637"/>
                        <a:gd name="connsiteY2" fmla="*/ 224236 h 437527"/>
                        <a:gd name="connsiteX3" fmla="*/ 55728 w 1131637"/>
                        <a:gd name="connsiteY3" fmla="*/ 221951 h 437527"/>
                        <a:gd name="connsiteX4" fmla="*/ 9939 w 1131637"/>
                        <a:gd name="connsiteY4" fmla="*/ 67195 h 437527"/>
                        <a:gd name="connsiteX5" fmla="*/ 124447 w 1131637"/>
                        <a:gd name="connsiteY5" fmla="*/ 0 h 437527"/>
                        <a:gd name="connsiteX6" fmla="*/ 1058035 w 1131637"/>
                        <a:gd name="connsiteY6" fmla="*/ 4642 h 437527"/>
                        <a:gd name="connsiteX7" fmla="*/ 1130979 w 1131637"/>
                        <a:gd name="connsiteY7" fmla="*/ 50293 h 437527"/>
                        <a:gd name="connsiteX8" fmla="*/ 1073414 w 1131637"/>
                        <a:gd name="connsiteY8" fmla="*/ 437527 h 437527"/>
                        <a:gd name="connsiteX9" fmla="*/ 1073414 w 1131637"/>
                        <a:gd name="connsiteY9" fmla="*/ 437527 h 437527"/>
                        <a:gd name="connsiteX0" fmla="*/ 1107432 w 1131637"/>
                        <a:gd name="connsiteY0" fmla="*/ 452105 h 452105"/>
                        <a:gd name="connsiteX1" fmla="*/ 591899 w 1131637"/>
                        <a:gd name="connsiteY1" fmla="*/ 276053 h 452105"/>
                        <a:gd name="connsiteX2" fmla="*/ 122784 w 1131637"/>
                        <a:gd name="connsiteY2" fmla="*/ 224236 h 452105"/>
                        <a:gd name="connsiteX3" fmla="*/ 55728 w 1131637"/>
                        <a:gd name="connsiteY3" fmla="*/ 221951 h 452105"/>
                        <a:gd name="connsiteX4" fmla="*/ 9939 w 1131637"/>
                        <a:gd name="connsiteY4" fmla="*/ 67195 h 452105"/>
                        <a:gd name="connsiteX5" fmla="*/ 124447 w 1131637"/>
                        <a:gd name="connsiteY5" fmla="*/ 0 h 452105"/>
                        <a:gd name="connsiteX6" fmla="*/ 1058035 w 1131637"/>
                        <a:gd name="connsiteY6" fmla="*/ 4642 h 452105"/>
                        <a:gd name="connsiteX7" fmla="*/ 1130979 w 1131637"/>
                        <a:gd name="connsiteY7" fmla="*/ 50293 h 452105"/>
                        <a:gd name="connsiteX8" fmla="*/ 1073414 w 1131637"/>
                        <a:gd name="connsiteY8" fmla="*/ 437527 h 452105"/>
                        <a:gd name="connsiteX9" fmla="*/ 1107432 w 1131637"/>
                        <a:gd name="connsiteY9" fmla="*/ 452105 h 452105"/>
                        <a:gd name="connsiteX0" fmla="*/ 1073414 w 1131637"/>
                        <a:gd name="connsiteY0" fmla="*/ 437527 h 437527"/>
                        <a:gd name="connsiteX1" fmla="*/ 591899 w 1131637"/>
                        <a:gd name="connsiteY1" fmla="*/ 276053 h 437527"/>
                        <a:gd name="connsiteX2" fmla="*/ 122784 w 1131637"/>
                        <a:gd name="connsiteY2" fmla="*/ 224236 h 437527"/>
                        <a:gd name="connsiteX3" fmla="*/ 55728 w 1131637"/>
                        <a:gd name="connsiteY3" fmla="*/ 221951 h 437527"/>
                        <a:gd name="connsiteX4" fmla="*/ 9939 w 1131637"/>
                        <a:gd name="connsiteY4" fmla="*/ 67195 h 437527"/>
                        <a:gd name="connsiteX5" fmla="*/ 124447 w 1131637"/>
                        <a:gd name="connsiteY5" fmla="*/ 0 h 437527"/>
                        <a:gd name="connsiteX6" fmla="*/ 1058035 w 1131637"/>
                        <a:gd name="connsiteY6" fmla="*/ 4642 h 437527"/>
                        <a:gd name="connsiteX7" fmla="*/ 1130979 w 1131637"/>
                        <a:gd name="connsiteY7" fmla="*/ 50293 h 437527"/>
                        <a:gd name="connsiteX8" fmla="*/ 1073414 w 1131637"/>
                        <a:gd name="connsiteY8" fmla="*/ 437527 h 437527"/>
                        <a:gd name="connsiteX0" fmla="*/ 1102572 w 1131637"/>
                        <a:gd name="connsiteY0" fmla="*/ 437527 h 437527"/>
                        <a:gd name="connsiteX1" fmla="*/ 591899 w 1131637"/>
                        <a:gd name="connsiteY1" fmla="*/ 276053 h 437527"/>
                        <a:gd name="connsiteX2" fmla="*/ 122784 w 1131637"/>
                        <a:gd name="connsiteY2" fmla="*/ 224236 h 437527"/>
                        <a:gd name="connsiteX3" fmla="*/ 55728 w 1131637"/>
                        <a:gd name="connsiteY3" fmla="*/ 221951 h 437527"/>
                        <a:gd name="connsiteX4" fmla="*/ 9939 w 1131637"/>
                        <a:gd name="connsiteY4" fmla="*/ 67195 h 437527"/>
                        <a:gd name="connsiteX5" fmla="*/ 124447 w 1131637"/>
                        <a:gd name="connsiteY5" fmla="*/ 0 h 437527"/>
                        <a:gd name="connsiteX6" fmla="*/ 1058035 w 1131637"/>
                        <a:gd name="connsiteY6" fmla="*/ 4642 h 437527"/>
                        <a:gd name="connsiteX7" fmla="*/ 1130979 w 1131637"/>
                        <a:gd name="connsiteY7" fmla="*/ 50293 h 437527"/>
                        <a:gd name="connsiteX8" fmla="*/ 1102572 w 1131637"/>
                        <a:gd name="connsiteY8" fmla="*/ 437527 h 437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1637" h="437527">
                          <a:moveTo>
                            <a:pt x="1102572" y="437527"/>
                          </a:moveTo>
                          <a:cubicBezTo>
                            <a:pt x="932348" y="383702"/>
                            <a:pt x="755197" y="311601"/>
                            <a:pt x="591899" y="276053"/>
                          </a:cubicBezTo>
                          <a:cubicBezTo>
                            <a:pt x="428601" y="240505"/>
                            <a:pt x="283705" y="207057"/>
                            <a:pt x="122784" y="224236"/>
                          </a:cubicBezTo>
                          <a:cubicBezTo>
                            <a:pt x="100547" y="226592"/>
                            <a:pt x="77895" y="226799"/>
                            <a:pt x="55728" y="221951"/>
                          </a:cubicBezTo>
                          <a:cubicBezTo>
                            <a:pt x="3358" y="188630"/>
                            <a:pt x="-12575" y="134597"/>
                            <a:pt x="9939" y="67195"/>
                          </a:cubicBezTo>
                          <a:cubicBezTo>
                            <a:pt x="28088" y="12954"/>
                            <a:pt x="49424" y="139"/>
                            <a:pt x="124447" y="0"/>
                          </a:cubicBezTo>
                          <a:lnTo>
                            <a:pt x="1058035" y="4642"/>
                          </a:lnTo>
                          <a:cubicBezTo>
                            <a:pt x="1107427" y="-207"/>
                            <a:pt x="1136452" y="6581"/>
                            <a:pt x="1130979" y="50293"/>
                          </a:cubicBezTo>
                          <a:cubicBezTo>
                            <a:pt x="1130010" y="81881"/>
                            <a:pt x="1114487" y="344147"/>
                            <a:pt x="1102572" y="437527"/>
                          </a:cubicBezTo>
                          <a:close/>
                        </a:path>
                      </a:pathLst>
                    </a:custGeom>
                    <a:solidFill>
                      <a:srgbClr val="6C261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" name="Freeform: Shape 336">
                      <a:extLst>
                        <a:ext uri="{FF2B5EF4-FFF2-40B4-BE49-F238E27FC236}">
                          <a16:creationId xmlns:a16="http://schemas.microsoft.com/office/drawing/2014/main" id="{EAB42BF9-83D4-4DBB-9DE7-9D5E5ECE2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3221" y="3303994"/>
                      <a:ext cx="726878" cy="145626"/>
                    </a:xfrm>
                    <a:custGeom>
                      <a:avLst/>
                      <a:gdLst>
                        <a:gd name="connsiteX0" fmla="*/ 159606 w 1170507"/>
                        <a:gd name="connsiteY0" fmla="*/ 8814 h 234504"/>
                        <a:gd name="connsiteX1" fmla="*/ 599142 w 1170507"/>
                        <a:gd name="connsiteY1" fmla="*/ 29665 h 234504"/>
                        <a:gd name="connsiteX2" fmla="*/ 894936 w 1170507"/>
                        <a:gd name="connsiteY2" fmla="*/ 112238 h 234504"/>
                        <a:gd name="connsiteX3" fmla="*/ 1087515 w 1170507"/>
                        <a:gd name="connsiteY3" fmla="*/ 169458 h 234504"/>
                        <a:gd name="connsiteX4" fmla="*/ 1170018 w 1170507"/>
                        <a:gd name="connsiteY4" fmla="*/ 234505 h 234504"/>
                        <a:gd name="connsiteX5" fmla="*/ 733046 w 1170507"/>
                        <a:gd name="connsiteY5" fmla="*/ 147775 h 234504"/>
                        <a:gd name="connsiteX6" fmla="*/ 428246 w 1170507"/>
                        <a:gd name="connsiteY6" fmla="*/ 94089 h 234504"/>
                        <a:gd name="connsiteX7" fmla="*/ 225623 w 1170507"/>
                        <a:gd name="connsiteY7" fmla="*/ 101016 h 234504"/>
                        <a:gd name="connsiteX8" fmla="*/ 37686 w 1170507"/>
                        <a:gd name="connsiteY8" fmla="*/ 117088 h 234504"/>
                        <a:gd name="connsiteX9" fmla="*/ 39141 w 1170507"/>
                        <a:gd name="connsiteY9" fmla="*/ 29665 h 234504"/>
                        <a:gd name="connsiteX10" fmla="*/ 159606 w 1170507"/>
                        <a:gd name="connsiteY10" fmla="*/ 8814 h 234504"/>
                        <a:gd name="connsiteX11" fmla="*/ 159606 w 1170507"/>
                        <a:gd name="connsiteY11" fmla="*/ 8814 h 2345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70507" h="234504">
                          <a:moveTo>
                            <a:pt x="159606" y="8814"/>
                          </a:moveTo>
                          <a:cubicBezTo>
                            <a:pt x="301892" y="-7465"/>
                            <a:pt x="460527" y="-1577"/>
                            <a:pt x="599142" y="29665"/>
                          </a:cubicBezTo>
                          <a:cubicBezTo>
                            <a:pt x="702427" y="53010"/>
                            <a:pt x="792967" y="83629"/>
                            <a:pt x="894936" y="112238"/>
                          </a:cubicBezTo>
                          <a:cubicBezTo>
                            <a:pt x="953957" y="128725"/>
                            <a:pt x="1027801" y="155326"/>
                            <a:pt x="1087515" y="169458"/>
                          </a:cubicBezTo>
                          <a:cubicBezTo>
                            <a:pt x="1123952" y="178117"/>
                            <a:pt x="1176114" y="198067"/>
                            <a:pt x="1170018" y="234505"/>
                          </a:cubicBezTo>
                          <a:cubicBezTo>
                            <a:pt x="1013185" y="225638"/>
                            <a:pt x="869513" y="176662"/>
                            <a:pt x="733046" y="147775"/>
                          </a:cubicBezTo>
                          <a:cubicBezTo>
                            <a:pt x="647356" y="129626"/>
                            <a:pt x="514421" y="110091"/>
                            <a:pt x="428246" y="94089"/>
                          </a:cubicBezTo>
                          <a:cubicBezTo>
                            <a:pt x="369433" y="89171"/>
                            <a:pt x="303416" y="93050"/>
                            <a:pt x="225623" y="101016"/>
                          </a:cubicBezTo>
                          <a:cubicBezTo>
                            <a:pt x="174569" y="107874"/>
                            <a:pt x="74955" y="122283"/>
                            <a:pt x="37686" y="117088"/>
                          </a:cubicBezTo>
                          <a:cubicBezTo>
                            <a:pt x="-3392" y="115148"/>
                            <a:pt x="-21542" y="51071"/>
                            <a:pt x="39141" y="29665"/>
                          </a:cubicBezTo>
                          <a:cubicBezTo>
                            <a:pt x="71422" y="14772"/>
                            <a:pt x="124485" y="9438"/>
                            <a:pt x="159606" y="8814"/>
                          </a:cubicBezTo>
                          <a:lnTo>
                            <a:pt x="159606" y="8814"/>
                          </a:lnTo>
                          <a:close/>
                        </a:path>
                      </a:pathLst>
                    </a:custGeom>
                    <a:solidFill>
                      <a:srgbClr val="281015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Freeform: Shape 337">
                      <a:extLst>
                        <a:ext uri="{FF2B5EF4-FFF2-40B4-BE49-F238E27FC236}">
                          <a16:creationId xmlns:a16="http://schemas.microsoft.com/office/drawing/2014/main" id="{79D360BA-3B0E-421B-9A67-007B1D86B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4664" y="3392511"/>
                      <a:ext cx="245511" cy="294008"/>
                    </a:xfrm>
                    <a:custGeom>
                      <a:avLst/>
                      <a:gdLst>
                        <a:gd name="connsiteX0" fmla="*/ 381593 w 395352"/>
                        <a:gd name="connsiteY0" fmla="*/ 426620 h 473448"/>
                        <a:gd name="connsiteX1" fmla="*/ 330400 w 395352"/>
                        <a:gd name="connsiteY1" fmla="*/ 473449 h 473448"/>
                        <a:gd name="connsiteX2" fmla="*/ 291746 w 395352"/>
                        <a:gd name="connsiteY2" fmla="*/ 424403 h 473448"/>
                        <a:gd name="connsiteX3" fmla="*/ 279554 w 395352"/>
                        <a:gd name="connsiteY3" fmla="*/ 206749 h 473448"/>
                        <a:gd name="connsiteX4" fmla="*/ 172666 w 395352"/>
                        <a:gd name="connsiteY4" fmla="*/ 105541 h 473448"/>
                        <a:gd name="connsiteX5" fmla="*/ 20682 w 395352"/>
                        <a:gd name="connsiteY5" fmla="*/ 67233 h 473448"/>
                        <a:gd name="connsiteX6" fmla="*/ 2255 w 395352"/>
                        <a:gd name="connsiteY6" fmla="*/ 27471 h 473448"/>
                        <a:gd name="connsiteX7" fmla="*/ 45759 w 395352"/>
                        <a:gd name="connsiteY7" fmla="*/ 108 h 473448"/>
                        <a:gd name="connsiteX8" fmla="*/ 354923 w 395352"/>
                        <a:gd name="connsiteY8" fmla="*/ 79841 h 473448"/>
                        <a:gd name="connsiteX9" fmla="*/ 381593 w 395352"/>
                        <a:gd name="connsiteY9" fmla="*/ 426620 h 473448"/>
                        <a:gd name="connsiteX10" fmla="*/ 381593 w 395352"/>
                        <a:gd name="connsiteY10" fmla="*/ 426620 h 473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95352" h="473448">
                          <a:moveTo>
                            <a:pt x="381593" y="426620"/>
                          </a:moveTo>
                          <a:cubicBezTo>
                            <a:pt x="376813" y="455507"/>
                            <a:pt x="359772" y="473518"/>
                            <a:pt x="330400" y="473449"/>
                          </a:cubicBezTo>
                          <a:cubicBezTo>
                            <a:pt x="299712" y="473310"/>
                            <a:pt x="290430" y="452112"/>
                            <a:pt x="291746" y="424403"/>
                          </a:cubicBezTo>
                          <a:cubicBezTo>
                            <a:pt x="295140" y="355616"/>
                            <a:pt x="290499" y="274289"/>
                            <a:pt x="279554" y="206749"/>
                          </a:cubicBezTo>
                          <a:cubicBezTo>
                            <a:pt x="267847" y="134220"/>
                            <a:pt x="248866" y="120504"/>
                            <a:pt x="172666" y="105541"/>
                          </a:cubicBezTo>
                          <a:cubicBezTo>
                            <a:pt x="124660" y="96120"/>
                            <a:pt x="76239" y="94873"/>
                            <a:pt x="20682" y="67233"/>
                          </a:cubicBezTo>
                          <a:cubicBezTo>
                            <a:pt x="9668" y="55595"/>
                            <a:pt x="-5850" y="44996"/>
                            <a:pt x="2255" y="27471"/>
                          </a:cubicBezTo>
                          <a:cubicBezTo>
                            <a:pt x="9875" y="10845"/>
                            <a:pt x="24769" y="-1278"/>
                            <a:pt x="45759" y="108"/>
                          </a:cubicBezTo>
                          <a:cubicBezTo>
                            <a:pt x="170450" y="11469"/>
                            <a:pt x="268401" y="14655"/>
                            <a:pt x="354923" y="79841"/>
                          </a:cubicBezTo>
                          <a:cubicBezTo>
                            <a:pt x="418030" y="124937"/>
                            <a:pt x="390737" y="370925"/>
                            <a:pt x="381593" y="426620"/>
                          </a:cubicBezTo>
                          <a:lnTo>
                            <a:pt x="381593" y="426620"/>
                          </a:lnTo>
                          <a:close/>
                        </a:path>
                      </a:pathLst>
                    </a:custGeom>
                    <a:solidFill>
                      <a:srgbClr val="D0272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" name="Freeform: Shape 338">
                      <a:extLst>
                        <a:ext uri="{FF2B5EF4-FFF2-40B4-BE49-F238E27FC236}">
                          <a16:creationId xmlns:a16="http://schemas.microsoft.com/office/drawing/2014/main" id="{363B1DA2-532E-4C79-A8AE-80B7BABE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765" y="3363240"/>
                      <a:ext cx="721239" cy="469842"/>
                    </a:xfrm>
                    <a:custGeom>
                      <a:avLst/>
                      <a:gdLst>
                        <a:gd name="connsiteX0" fmla="*/ 893341 w 1161426"/>
                        <a:gd name="connsiteY0" fmla="*/ 16348 h 756596"/>
                        <a:gd name="connsiteX1" fmla="*/ 705335 w 1161426"/>
                        <a:gd name="connsiteY1" fmla="*/ 52231 h 756596"/>
                        <a:gd name="connsiteX2" fmla="*/ 386542 w 1161426"/>
                        <a:gd name="connsiteY2" fmla="*/ 179693 h 756596"/>
                        <a:gd name="connsiteX3" fmla="*/ 143187 w 1161426"/>
                        <a:gd name="connsiteY3" fmla="*/ 389936 h 756596"/>
                        <a:gd name="connsiteX4" fmla="*/ 0 w 1161426"/>
                        <a:gd name="connsiteY4" fmla="*/ 756597 h 756596"/>
                        <a:gd name="connsiteX5" fmla="*/ 327591 w 1161426"/>
                        <a:gd name="connsiteY5" fmla="*/ 473548 h 756596"/>
                        <a:gd name="connsiteX6" fmla="*/ 343662 w 1161426"/>
                        <a:gd name="connsiteY6" fmla="*/ 354400 h 756596"/>
                        <a:gd name="connsiteX7" fmla="*/ 570669 w 1161426"/>
                        <a:gd name="connsiteY7" fmla="*/ 192924 h 756596"/>
                        <a:gd name="connsiteX8" fmla="*/ 930887 w 1161426"/>
                        <a:gd name="connsiteY8" fmla="*/ 47175 h 756596"/>
                        <a:gd name="connsiteX9" fmla="*/ 1161427 w 1161426"/>
                        <a:gd name="connsiteY9" fmla="*/ 0 h 756596"/>
                        <a:gd name="connsiteX10" fmla="*/ 893341 w 1161426"/>
                        <a:gd name="connsiteY10" fmla="*/ 16348 h 756596"/>
                        <a:gd name="connsiteX11" fmla="*/ 893341 w 1161426"/>
                        <a:gd name="connsiteY11" fmla="*/ 16348 h 7565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61426" h="756596">
                          <a:moveTo>
                            <a:pt x="893341" y="16348"/>
                          </a:moveTo>
                          <a:cubicBezTo>
                            <a:pt x="836260" y="25077"/>
                            <a:pt x="760753" y="36714"/>
                            <a:pt x="705335" y="52231"/>
                          </a:cubicBezTo>
                          <a:cubicBezTo>
                            <a:pt x="640842" y="73221"/>
                            <a:pt x="426027" y="154478"/>
                            <a:pt x="386542" y="179693"/>
                          </a:cubicBezTo>
                          <a:cubicBezTo>
                            <a:pt x="290183" y="221118"/>
                            <a:pt x="186759" y="332578"/>
                            <a:pt x="143187" y="389936"/>
                          </a:cubicBezTo>
                          <a:cubicBezTo>
                            <a:pt x="80633" y="492529"/>
                            <a:pt x="52647" y="579259"/>
                            <a:pt x="0" y="756597"/>
                          </a:cubicBezTo>
                          <a:cubicBezTo>
                            <a:pt x="71074" y="634746"/>
                            <a:pt x="215854" y="517467"/>
                            <a:pt x="327591" y="473548"/>
                          </a:cubicBezTo>
                          <a:cubicBezTo>
                            <a:pt x="271757" y="462811"/>
                            <a:pt x="298565" y="402544"/>
                            <a:pt x="343662" y="354400"/>
                          </a:cubicBezTo>
                          <a:cubicBezTo>
                            <a:pt x="401158" y="292885"/>
                            <a:pt x="494192" y="229847"/>
                            <a:pt x="570669" y="192924"/>
                          </a:cubicBezTo>
                          <a:cubicBezTo>
                            <a:pt x="699793" y="130648"/>
                            <a:pt x="768719" y="98922"/>
                            <a:pt x="930887" y="47175"/>
                          </a:cubicBezTo>
                          <a:cubicBezTo>
                            <a:pt x="960882" y="39001"/>
                            <a:pt x="1149789" y="5195"/>
                            <a:pt x="1161427" y="0"/>
                          </a:cubicBezTo>
                          <a:cubicBezTo>
                            <a:pt x="1118339" y="69"/>
                            <a:pt x="929848" y="37130"/>
                            <a:pt x="893341" y="16348"/>
                          </a:cubicBezTo>
                          <a:lnTo>
                            <a:pt x="893341" y="16348"/>
                          </a:lnTo>
                          <a:close/>
                        </a:path>
                      </a:pathLst>
                    </a:custGeom>
                    <a:solidFill>
                      <a:srgbClr val="CD608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510AF119-4CA4-41EF-A8BE-290C7F0E5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730" y="2279402"/>
                      <a:ext cx="479138" cy="144540"/>
                    </a:xfrm>
                    <a:custGeom>
                      <a:avLst/>
                      <a:gdLst>
                        <a:gd name="connsiteX0" fmla="*/ 626977 w 771566"/>
                        <a:gd name="connsiteY0" fmla="*/ 35745 h 232756"/>
                        <a:gd name="connsiteX1" fmla="*/ 653231 w 771566"/>
                        <a:gd name="connsiteY1" fmla="*/ 0 h 232756"/>
                        <a:gd name="connsiteX2" fmla="*/ 682464 w 771566"/>
                        <a:gd name="connsiteY2" fmla="*/ 30965 h 232756"/>
                        <a:gd name="connsiteX3" fmla="*/ 764345 w 771566"/>
                        <a:gd name="connsiteY3" fmla="*/ 119357 h 232756"/>
                        <a:gd name="connsiteX4" fmla="*/ 722850 w 771566"/>
                        <a:gd name="connsiteY4" fmla="*/ 162167 h 232756"/>
                        <a:gd name="connsiteX5" fmla="*/ 7817 w 771566"/>
                        <a:gd name="connsiteY5" fmla="*/ 232756 h 232756"/>
                        <a:gd name="connsiteX6" fmla="*/ 959 w 771566"/>
                        <a:gd name="connsiteY6" fmla="*/ 140416 h 232756"/>
                        <a:gd name="connsiteX7" fmla="*/ 626977 w 771566"/>
                        <a:gd name="connsiteY7" fmla="*/ 35745 h 232756"/>
                        <a:gd name="connsiteX8" fmla="*/ 626977 w 771566"/>
                        <a:gd name="connsiteY8" fmla="*/ 35745 h 232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1566" h="232756">
                          <a:moveTo>
                            <a:pt x="626977" y="35745"/>
                          </a:moveTo>
                          <a:cubicBezTo>
                            <a:pt x="638130" y="33944"/>
                            <a:pt x="645403" y="30618"/>
                            <a:pt x="653231" y="0"/>
                          </a:cubicBezTo>
                          <a:cubicBezTo>
                            <a:pt x="662098" y="10945"/>
                            <a:pt x="670064" y="20297"/>
                            <a:pt x="682464" y="30965"/>
                          </a:cubicBezTo>
                          <a:cubicBezTo>
                            <a:pt x="715508" y="59090"/>
                            <a:pt x="747650" y="87214"/>
                            <a:pt x="764345" y="119357"/>
                          </a:cubicBezTo>
                          <a:cubicBezTo>
                            <a:pt x="781594" y="152538"/>
                            <a:pt x="768016" y="159119"/>
                            <a:pt x="722850" y="162167"/>
                          </a:cubicBezTo>
                          <a:cubicBezTo>
                            <a:pt x="516764" y="175883"/>
                            <a:pt x="31785" y="229500"/>
                            <a:pt x="7817" y="232756"/>
                          </a:cubicBezTo>
                          <a:cubicBezTo>
                            <a:pt x="474" y="208372"/>
                            <a:pt x="-1396" y="160297"/>
                            <a:pt x="959" y="140416"/>
                          </a:cubicBezTo>
                          <a:cubicBezTo>
                            <a:pt x="68985" y="126215"/>
                            <a:pt x="493627" y="57427"/>
                            <a:pt x="626977" y="35745"/>
                          </a:cubicBezTo>
                          <a:lnTo>
                            <a:pt x="626977" y="35745"/>
                          </a:lnTo>
                          <a:close/>
                        </a:path>
                      </a:pathLst>
                    </a:custGeom>
                    <a:solidFill>
                      <a:srgbClr val="F04B4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C0A0522A-ECFC-4639-AB10-825FD9C34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4504" y="4591788"/>
                      <a:ext cx="202399" cy="28742"/>
                    </a:xfrm>
                    <a:custGeom>
                      <a:avLst/>
                      <a:gdLst>
                        <a:gd name="connsiteX0" fmla="*/ 0 w 325928"/>
                        <a:gd name="connsiteY0" fmla="*/ 38934 h 46284"/>
                        <a:gd name="connsiteX1" fmla="*/ 42187 w 325928"/>
                        <a:gd name="connsiteY1" fmla="*/ 30274 h 46284"/>
                        <a:gd name="connsiteX2" fmla="*/ 301128 w 325928"/>
                        <a:gd name="connsiteY2" fmla="*/ 1526 h 46284"/>
                        <a:gd name="connsiteX3" fmla="*/ 325928 w 325928"/>
                        <a:gd name="connsiteY3" fmla="*/ 8315 h 46284"/>
                        <a:gd name="connsiteX4" fmla="*/ 172558 w 325928"/>
                        <a:gd name="connsiteY4" fmla="*/ 41704 h 46284"/>
                        <a:gd name="connsiteX5" fmla="*/ 39486 w 325928"/>
                        <a:gd name="connsiteY5" fmla="*/ 41774 h 46284"/>
                        <a:gd name="connsiteX6" fmla="*/ 0 w 325928"/>
                        <a:gd name="connsiteY6" fmla="*/ 38934 h 46284"/>
                        <a:gd name="connsiteX7" fmla="*/ 0 w 325928"/>
                        <a:gd name="connsiteY7" fmla="*/ 38934 h 462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5928" h="46284">
                          <a:moveTo>
                            <a:pt x="0" y="38934"/>
                          </a:moveTo>
                          <a:cubicBezTo>
                            <a:pt x="11915" y="27296"/>
                            <a:pt x="27640" y="30066"/>
                            <a:pt x="42187" y="30274"/>
                          </a:cubicBezTo>
                          <a:cubicBezTo>
                            <a:pt x="129956" y="31521"/>
                            <a:pt x="217655" y="32976"/>
                            <a:pt x="301128" y="1526"/>
                          </a:cubicBezTo>
                          <a:cubicBezTo>
                            <a:pt x="310688" y="-2076"/>
                            <a:pt x="319347" y="903"/>
                            <a:pt x="325928" y="8315"/>
                          </a:cubicBezTo>
                          <a:cubicBezTo>
                            <a:pt x="276467" y="25564"/>
                            <a:pt x="226591" y="41635"/>
                            <a:pt x="172558" y="41704"/>
                          </a:cubicBezTo>
                          <a:cubicBezTo>
                            <a:pt x="128155" y="47870"/>
                            <a:pt x="83889" y="47731"/>
                            <a:pt x="39486" y="41774"/>
                          </a:cubicBezTo>
                          <a:cubicBezTo>
                            <a:pt x="26324" y="40873"/>
                            <a:pt x="13162" y="39903"/>
                            <a:pt x="0" y="38934"/>
                          </a:cubicBezTo>
                          <a:lnTo>
                            <a:pt x="0" y="38934"/>
                          </a:lnTo>
                          <a:close/>
                        </a:path>
                      </a:pathLst>
                    </a:custGeom>
                    <a:solidFill>
                      <a:srgbClr val="91A0A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2" name="Freeform: Shape 341">
                      <a:extLst>
                        <a:ext uri="{FF2B5EF4-FFF2-40B4-BE49-F238E27FC236}">
                          <a16:creationId xmlns:a16="http://schemas.microsoft.com/office/drawing/2014/main" id="{4C3572AB-29AF-49BB-90B1-2966BEF6C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9110" y="4617729"/>
                      <a:ext cx="82638" cy="5507"/>
                    </a:xfrm>
                    <a:custGeom>
                      <a:avLst/>
                      <a:gdLst>
                        <a:gd name="connsiteX0" fmla="*/ 0 w 133073"/>
                        <a:gd name="connsiteY0" fmla="*/ 69 h 8868"/>
                        <a:gd name="connsiteX1" fmla="*/ 133073 w 133073"/>
                        <a:gd name="connsiteY1" fmla="*/ 0 h 8868"/>
                        <a:gd name="connsiteX2" fmla="*/ 0 w 133073"/>
                        <a:gd name="connsiteY2" fmla="*/ 69 h 8868"/>
                        <a:gd name="connsiteX3" fmla="*/ 0 w 133073"/>
                        <a:gd name="connsiteY3" fmla="*/ 69 h 8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3073" h="8868">
                          <a:moveTo>
                            <a:pt x="0" y="69"/>
                          </a:moveTo>
                          <a:cubicBezTo>
                            <a:pt x="44404" y="0"/>
                            <a:pt x="88669" y="0"/>
                            <a:pt x="133073" y="0"/>
                          </a:cubicBezTo>
                          <a:cubicBezTo>
                            <a:pt x="88669" y="11500"/>
                            <a:pt x="44265" y="12123"/>
                            <a:pt x="0" y="69"/>
                          </a:cubicBez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solidFill>
                      <a:srgbClr val="8D9BA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" name="Freeform: Shape 342">
                      <a:extLst>
                        <a:ext uri="{FF2B5EF4-FFF2-40B4-BE49-F238E27FC236}">
                          <a16:creationId xmlns:a16="http://schemas.microsoft.com/office/drawing/2014/main" id="{26F4A5EE-6ED8-4DDC-BB9C-E1BCAE07F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677" y="4514615"/>
                      <a:ext cx="48309" cy="44953"/>
                    </a:xfrm>
                    <a:custGeom>
                      <a:avLst/>
                      <a:gdLst>
                        <a:gd name="connsiteX0" fmla="*/ 0 w 77793"/>
                        <a:gd name="connsiteY0" fmla="*/ 72390 h 72389"/>
                        <a:gd name="connsiteX1" fmla="*/ 77793 w 77793"/>
                        <a:gd name="connsiteY1" fmla="*/ 0 h 72389"/>
                        <a:gd name="connsiteX2" fmla="*/ 0 w 77793"/>
                        <a:gd name="connsiteY2" fmla="*/ 72390 h 72389"/>
                        <a:gd name="connsiteX3" fmla="*/ 0 w 77793"/>
                        <a:gd name="connsiteY3" fmla="*/ 72390 h 723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7793" h="72389">
                          <a:moveTo>
                            <a:pt x="0" y="72390"/>
                          </a:moveTo>
                          <a:cubicBezTo>
                            <a:pt x="11014" y="34775"/>
                            <a:pt x="38238" y="11776"/>
                            <a:pt x="77793" y="0"/>
                          </a:cubicBezTo>
                          <a:cubicBezTo>
                            <a:pt x="56873" y="28610"/>
                            <a:pt x="30688" y="52578"/>
                            <a:pt x="0" y="72390"/>
                          </a:cubicBezTo>
                          <a:lnTo>
                            <a:pt x="0" y="72390"/>
                          </a:lnTo>
                          <a:close/>
                        </a:path>
                      </a:pathLst>
                    </a:custGeom>
                    <a:solidFill>
                      <a:srgbClr val="95A3B0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4" name="Freeform: Shape 343">
                      <a:extLst>
                        <a:ext uri="{FF2B5EF4-FFF2-40B4-BE49-F238E27FC236}">
                          <a16:creationId xmlns:a16="http://schemas.microsoft.com/office/drawing/2014/main" id="{765C964B-81E6-4777-B956-64D5C033C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7117" y="4391546"/>
                      <a:ext cx="97478" cy="6404"/>
                    </a:xfrm>
                    <a:custGeom>
                      <a:avLst/>
                      <a:gdLst>
                        <a:gd name="connsiteX0" fmla="*/ 0 w 156971"/>
                        <a:gd name="connsiteY0" fmla="*/ 10313 h 10313"/>
                        <a:gd name="connsiteX1" fmla="*/ 156972 w 156971"/>
                        <a:gd name="connsiteY1" fmla="*/ 10105 h 10313"/>
                        <a:gd name="connsiteX2" fmla="*/ 0 w 156971"/>
                        <a:gd name="connsiteY2" fmla="*/ 10313 h 10313"/>
                        <a:gd name="connsiteX3" fmla="*/ 0 w 156971"/>
                        <a:gd name="connsiteY3" fmla="*/ 10313 h 10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6971" h="10313">
                          <a:moveTo>
                            <a:pt x="0" y="10313"/>
                          </a:moveTo>
                          <a:cubicBezTo>
                            <a:pt x="52301" y="-3472"/>
                            <a:pt x="104602" y="-3334"/>
                            <a:pt x="156972" y="10105"/>
                          </a:cubicBezTo>
                          <a:cubicBezTo>
                            <a:pt x="104533" y="10175"/>
                            <a:pt x="52231" y="10244"/>
                            <a:pt x="0" y="10313"/>
                          </a:cubicBezTo>
                          <a:lnTo>
                            <a:pt x="0" y="10313"/>
                          </a:lnTo>
                          <a:close/>
                        </a:path>
                      </a:pathLst>
                    </a:custGeom>
                    <a:solidFill>
                      <a:srgbClr val="BBD8E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5" name="Freeform: Shape 344">
                      <a:extLst>
                        <a:ext uri="{FF2B5EF4-FFF2-40B4-BE49-F238E27FC236}">
                          <a16:creationId xmlns:a16="http://schemas.microsoft.com/office/drawing/2014/main" id="{6AEBB369-AA49-487C-8323-6F81196BB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5253" y="2470248"/>
                      <a:ext cx="236512" cy="77973"/>
                    </a:xfrm>
                    <a:custGeom>
                      <a:avLst/>
                      <a:gdLst>
                        <a:gd name="connsiteX0" fmla="*/ 0 w 380861"/>
                        <a:gd name="connsiteY0" fmla="*/ 92795 h 125561"/>
                        <a:gd name="connsiteX1" fmla="*/ 253469 w 380861"/>
                        <a:gd name="connsiteY1" fmla="*/ 3641 h 125561"/>
                        <a:gd name="connsiteX2" fmla="*/ 292400 w 380861"/>
                        <a:gd name="connsiteY2" fmla="*/ 7590 h 125561"/>
                        <a:gd name="connsiteX3" fmla="*/ 380862 w 380861"/>
                        <a:gd name="connsiteY3" fmla="*/ 125561 h 125561"/>
                        <a:gd name="connsiteX4" fmla="*/ 319001 w 380861"/>
                        <a:gd name="connsiteY4" fmla="*/ 90856 h 125561"/>
                        <a:gd name="connsiteX5" fmla="*/ 0 w 380861"/>
                        <a:gd name="connsiteY5" fmla="*/ 92795 h 125561"/>
                        <a:gd name="connsiteX6" fmla="*/ 0 w 380861"/>
                        <a:gd name="connsiteY6" fmla="*/ 92795 h 12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80861" h="125561">
                          <a:moveTo>
                            <a:pt x="0" y="92795"/>
                          </a:moveTo>
                          <a:cubicBezTo>
                            <a:pt x="103009" y="63493"/>
                            <a:pt x="148452" y="42572"/>
                            <a:pt x="253469" y="3641"/>
                          </a:cubicBezTo>
                          <a:cubicBezTo>
                            <a:pt x="263999" y="-307"/>
                            <a:pt x="288452" y="-3425"/>
                            <a:pt x="292400" y="7590"/>
                          </a:cubicBezTo>
                          <a:cubicBezTo>
                            <a:pt x="306186" y="30935"/>
                            <a:pt x="316092" y="59960"/>
                            <a:pt x="380862" y="125561"/>
                          </a:cubicBezTo>
                          <a:cubicBezTo>
                            <a:pt x="365345" y="118980"/>
                            <a:pt x="340060" y="103186"/>
                            <a:pt x="319001" y="90856"/>
                          </a:cubicBezTo>
                          <a:cubicBezTo>
                            <a:pt x="212252" y="67580"/>
                            <a:pt x="191886" y="88916"/>
                            <a:pt x="0" y="92795"/>
                          </a:cubicBezTo>
                          <a:lnTo>
                            <a:pt x="0" y="92795"/>
                          </a:lnTo>
                          <a:close/>
                        </a:path>
                      </a:pathLst>
                    </a:custGeom>
                    <a:solidFill>
                      <a:srgbClr val="EE4A4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6" name="Freeform: Shape 345">
                      <a:extLst>
                        <a:ext uri="{FF2B5EF4-FFF2-40B4-BE49-F238E27FC236}">
                          <a16:creationId xmlns:a16="http://schemas.microsoft.com/office/drawing/2014/main" id="{415A9999-F2C2-48C3-BEC5-5798A4004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2267" y="3706608"/>
                      <a:ext cx="269682" cy="359284"/>
                    </a:xfrm>
                    <a:custGeom>
                      <a:avLst/>
                      <a:gdLst>
                        <a:gd name="connsiteX0" fmla="*/ 43326 w 434275"/>
                        <a:gd name="connsiteY0" fmla="*/ 0 h 578563"/>
                        <a:gd name="connsiteX1" fmla="*/ 290838 w 434275"/>
                        <a:gd name="connsiteY1" fmla="*/ 158150 h 578563"/>
                        <a:gd name="connsiteX2" fmla="*/ 432570 w 434275"/>
                        <a:gd name="connsiteY2" fmla="*/ 523494 h 578563"/>
                        <a:gd name="connsiteX3" fmla="*/ 390452 w 434275"/>
                        <a:gd name="connsiteY3" fmla="*/ 577942 h 578563"/>
                        <a:gd name="connsiteX4" fmla="*/ 345424 w 434275"/>
                        <a:gd name="connsiteY4" fmla="*/ 539427 h 578563"/>
                        <a:gd name="connsiteX5" fmla="*/ 68611 w 434275"/>
                        <a:gd name="connsiteY5" fmla="*/ 130579 h 578563"/>
                        <a:gd name="connsiteX6" fmla="*/ 1139 w 434275"/>
                        <a:gd name="connsiteY6" fmla="*/ 59782 h 578563"/>
                        <a:gd name="connsiteX7" fmla="*/ 43326 w 434275"/>
                        <a:gd name="connsiteY7" fmla="*/ 0 h 578563"/>
                        <a:gd name="connsiteX8" fmla="*/ 43326 w 434275"/>
                        <a:gd name="connsiteY8" fmla="*/ 0 h 578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4275" h="578563">
                          <a:moveTo>
                            <a:pt x="43326" y="0"/>
                          </a:moveTo>
                          <a:cubicBezTo>
                            <a:pt x="160328" y="13093"/>
                            <a:pt x="233618" y="75092"/>
                            <a:pt x="290838" y="158150"/>
                          </a:cubicBezTo>
                          <a:cubicBezTo>
                            <a:pt x="368146" y="270233"/>
                            <a:pt x="403406" y="395894"/>
                            <a:pt x="432570" y="523494"/>
                          </a:cubicBezTo>
                          <a:cubicBezTo>
                            <a:pt x="439566" y="554113"/>
                            <a:pt x="424950" y="573578"/>
                            <a:pt x="390452" y="577942"/>
                          </a:cubicBezTo>
                          <a:cubicBezTo>
                            <a:pt x="359071" y="581891"/>
                            <a:pt x="349234" y="566790"/>
                            <a:pt x="345424" y="539427"/>
                          </a:cubicBezTo>
                          <a:cubicBezTo>
                            <a:pt x="321387" y="364721"/>
                            <a:pt x="230639" y="227214"/>
                            <a:pt x="68611" y="130579"/>
                          </a:cubicBezTo>
                          <a:cubicBezTo>
                            <a:pt x="38893" y="112914"/>
                            <a:pt x="6611" y="97259"/>
                            <a:pt x="1139" y="59782"/>
                          </a:cubicBezTo>
                          <a:cubicBezTo>
                            <a:pt x="-3779" y="25769"/>
                            <a:pt x="6681" y="2702"/>
                            <a:pt x="43326" y="0"/>
                          </a:cubicBezTo>
                          <a:lnTo>
                            <a:pt x="43326" y="0"/>
                          </a:lnTo>
                          <a:close/>
                        </a:path>
                      </a:pathLst>
                    </a:custGeom>
                    <a:solidFill>
                      <a:srgbClr val="F26C6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7" name="Freeform: Shape 346">
                      <a:extLst>
                        <a:ext uri="{FF2B5EF4-FFF2-40B4-BE49-F238E27FC236}">
                          <a16:creationId xmlns:a16="http://schemas.microsoft.com/office/drawing/2014/main" id="{EA0BA0E6-1D99-484F-8CE4-DAF05E87B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3573" y="3821509"/>
                      <a:ext cx="169145" cy="13980"/>
                    </a:xfrm>
                    <a:custGeom>
                      <a:avLst/>
                      <a:gdLst>
                        <a:gd name="connsiteX0" fmla="*/ 14268 w 272378"/>
                        <a:gd name="connsiteY0" fmla="*/ 22514 h 22513"/>
                        <a:gd name="connsiteX1" fmla="*/ 14961 w 272378"/>
                        <a:gd name="connsiteY1" fmla="*/ 11430 h 22513"/>
                        <a:gd name="connsiteX2" fmla="*/ 186619 w 272378"/>
                        <a:gd name="connsiteY2" fmla="*/ 10945 h 22513"/>
                        <a:gd name="connsiteX3" fmla="*/ 238088 w 272378"/>
                        <a:gd name="connsiteY3" fmla="*/ 0 h 22513"/>
                        <a:gd name="connsiteX4" fmla="*/ 272378 w 272378"/>
                        <a:gd name="connsiteY4" fmla="*/ 13647 h 22513"/>
                        <a:gd name="connsiteX5" fmla="*/ 271616 w 272378"/>
                        <a:gd name="connsiteY5" fmla="*/ 22514 h 22513"/>
                        <a:gd name="connsiteX6" fmla="*/ 14268 w 272378"/>
                        <a:gd name="connsiteY6" fmla="*/ 22514 h 22513"/>
                        <a:gd name="connsiteX7" fmla="*/ 14268 w 272378"/>
                        <a:gd name="connsiteY7" fmla="*/ 22514 h 22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2378" h="22513">
                          <a:moveTo>
                            <a:pt x="14268" y="22514"/>
                          </a:moveTo>
                          <a:cubicBezTo>
                            <a:pt x="1245" y="18011"/>
                            <a:pt x="-10254" y="11915"/>
                            <a:pt x="14961" y="11430"/>
                          </a:cubicBezTo>
                          <a:cubicBezTo>
                            <a:pt x="72180" y="10391"/>
                            <a:pt x="129469" y="11499"/>
                            <a:pt x="186619" y="10945"/>
                          </a:cubicBezTo>
                          <a:cubicBezTo>
                            <a:pt x="204352" y="10737"/>
                            <a:pt x="224165" y="16348"/>
                            <a:pt x="238088" y="0"/>
                          </a:cubicBezTo>
                          <a:cubicBezTo>
                            <a:pt x="249518" y="4572"/>
                            <a:pt x="260948" y="9075"/>
                            <a:pt x="272378" y="13647"/>
                          </a:cubicBezTo>
                          <a:cubicBezTo>
                            <a:pt x="272101" y="16625"/>
                            <a:pt x="271893" y="19535"/>
                            <a:pt x="271616" y="22514"/>
                          </a:cubicBezTo>
                          <a:cubicBezTo>
                            <a:pt x="185857" y="22514"/>
                            <a:pt x="100028" y="22514"/>
                            <a:pt x="14268" y="22514"/>
                          </a:cubicBezTo>
                          <a:lnTo>
                            <a:pt x="14268" y="22514"/>
                          </a:lnTo>
                          <a:close/>
                        </a:path>
                      </a:pathLst>
                    </a:custGeom>
                    <a:solidFill>
                      <a:srgbClr val="EC262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" name="Freeform: Shape 347">
                      <a:extLst>
                        <a:ext uri="{FF2B5EF4-FFF2-40B4-BE49-F238E27FC236}">
                          <a16:creationId xmlns:a16="http://schemas.microsoft.com/office/drawing/2014/main" id="{65CA7674-17A8-4288-B5FF-D6631AEC0B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13" y="3177194"/>
                      <a:ext cx="517240" cy="87469"/>
                    </a:xfrm>
                    <a:custGeom>
                      <a:avLst/>
                      <a:gdLst>
                        <a:gd name="connsiteX0" fmla="*/ 0 w 832922"/>
                        <a:gd name="connsiteY0" fmla="*/ 263 h 140853"/>
                        <a:gd name="connsiteX1" fmla="*/ 684345 w 832922"/>
                        <a:gd name="connsiteY1" fmla="*/ 5459 h 140853"/>
                        <a:gd name="connsiteX2" fmla="*/ 760545 w 832922"/>
                        <a:gd name="connsiteY2" fmla="*/ 18205 h 140853"/>
                        <a:gd name="connsiteX3" fmla="*/ 800723 w 832922"/>
                        <a:gd name="connsiteY3" fmla="*/ 56166 h 140853"/>
                        <a:gd name="connsiteX4" fmla="*/ 830095 w 832922"/>
                        <a:gd name="connsiteY4" fmla="*/ 116919 h 140853"/>
                        <a:gd name="connsiteX5" fmla="*/ 763593 w 832922"/>
                        <a:gd name="connsiteY5" fmla="*/ 140125 h 140853"/>
                        <a:gd name="connsiteX6" fmla="*/ 195695 w 832922"/>
                        <a:gd name="connsiteY6" fmla="*/ 140748 h 140853"/>
                        <a:gd name="connsiteX7" fmla="*/ 0 w 832922"/>
                        <a:gd name="connsiteY7" fmla="*/ 263 h 140853"/>
                        <a:gd name="connsiteX8" fmla="*/ 0 w 832922"/>
                        <a:gd name="connsiteY8" fmla="*/ 263 h 1408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2922" h="140853">
                          <a:moveTo>
                            <a:pt x="0" y="263"/>
                          </a:moveTo>
                          <a:cubicBezTo>
                            <a:pt x="28471" y="-1261"/>
                            <a:pt x="476319" y="4281"/>
                            <a:pt x="684345" y="5459"/>
                          </a:cubicBezTo>
                          <a:cubicBezTo>
                            <a:pt x="711916" y="5597"/>
                            <a:pt x="745652" y="4627"/>
                            <a:pt x="760545" y="18205"/>
                          </a:cubicBezTo>
                          <a:cubicBezTo>
                            <a:pt x="773430" y="27903"/>
                            <a:pt x="788878" y="45429"/>
                            <a:pt x="800723" y="56166"/>
                          </a:cubicBezTo>
                          <a:cubicBezTo>
                            <a:pt x="821505" y="75147"/>
                            <a:pt x="840209" y="90526"/>
                            <a:pt x="830095" y="116919"/>
                          </a:cubicBezTo>
                          <a:cubicBezTo>
                            <a:pt x="819150" y="145598"/>
                            <a:pt x="785483" y="139986"/>
                            <a:pt x="763593" y="140125"/>
                          </a:cubicBezTo>
                          <a:cubicBezTo>
                            <a:pt x="574340" y="141233"/>
                            <a:pt x="385018" y="140748"/>
                            <a:pt x="195695" y="140748"/>
                          </a:cubicBezTo>
                          <a:cubicBezTo>
                            <a:pt x="71489" y="140679"/>
                            <a:pt x="41494" y="109506"/>
                            <a:pt x="0" y="263"/>
                          </a:cubicBezTo>
                          <a:lnTo>
                            <a:pt x="0" y="263"/>
                          </a:lnTo>
                          <a:close/>
                        </a:path>
                      </a:pathLst>
                    </a:custGeom>
                    <a:solidFill>
                      <a:srgbClr val="993835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9" name="Freeform: Shape 348">
                      <a:extLst>
                        <a:ext uri="{FF2B5EF4-FFF2-40B4-BE49-F238E27FC236}">
                          <a16:creationId xmlns:a16="http://schemas.microsoft.com/office/drawing/2014/main" id="{0DDB6245-5041-4F12-9835-1B598B902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2798" y="2168076"/>
                      <a:ext cx="40609" cy="6404"/>
                    </a:xfrm>
                    <a:custGeom>
                      <a:avLst/>
                      <a:gdLst>
                        <a:gd name="connsiteX0" fmla="*/ 65393 w 65393"/>
                        <a:gd name="connsiteY0" fmla="*/ 10313 h 10313"/>
                        <a:gd name="connsiteX1" fmla="*/ 0 w 65393"/>
                        <a:gd name="connsiteY1" fmla="*/ 10313 h 10313"/>
                        <a:gd name="connsiteX2" fmla="*/ 65393 w 65393"/>
                        <a:gd name="connsiteY2" fmla="*/ 10313 h 10313"/>
                        <a:gd name="connsiteX3" fmla="*/ 65393 w 65393"/>
                        <a:gd name="connsiteY3" fmla="*/ 10313 h 10313"/>
                        <a:gd name="connsiteX4" fmla="*/ 65393 w 65393"/>
                        <a:gd name="connsiteY4" fmla="*/ 10313 h 10313"/>
                        <a:gd name="connsiteX5" fmla="*/ 65393 w 65393"/>
                        <a:gd name="connsiteY5" fmla="*/ 10313 h 10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5393" h="10313">
                          <a:moveTo>
                            <a:pt x="65393" y="10313"/>
                          </a:moveTo>
                          <a:cubicBezTo>
                            <a:pt x="43572" y="10313"/>
                            <a:pt x="21821" y="10313"/>
                            <a:pt x="0" y="10313"/>
                          </a:cubicBezTo>
                          <a:cubicBezTo>
                            <a:pt x="22237" y="2070"/>
                            <a:pt x="44473" y="-8044"/>
                            <a:pt x="65393" y="10313"/>
                          </a:cubicBezTo>
                          <a:lnTo>
                            <a:pt x="65393" y="10313"/>
                          </a:lnTo>
                          <a:lnTo>
                            <a:pt x="65393" y="10313"/>
                          </a:lnTo>
                          <a:lnTo>
                            <a:pt x="65393" y="10313"/>
                          </a:lnTo>
                          <a:close/>
                        </a:path>
                      </a:pathLst>
                    </a:custGeom>
                    <a:solidFill>
                      <a:srgbClr val="889DAE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0" name="Freeform: Shape 349">
                      <a:extLst>
                        <a:ext uri="{FF2B5EF4-FFF2-40B4-BE49-F238E27FC236}">
                          <a16:creationId xmlns:a16="http://schemas.microsoft.com/office/drawing/2014/main" id="{14FF7DFB-9940-4AA6-BD21-35F3F37C4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2375" y="2171383"/>
                      <a:ext cx="191430" cy="185573"/>
                    </a:xfrm>
                    <a:custGeom>
                      <a:avLst/>
                      <a:gdLst>
                        <a:gd name="connsiteX0" fmla="*/ 198813 w 308263"/>
                        <a:gd name="connsiteY0" fmla="*/ 294478 h 298832"/>
                        <a:gd name="connsiteX1" fmla="*/ 308264 w 308263"/>
                        <a:gd name="connsiteY1" fmla="*/ 224721 h 298832"/>
                        <a:gd name="connsiteX2" fmla="*/ 308264 w 308263"/>
                        <a:gd name="connsiteY2" fmla="*/ 223543 h 298832"/>
                        <a:gd name="connsiteX3" fmla="*/ 154132 w 308263"/>
                        <a:gd name="connsiteY3" fmla="*/ 0 h 298832"/>
                        <a:gd name="connsiteX4" fmla="*/ 0 w 308263"/>
                        <a:gd name="connsiteY4" fmla="*/ 223543 h 298832"/>
                        <a:gd name="connsiteX5" fmla="*/ 208 w 308263"/>
                        <a:gd name="connsiteY5" fmla="*/ 235804 h 298832"/>
                        <a:gd name="connsiteX6" fmla="*/ 123098 w 308263"/>
                        <a:gd name="connsiteY6" fmla="*/ 272658 h 298832"/>
                        <a:gd name="connsiteX7" fmla="*/ 198813 w 308263"/>
                        <a:gd name="connsiteY7" fmla="*/ 294478 h 298832"/>
                        <a:gd name="connsiteX8" fmla="*/ 198813 w 308263"/>
                        <a:gd name="connsiteY8" fmla="*/ 294478 h 298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8263" h="298832">
                          <a:moveTo>
                            <a:pt x="198813" y="294478"/>
                          </a:moveTo>
                          <a:cubicBezTo>
                            <a:pt x="251737" y="311589"/>
                            <a:pt x="308125" y="276190"/>
                            <a:pt x="308264" y="224721"/>
                          </a:cubicBezTo>
                          <a:cubicBezTo>
                            <a:pt x="308264" y="224305"/>
                            <a:pt x="308264" y="223959"/>
                            <a:pt x="308264" y="223543"/>
                          </a:cubicBezTo>
                          <a:cubicBezTo>
                            <a:pt x="308264" y="100030"/>
                            <a:pt x="239268" y="0"/>
                            <a:pt x="154132" y="0"/>
                          </a:cubicBezTo>
                          <a:cubicBezTo>
                            <a:pt x="68996" y="0"/>
                            <a:pt x="0" y="100099"/>
                            <a:pt x="0" y="223543"/>
                          </a:cubicBezTo>
                          <a:cubicBezTo>
                            <a:pt x="0" y="227630"/>
                            <a:pt x="69" y="231786"/>
                            <a:pt x="208" y="235804"/>
                          </a:cubicBezTo>
                          <a:cubicBezTo>
                            <a:pt x="2355" y="293647"/>
                            <a:pt x="55418" y="262474"/>
                            <a:pt x="123098" y="272658"/>
                          </a:cubicBezTo>
                          <a:cubicBezTo>
                            <a:pt x="133696" y="274389"/>
                            <a:pt x="165285" y="283603"/>
                            <a:pt x="198813" y="294478"/>
                          </a:cubicBezTo>
                          <a:lnTo>
                            <a:pt x="198813" y="294478"/>
                          </a:lnTo>
                          <a:close/>
                        </a:path>
                      </a:pathLst>
                    </a:custGeom>
                    <a:solidFill>
                      <a:srgbClr val="FEFFF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1" name="Freeform: Shape 350">
                      <a:extLst>
                        <a:ext uri="{FF2B5EF4-FFF2-40B4-BE49-F238E27FC236}">
                          <a16:creationId xmlns:a16="http://schemas.microsoft.com/office/drawing/2014/main" id="{8D8393DB-AFCE-4903-8C24-F3B30CF16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6787" y="2972258"/>
                      <a:ext cx="404670" cy="767430"/>
                    </a:xfrm>
                    <a:custGeom>
                      <a:avLst/>
                      <a:gdLst>
                        <a:gd name="connsiteX0" fmla="*/ 0 w 651648"/>
                        <a:gd name="connsiteY0" fmla="*/ 254562 h 1235809"/>
                        <a:gd name="connsiteX1" fmla="*/ 292470 w 651648"/>
                        <a:gd name="connsiteY1" fmla="*/ 30880 h 1235809"/>
                        <a:gd name="connsiteX2" fmla="*/ 628997 w 651648"/>
                        <a:gd name="connsiteY2" fmla="*/ 896720 h 1235809"/>
                        <a:gd name="connsiteX3" fmla="*/ 651649 w 651648"/>
                        <a:gd name="connsiteY3" fmla="*/ 1046696 h 1235809"/>
                        <a:gd name="connsiteX4" fmla="*/ 55834 w 651648"/>
                        <a:gd name="connsiteY4" fmla="*/ 1235810 h 1235809"/>
                        <a:gd name="connsiteX5" fmla="*/ 0 w 651648"/>
                        <a:gd name="connsiteY5" fmla="*/ 254562 h 1235809"/>
                        <a:gd name="connsiteX6" fmla="*/ 0 w 651648"/>
                        <a:gd name="connsiteY6" fmla="*/ 254562 h 1235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51648" h="1235809">
                          <a:moveTo>
                            <a:pt x="0" y="254562"/>
                          </a:moveTo>
                          <a:cubicBezTo>
                            <a:pt x="-346" y="-41718"/>
                            <a:pt x="263929" y="-20936"/>
                            <a:pt x="292470" y="30880"/>
                          </a:cubicBezTo>
                          <a:cubicBezTo>
                            <a:pt x="456022" y="302706"/>
                            <a:pt x="572193" y="590049"/>
                            <a:pt x="628997" y="896720"/>
                          </a:cubicBezTo>
                          <a:cubicBezTo>
                            <a:pt x="638695" y="949021"/>
                            <a:pt x="642921" y="994187"/>
                            <a:pt x="651649" y="1046696"/>
                          </a:cubicBezTo>
                          <a:cubicBezTo>
                            <a:pt x="535063" y="1044132"/>
                            <a:pt x="286235" y="1052168"/>
                            <a:pt x="55834" y="1235810"/>
                          </a:cubicBezTo>
                          <a:cubicBezTo>
                            <a:pt x="69550" y="1176928"/>
                            <a:pt x="208" y="400381"/>
                            <a:pt x="0" y="254562"/>
                          </a:cubicBezTo>
                          <a:lnTo>
                            <a:pt x="0" y="254562"/>
                          </a:lnTo>
                          <a:close/>
                        </a:path>
                      </a:pathLst>
                    </a:custGeom>
                    <a:solidFill>
                      <a:srgbClr val="F04D4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2" name="Freeform: Shape 351">
                      <a:extLst>
                        <a:ext uri="{FF2B5EF4-FFF2-40B4-BE49-F238E27FC236}">
                          <a16:creationId xmlns:a16="http://schemas.microsoft.com/office/drawing/2014/main" id="{489102B8-D85F-4B6B-811F-9B658B6E16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0161" y="3669613"/>
                      <a:ext cx="258322" cy="160801"/>
                    </a:xfrm>
                    <a:custGeom>
                      <a:avLst/>
                      <a:gdLst>
                        <a:gd name="connsiteX0" fmla="*/ 93726 w 415982"/>
                        <a:gd name="connsiteY0" fmla="*/ 258941 h 258941"/>
                        <a:gd name="connsiteX1" fmla="*/ 0 w 415982"/>
                        <a:gd name="connsiteY1" fmla="*/ 121435 h 258941"/>
                        <a:gd name="connsiteX2" fmla="*/ 37199 w 415982"/>
                        <a:gd name="connsiteY2" fmla="*/ 0 h 258941"/>
                        <a:gd name="connsiteX3" fmla="*/ 415983 w 415982"/>
                        <a:gd name="connsiteY3" fmla="*/ 255755 h 258941"/>
                        <a:gd name="connsiteX4" fmla="*/ 93726 w 415982"/>
                        <a:gd name="connsiteY4" fmla="*/ 258941 h 258941"/>
                        <a:gd name="connsiteX5" fmla="*/ 93726 w 415982"/>
                        <a:gd name="connsiteY5" fmla="*/ 258941 h 258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15982" h="258941">
                          <a:moveTo>
                            <a:pt x="93726" y="258941"/>
                          </a:moveTo>
                          <a:cubicBezTo>
                            <a:pt x="54864" y="240584"/>
                            <a:pt x="0" y="211905"/>
                            <a:pt x="0" y="121435"/>
                          </a:cubicBezTo>
                          <a:cubicBezTo>
                            <a:pt x="6235" y="95250"/>
                            <a:pt x="29510" y="6304"/>
                            <a:pt x="37199" y="0"/>
                          </a:cubicBezTo>
                          <a:cubicBezTo>
                            <a:pt x="197289" y="59297"/>
                            <a:pt x="314706" y="155586"/>
                            <a:pt x="415983" y="255755"/>
                          </a:cubicBezTo>
                          <a:cubicBezTo>
                            <a:pt x="346087" y="257833"/>
                            <a:pt x="143395" y="257348"/>
                            <a:pt x="93726" y="258941"/>
                          </a:cubicBezTo>
                          <a:lnTo>
                            <a:pt x="93726" y="258941"/>
                          </a:lnTo>
                          <a:close/>
                        </a:path>
                      </a:pathLst>
                    </a:custGeom>
                    <a:solidFill>
                      <a:srgbClr val="F37765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3" name="Freeform: Shape 352">
                      <a:extLst>
                        <a:ext uri="{FF2B5EF4-FFF2-40B4-BE49-F238E27FC236}">
                          <a16:creationId xmlns:a16="http://schemas.microsoft.com/office/drawing/2014/main" id="{129BD50D-2D45-4C6B-BBF1-77AD9D58A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997" y="3826886"/>
                      <a:ext cx="1115789" cy="552248"/>
                    </a:xfrm>
                    <a:custGeom>
                      <a:avLst/>
                      <a:gdLst>
                        <a:gd name="connsiteX0" fmla="*/ 293212 w 1796779"/>
                        <a:gd name="connsiteY0" fmla="*/ 828156 h 889296"/>
                        <a:gd name="connsiteX1" fmla="*/ 82900 w 1796779"/>
                        <a:gd name="connsiteY1" fmla="*/ 888284 h 889296"/>
                        <a:gd name="connsiteX2" fmla="*/ 119 w 1796779"/>
                        <a:gd name="connsiteY2" fmla="*/ 828156 h 889296"/>
                        <a:gd name="connsiteX3" fmla="*/ 36002 w 1796779"/>
                        <a:gd name="connsiteY3" fmla="*/ 768581 h 889296"/>
                        <a:gd name="connsiteX4" fmla="*/ 527215 w 1796779"/>
                        <a:gd name="connsiteY4" fmla="*/ 494400 h 889296"/>
                        <a:gd name="connsiteX5" fmla="*/ 761842 w 1796779"/>
                        <a:gd name="connsiteY5" fmla="*/ 238091 h 889296"/>
                        <a:gd name="connsiteX6" fmla="*/ 1221189 w 1796779"/>
                        <a:gd name="connsiteY6" fmla="*/ 10737 h 889296"/>
                        <a:gd name="connsiteX7" fmla="*/ 1583971 w 1796779"/>
                        <a:gd name="connsiteY7" fmla="*/ 138 h 889296"/>
                        <a:gd name="connsiteX8" fmla="*/ 1796777 w 1796779"/>
                        <a:gd name="connsiteY8" fmla="*/ 75785 h 889296"/>
                        <a:gd name="connsiteX9" fmla="*/ 1678528 w 1796779"/>
                        <a:gd name="connsiteY9" fmla="*/ 137853 h 889296"/>
                        <a:gd name="connsiteX10" fmla="*/ 1343110 w 1796779"/>
                        <a:gd name="connsiteY10" fmla="*/ 137853 h 889296"/>
                        <a:gd name="connsiteX11" fmla="*/ 1080566 w 1796779"/>
                        <a:gd name="connsiteY11" fmla="*/ 199852 h 889296"/>
                        <a:gd name="connsiteX12" fmla="*/ 837557 w 1796779"/>
                        <a:gd name="connsiteY12" fmla="*/ 392430 h 889296"/>
                        <a:gd name="connsiteX13" fmla="*/ 677052 w 1796779"/>
                        <a:gd name="connsiteY13" fmla="*/ 578843 h 889296"/>
                        <a:gd name="connsiteX14" fmla="*/ 293212 w 1796779"/>
                        <a:gd name="connsiteY14" fmla="*/ 828156 h 889296"/>
                        <a:gd name="connsiteX15" fmla="*/ 293212 w 1796779"/>
                        <a:gd name="connsiteY15" fmla="*/ 828156 h 889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796779" h="889296">
                          <a:moveTo>
                            <a:pt x="293212" y="828156"/>
                          </a:moveTo>
                          <a:cubicBezTo>
                            <a:pt x="220129" y="856142"/>
                            <a:pt x="123286" y="896181"/>
                            <a:pt x="82900" y="888284"/>
                          </a:cubicBezTo>
                          <a:cubicBezTo>
                            <a:pt x="37596" y="879417"/>
                            <a:pt x="4622" y="879556"/>
                            <a:pt x="119" y="828156"/>
                          </a:cubicBezTo>
                          <a:cubicBezTo>
                            <a:pt x="-1751" y="806196"/>
                            <a:pt x="18823" y="774954"/>
                            <a:pt x="36002" y="768581"/>
                          </a:cubicBezTo>
                          <a:cubicBezTo>
                            <a:pt x="214657" y="702356"/>
                            <a:pt x="388393" y="618952"/>
                            <a:pt x="527215" y="494400"/>
                          </a:cubicBezTo>
                          <a:cubicBezTo>
                            <a:pt x="614291" y="416329"/>
                            <a:pt x="686127" y="325443"/>
                            <a:pt x="761842" y="238091"/>
                          </a:cubicBezTo>
                          <a:cubicBezTo>
                            <a:pt x="874895" y="107650"/>
                            <a:pt x="1038379" y="18635"/>
                            <a:pt x="1221189" y="10737"/>
                          </a:cubicBezTo>
                          <a:cubicBezTo>
                            <a:pt x="1327523" y="6096"/>
                            <a:pt x="1477360" y="762"/>
                            <a:pt x="1583971" y="138"/>
                          </a:cubicBezTo>
                          <a:cubicBezTo>
                            <a:pt x="1707553" y="-623"/>
                            <a:pt x="1796014" y="-900"/>
                            <a:pt x="1796777" y="75785"/>
                          </a:cubicBezTo>
                          <a:cubicBezTo>
                            <a:pt x="1797262" y="130579"/>
                            <a:pt x="1744337" y="138268"/>
                            <a:pt x="1678528" y="137853"/>
                          </a:cubicBezTo>
                          <a:cubicBezTo>
                            <a:pt x="1598864" y="137298"/>
                            <a:pt x="1441546" y="132311"/>
                            <a:pt x="1343110" y="137853"/>
                          </a:cubicBezTo>
                          <a:cubicBezTo>
                            <a:pt x="1258666" y="142633"/>
                            <a:pt x="1154757" y="156972"/>
                            <a:pt x="1080566" y="199852"/>
                          </a:cubicBezTo>
                          <a:cubicBezTo>
                            <a:pt x="984762" y="255270"/>
                            <a:pt x="913341" y="316369"/>
                            <a:pt x="837557" y="392430"/>
                          </a:cubicBezTo>
                          <a:cubicBezTo>
                            <a:pt x="779922" y="450273"/>
                            <a:pt x="733232" y="519823"/>
                            <a:pt x="677052" y="578843"/>
                          </a:cubicBezTo>
                          <a:cubicBezTo>
                            <a:pt x="626206" y="632045"/>
                            <a:pt x="431827" y="775162"/>
                            <a:pt x="293212" y="828156"/>
                          </a:cubicBezTo>
                          <a:lnTo>
                            <a:pt x="293212" y="828156"/>
                          </a:lnTo>
                          <a:close/>
                        </a:path>
                      </a:pathLst>
                    </a:custGeom>
                    <a:solidFill>
                      <a:srgbClr val="D1E3F1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4" name="Freeform: Shape 353">
                      <a:extLst>
                        <a:ext uri="{FF2B5EF4-FFF2-40B4-BE49-F238E27FC236}">
                          <a16:creationId xmlns:a16="http://schemas.microsoft.com/office/drawing/2014/main" id="{D90B4CAA-D4CD-4001-B821-577E35AEEC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1408" y="3638748"/>
                      <a:ext cx="311319" cy="722011"/>
                    </a:xfrm>
                    <a:custGeom>
                      <a:avLst/>
                      <a:gdLst>
                        <a:gd name="connsiteX0" fmla="*/ 495035 w 501324"/>
                        <a:gd name="connsiteY0" fmla="*/ 25942 h 1162670"/>
                        <a:gd name="connsiteX1" fmla="*/ 301903 w 501324"/>
                        <a:gd name="connsiteY1" fmla="*/ 25942 h 1162670"/>
                        <a:gd name="connsiteX2" fmla="*/ 90898 w 501324"/>
                        <a:gd name="connsiteY2" fmla="*/ 141004 h 1162670"/>
                        <a:gd name="connsiteX3" fmla="*/ 1121 w 501324"/>
                        <a:gd name="connsiteY3" fmla="*/ 396898 h 1162670"/>
                        <a:gd name="connsiteX4" fmla="*/ 132600 w 501324"/>
                        <a:gd name="connsiteY4" fmla="*/ 1142480 h 1162670"/>
                        <a:gd name="connsiteX5" fmla="*/ 203813 w 501324"/>
                        <a:gd name="connsiteY5" fmla="*/ 1154811 h 1162670"/>
                        <a:gd name="connsiteX6" fmla="*/ 255005 w 501324"/>
                        <a:gd name="connsiteY6" fmla="*/ 1144350 h 1162670"/>
                        <a:gd name="connsiteX7" fmla="*/ 461438 w 501324"/>
                        <a:gd name="connsiteY7" fmla="*/ 762173 h 1162670"/>
                        <a:gd name="connsiteX8" fmla="*/ 495035 w 501324"/>
                        <a:gd name="connsiteY8" fmla="*/ 25942 h 1162670"/>
                        <a:gd name="connsiteX9" fmla="*/ 495035 w 501324"/>
                        <a:gd name="connsiteY9" fmla="*/ 25942 h 1162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01324" h="1162670">
                          <a:moveTo>
                            <a:pt x="495035" y="25942"/>
                          </a:moveTo>
                          <a:cubicBezTo>
                            <a:pt x="491156" y="-17076"/>
                            <a:pt x="429850" y="935"/>
                            <a:pt x="301903" y="25942"/>
                          </a:cubicBezTo>
                          <a:cubicBezTo>
                            <a:pt x="203397" y="45200"/>
                            <a:pt x="143753" y="76234"/>
                            <a:pt x="90898" y="141004"/>
                          </a:cubicBezTo>
                          <a:cubicBezTo>
                            <a:pt x="29107" y="216719"/>
                            <a:pt x="5623" y="304419"/>
                            <a:pt x="1121" y="396898"/>
                          </a:cubicBezTo>
                          <a:cubicBezTo>
                            <a:pt x="-10379" y="628061"/>
                            <a:pt x="68939" y="920876"/>
                            <a:pt x="132600" y="1142480"/>
                          </a:cubicBezTo>
                          <a:cubicBezTo>
                            <a:pt x="139389" y="1166033"/>
                            <a:pt x="125881" y="1167349"/>
                            <a:pt x="203813" y="1154811"/>
                          </a:cubicBezTo>
                          <a:cubicBezTo>
                            <a:pt x="207207" y="1154256"/>
                            <a:pt x="251819" y="1145320"/>
                            <a:pt x="255005" y="1144350"/>
                          </a:cubicBezTo>
                          <a:cubicBezTo>
                            <a:pt x="321161" y="1123222"/>
                            <a:pt x="429018" y="1085330"/>
                            <a:pt x="461438" y="762173"/>
                          </a:cubicBezTo>
                          <a:cubicBezTo>
                            <a:pt x="482497" y="552207"/>
                            <a:pt x="515124" y="138718"/>
                            <a:pt x="495035" y="25942"/>
                          </a:cubicBezTo>
                          <a:lnTo>
                            <a:pt x="495035" y="25942"/>
                          </a:lnTo>
                          <a:close/>
                        </a:path>
                      </a:pathLst>
                    </a:custGeom>
                    <a:solidFill>
                      <a:srgbClr val="3A161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6" name="Freeform: Shape 355">
                      <a:extLst>
                        <a:ext uri="{FF2B5EF4-FFF2-40B4-BE49-F238E27FC236}">
                          <a16:creationId xmlns:a16="http://schemas.microsoft.com/office/drawing/2014/main" id="{C6DB1F3E-F1C0-4353-8791-7DF3863E3572}"/>
                        </a:ext>
                      </a:extLst>
                    </p:cNvPr>
                    <p:cNvSpPr/>
                    <p:nvPr/>
                  </p:nvSpPr>
                  <p:spPr>
                    <a:xfrm rot="19173505">
                      <a:off x="8942874" y="4253571"/>
                      <a:ext cx="157710" cy="107549"/>
                    </a:xfrm>
                    <a:custGeom>
                      <a:avLst/>
                      <a:gdLst>
                        <a:gd name="connsiteX0" fmla="*/ 253965 w 253964"/>
                        <a:gd name="connsiteY0" fmla="*/ 86594 h 173189"/>
                        <a:gd name="connsiteX1" fmla="*/ 126982 w 253964"/>
                        <a:gd name="connsiteY1" fmla="*/ 173189 h 173189"/>
                        <a:gd name="connsiteX2" fmla="*/ 0 w 253964"/>
                        <a:gd name="connsiteY2" fmla="*/ 86594 h 173189"/>
                        <a:gd name="connsiteX3" fmla="*/ 126982 w 253964"/>
                        <a:gd name="connsiteY3" fmla="*/ 0 h 173189"/>
                        <a:gd name="connsiteX4" fmla="*/ 253965 w 253964"/>
                        <a:gd name="connsiteY4" fmla="*/ 86594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964" h="173189">
                          <a:moveTo>
                            <a:pt x="253965" y="86594"/>
                          </a:moveTo>
                          <a:cubicBezTo>
                            <a:pt x="253965" y="134419"/>
                            <a:pt x="197113" y="173189"/>
                            <a:pt x="126982" y="173189"/>
                          </a:cubicBezTo>
                          <a:cubicBezTo>
                            <a:pt x="56852" y="173189"/>
                            <a:pt x="0" y="134419"/>
                            <a:pt x="0" y="86594"/>
                          </a:cubicBezTo>
                          <a:cubicBezTo>
                            <a:pt x="0" y="38770"/>
                            <a:pt x="56852" y="0"/>
                            <a:pt x="126982" y="0"/>
                          </a:cubicBezTo>
                          <a:cubicBezTo>
                            <a:pt x="197113" y="0"/>
                            <a:pt x="253965" y="38770"/>
                            <a:pt x="253965" y="86594"/>
                          </a:cubicBezTo>
                          <a:close/>
                        </a:path>
                      </a:pathLst>
                    </a:custGeom>
                    <a:solidFill>
                      <a:srgbClr val="8DA5B6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7" name="Freeform: Shape 356">
                      <a:extLst>
                        <a:ext uri="{FF2B5EF4-FFF2-40B4-BE49-F238E27FC236}">
                          <a16:creationId xmlns:a16="http://schemas.microsoft.com/office/drawing/2014/main" id="{09568DFE-EF08-454E-94A8-55F59A000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757" y="4247040"/>
                      <a:ext cx="1092699" cy="160801"/>
                    </a:xfrm>
                    <a:custGeom>
                      <a:avLst/>
                      <a:gdLst>
                        <a:gd name="connsiteX0" fmla="*/ 1630126 w 1759596"/>
                        <a:gd name="connsiteY0" fmla="*/ 258941 h 258941"/>
                        <a:gd name="connsiteX1" fmla="*/ 129471 w 1759596"/>
                        <a:gd name="connsiteY1" fmla="*/ 258941 h 258941"/>
                        <a:gd name="connsiteX2" fmla="*/ 0 w 1759596"/>
                        <a:gd name="connsiteY2" fmla="*/ 129471 h 258941"/>
                        <a:gd name="connsiteX3" fmla="*/ 0 w 1759596"/>
                        <a:gd name="connsiteY3" fmla="*/ 129471 h 258941"/>
                        <a:gd name="connsiteX4" fmla="*/ 129471 w 1759596"/>
                        <a:gd name="connsiteY4" fmla="*/ 0 h 258941"/>
                        <a:gd name="connsiteX5" fmla="*/ 1630126 w 1759596"/>
                        <a:gd name="connsiteY5" fmla="*/ 0 h 258941"/>
                        <a:gd name="connsiteX6" fmla="*/ 1759597 w 1759596"/>
                        <a:gd name="connsiteY6" fmla="*/ 129471 h 258941"/>
                        <a:gd name="connsiteX7" fmla="*/ 1759597 w 1759596"/>
                        <a:gd name="connsiteY7" fmla="*/ 129471 h 258941"/>
                        <a:gd name="connsiteX8" fmla="*/ 1630126 w 1759596"/>
                        <a:gd name="connsiteY8" fmla="*/ 258941 h 258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59596" h="258941">
                          <a:moveTo>
                            <a:pt x="1630126" y="258941"/>
                          </a:moveTo>
                          <a:lnTo>
                            <a:pt x="129471" y="258941"/>
                          </a:lnTo>
                          <a:cubicBezTo>
                            <a:pt x="57981" y="258941"/>
                            <a:pt x="0" y="200960"/>
                            <a:pt x="0" y="129471"/>
                          </a:cubicBezTo>
                          <a:lnTo>
                            <a:pt x="0" y="129471"/>
                          </a:lnTo>
                          <a:cubicBezTo>
                            <a:pt x="0" y="57981"/>
                            <a:pt x="57981" y="0"/>
                            <a:pt x="129471" y="0"/>
                          </a:cubicBezTo>
                          <a:lnTo>
                            <a:pt x="1630126" y="0"/>
                          </a:lnTo>
                          <a:cubicBezTo>
                            <a:pt x="1701615" y="0"/>
                            <a:pt x="1759597" y="57981"/>
                            <a:pt x="1759597" y="129471"/>
                          </a:cubicBezTo>
                          <a:lnTo>
                            <a:pt x="1759597" y="129471"/>
                          </a:lnTo>
                          <a:cubicBezTo>
                            <a:pt x="1759528" y="200960"/>
                            <a:pt x="1701615" y="258941"/>
                            <a:pt x="1630126" y="258941"/>
                          </a:cubicBezTo>
                          <a:close/>
                        </a:path>
                      </a:pathLst>
                    </a:custGeom>
                    <a:solidFill>
                      <a:srgbClr val="B0CBDB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8" name="Freeform: Shape 357">
                      <a:extLst>
                        <a:ext uri="{FF2B5EF4-FFF2-40B4-BE49-F238E27FC236}">
                          <a16:creationId xmlns:a16="http://schemas.microsoft.com/office/drawing/2014/main" id="{FD0DBCF8-8D38-442B-8577-06BA6830F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7214" y="4291556"/>
                      <a:ext cx="755825" cy="68398"/>
                    </a:xfrm>
                    <a:custGeom>
                      <a:avLst/>
                      <a:gdLst>
                        <a:gd name="connsiteX0" fmla="*/ 1162050 w 1217121"/>
                        <a:gd name="connsiteY0" fmla="*/ 110144 h 110143"/>
                        <a:gd name="connsiteX1" fmla="*/ 55072 w 1217121"/>
                        <a:gd name="connsiteY1" fmla="*/ 110144 h 110143"/>
                        <a:gd name="connsiteX2" fmla="*/ 0 w 1217121"/>
                        <a:gd name="connsiteY2" fmla="*/ 55072 h 110143"/>
                        <a:gd name="connsiteX3" fmla="*/ 0 w 1217121"/>
                        <a:gd name="connsiteY3" fmla="*/ 55072 h 110143"/>
                        <a:gd name="connsiteX4" fmla="*/ 55072 w 1217121"/>
                        <a:gd name="connsiteY4" fmla="*/ 0 h 110143"/>
                        <a:gd name="connsiteX5" fmla="*/ 1162050 w 1217121"/>
                        <a:gd name="connsiteY5" fmla="*/ 0 h 110143"/>
                        <a:gd name="connsiteX6" fmla="*/ 1217122 w 1217121"/>
                        <a:gd name="connsiteY6" fmla="*/ 55072 h 110143"/>
                        <a:gd name="connsiteX7" fmla="*/ 1217122 w 1217121"/>
                        <a:gd name="connsiteY7" fmla="*/ 55072 h 110143"/>
                        <a:gd name="connsiteX8" fmla="*/ 1162050 w 1217121"/>
                        <a:gd name="connsiteY8" fmla="*/ 110144 h 110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217121" h="110143">
                          <a:moveTo>
                            <a:pt x="1162050" y="110144"/>
                          </a:moveTo>
                          <a:lnTo>
                            <a:pt x="55072" y="110144"/>
                          </a:lnTo>
                          <a:cubicBezTo>
                            <a:pt x="24661" y="110144"/>
                            <a:pt x="0" y="85483"/>
                            <a:pt x="0" y="55072"/>
                          </a:cubicBezTo>
                          <a:lnTo>
                            <a:pt x="0" y="55072"/>
                          </a:lnTo>
                          <a:cubicBezTo>
                            <a:pt x="0" y="24661"/>
                            <a:pt x="24661" y="0"/>
                            <a:pt x="55072" y="0"/>
                          </a:cubicBezTo>
                          <a:lnTo>
                            <a:pt x="1162050" y="0"/>
                          </a:lnTo>
                          <a:cubicBezTo>
                            <a:pt x="1192461" y="0"/>
                            <a:pt x="1217122" y="24661"/>
                            <a:pt x="1217122" y="55072"/>
                          </a:cubicBezTo>
                          <a:lnTo>
                            <a:pt x="1217122" y="55072"/>
                          </a:lnTo>
                          <a:cubicBezTo>
                            <a:pt x="1217122" y="85483"/>
                            <a:pt x="1192461" y="110144"/>
                            <a:pt x="1162050" y="110144"/>
                          </a:cubicBezTo>
                          <a:close/>
                        </a:path>
                      </a:pathLst>
                    </a:custGeom>
                    <a:solidFill>
                      <a:srgbClr val="91AEC4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89CE302D-6BB1-4E8A-B178-39616750E1CF}"/>
                      </a:ext>
                    </a:extLst>
                  </p:cNvPr>
                  <p:cNvSpPr/>
                  <p:nvPr/>
                </p:nvSpPr>
                <p:spPr>
                  <a:xfrm>
                    <a:off x="8529536" y="2286024"/>
                    <a:ext cx="263614" cy="264305"/>
                  </a:xfrm>
                  <a:custGeom>
                    <a:avLst/>
                    <a:gdLst>
                      <a:gd name="connsiteX0" fmla="*/ 424504 w 424503"/>
                      <a:gd name="connsiteY0" fmla="*/ 184184 h 425616"/>
                      <a:gd name="connsiteX1" fmla="*/ 424434 w 424503"/>
                      <a:gd name="connsiteY1" fmla="*/ 183976 h 425616"/>
                      <a:gd name="connsiteX2" fmla="*/ 374627 w 424503"/>
                      <a:gd name="connsiteY2" fmla="*/ 75564 h 425616"/>
                      <a:gd name="connsiteX3" fmla="*/ 249243 w 424503"/>
                      <a:gd name="connsiteY3" fmla="*/ 19038 h 425616"/>
                      <a:gd name="connsiteX4" fmla="*/ 89570 w 424503"/>
                      <a:gd name="connsiteY4" fmla="*/ 20839 h 425616"/>
                      <a:gd name="connsiteX5" fmla="*/ 105641 w 424503"/>
                      <a:gd name="connsiteY5" fmla="*/ 70992 h 425616"/>
                      <a:gd name="connsiteX6" fmla="*/ 121782 w 424503"/>
                      <a:gd name="connsiteY6" fmla="*/ 70438 h 425616"/>
                      <a:gd name="connsiteX7" fmla="*/ 167848 w 424503"/>
                      <a:gd name="connsiteY7" fmla="*/ 70576 h 425616"/>
                      <a:gd name="connsiteX8" fmla="*/ 178308 w 424503"/>
                      <a:gd name="connsiteY8" fmla="*/ 78335 h 425616"/>
                      <a:gd name="connsiteX9" fmla="*/ 189392 w 424503"/>
                      <a:gd name="connsiteY9" fmla="*/ 85816 h 425616"/>
                      <a:gd name="connsiteX10" fmla="*/ 229639 w 424503"/>
                      <a:gd name="connsiteY10" fmla="*/ 130567 h 425616"/>
                      <a:gd name="connsiteX11" fmla="*/ 106680 w 424503"/>
                      <a:gd name="connsiteY11" fmla="*/ 306935 h 425616"/>
                      <a:gd name="connsiteX12" fmla="*/ 0 w 424503"/>
                      <a:gd name="connsiteY12" fmla="*/ 352447 h 425616"/>
                      <a:gd name="connsiteX13" fmla="*/ 267739 w 424503"/>
                      <a:gd name="connsiteY13" fmla="*/ 369627 h 425616"/>
                      <a:gd name="connsiteX14" fmla="*/ 352045 w 424503"/>
                      <a:gd name="connsiteY14" fmla="*/ 341433 h 425616"/>
                      <a:gd name="connsiteX15" fmla="*/ 416537 w 424503"/>
                      <a:gd name="connsiteY15" fmla="*/ 285114 h 425616"/>
                      <a:gd name="connsiteX16" fmla="*/ 424504 w 424503"/>
                      <a:gd name="connsiteY16" fmla="*/ 184184 h 425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24503" h="425616">
                        <a:moveTo>
                          <a:pt x="424504" y="184184"/>
                        </a:moveTo>
                        <a:cubicBezTo>
                          <a:pt x="424504" y="184114"/>
                          <a:pt x="424434" y="184045"/>
                          <a:pt x="424434" y="183976"/>
                        </a:cubicBezTo>
                        <a:cubicBezTo>
                          <a:pt x="407393" y="148023"/>
                          <a:pt x="423811" y="98840"/>
                          <a:pt x="374627" y="75564"/>
                        </a:cubicBezTo>
                        <a:cubicBezTo>
                          <a:pt x="333202" y="55960"/>
                          <a:pt x="292401" y="34555"/>
                          <a:pt x="249243" y="19038"/>
                        </a:cubicBezTo>
                        <a:cubicBezTo>
                          <a:pt x="196873" y="195"/>
                          <a:pt x="142286" y="-12897"/>
                          <a:pt x="89570" y="20839"/>
                        </a:cubicBezTo>
                        <a:cubicBezTo>
                          <a:pt x="74468" y="43006"/>
                          <a:pt x="75092" y="61017"/>
                          <a:pt x="105641" y="70992"/>
                        </a:cubicBezTo>
                        <a:cubicBezTo>
                          <a:pt x="111114" y="71477"/>
                          <a:pt x="116379" y="71338"/>
                          <a:pt x="121782" y="70438"/>
                        </a:cubicBezTo>
                        <a:cubicBezTo>
                          <a:pt x="137299" y="67182"/>
                          <a:pt x="152539" y="60948"/>
                          <a:pt x="167848" y="70576"/>
                        </a:cubicBezTo>
                        <a:cubicBezTo>
                          <a:pt x="171381" y="73140"/>
                          <a:pt x="174775" y="75772"/>
                          <a:pt x="178308" y="78335"/>
                        </a:cubicBezTo>
                        <a:cubicBezTo>
                          <a:pt x="181910" y="80967"/>
                          <a:pt x="185513" y="83531"/>
                          <a:pt x="189392" y="85816"/>
                        </a:cubicBezTo>
                        <a:cubicBezTo>
                          <a:pt x="207818" y="96900"/>
                          <a:pt x="221327" y="111794"/>
                          <a:pt x="229639" y="130567"/>
                        </a:cubicBezTo>
                        <a:cubicBezTo>
                          <a:pt x="273974" y="242996"/>
                          <a:pt x="227492" y="309498"/>
                          <a:pt x="106680" y="306935"/>
                        </a:cubicBezTo>
                        <a:cubicBezTo>
                          <a:pt x="65325" y="310676"/>
                          <a:pt x="15933" y="298553"/>
                          <a:pt x="0" y="352447"/>
                        </a:cubicBezTo>
                        <a:cubicBezTo>
                          <a:pt x="69342" y="455802"/>
                          <a:pt x="168056" y="438484"/>
                          <a:pt x="267739" y="369627"/>
                        </a:cubicBezTo>
                        <a:cubicBezTo>
                          <a:pt x="295171" y="350646"/>
                          <a:pt x="318724" y="336930"/>
                          <a:pt x="352045" y="341433"/>
                        </a:cubicBezTo>
                        <a:cubicBezTo>
                          <a:pt x="400466" y="347944"/>
                          <a:pt x="423188" y="330903"/>
                          <a:pt x="416537" y="285114"/>
                        </a:cubicBezTo>
                        <a:cubicBezTo>
                          <a:pt x="404414" y="250408"/>
                          <a:pt x="405037" y="216742"/>
                          <a:pt x="424504" y="184184"/>
                        </a:cubicBezTo>
                        <a:close/>
                      </a:path>
                    </a:pathLst>
                  </a:custGeom>
                  <a:solidFill>
                    <a:srgbClr val="F9AF97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C7BDEF8-DC80-44B1-915B-6CD54B3E63EC}"/>
                    </a:ext>
                  </a:extLst>
                </p:cNvPr>
                <p:cNvGrpSpPr/>
                <p:nvPr/>
              </p:nvGrpSpPr>
              <p:grpSpPr>
                <a:xfrm>
                  <a:off x="6849647" y="2847522"/>
                  <a:ext cx="1201244" cy="1531611"/>
                  <a:chOff x="6849647" y="2847522"/>
                  <a:chExt cx="1201244" cy="1531611"/>
                </a:xfrm>
              </p:grpSpPr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5A8FB280-B84A-4AFE-92FD-BE4EC9112F2E}"/>
                      </a:ext>
                    </a:extLst>
                  </p:cNvPr>
                  <p:cNvSpPr/>
                  <p:nvPr/>
                </p:nvSpPr>
                <p:spPr>
                  <a:xfrm>
                    <a:off x="7355714" y="4092111"/>
                    <a:ext cx="583245" cy="258071"/>
                  </a:xfrm>
                  <a:custGeom>
                    <a:avLst/>
                    <a:gdLst>
                      <a:gd name="connsiteX0" fmla="*/ 939211 w 939211"/>
                      <a:gd name="connsiteY0" fmla="*/ 151163 h 415577"/>
                      <a:gd name="connsiteX1" fmla="*/ 650414 w 939211"/>
                      <a:gd name="connsiteY1" fmla="*/ 12064 h 415577"/>
                      <a:gd name="connsiteX2" fmla="*/ 33678 w 939211"/>
                      <a:gd name="connsiteY2" fmla="*/ 4305 h 415577"/>
                      <a:gd name="connsiteX3" fmla="*/ 20794 w 939211"/>
                      <a:gd name="connsiteY3" fmla="*/ 231381 h 415577"/>
                      <a:gd name="connsiteX4" fmla="*/ 20863 w 939211"/>
                      <a:gd name="connsiteY4" fmla="*/ 231381 h 415577"/>
                      <a:gd name="connsiteX5" fmla="*/ 30977 w 939211"/>
                      <a:gd name="connsiteY5" fmla="*/ 342148 h 415577"/>
                      <a:gd name="connsiteX6" fmla="*/ 30907 w 939211"/>
                      <a:gd name="connsiteY6" fmla="*/ 342218 h 415577"/>
                      <a:gd name="connsiteX7" fmla="*/ 37696 w 939211"/>
                      <a:gd name="connsiteY7" fmla="*/ 413568 h 415577"/>
                      <a:gd name="connsiteX8" fmla="*/ 895639 w 939211"/>
                      <a:gd name="connsiteY8" fmla="*/ 415578 h 415577"/>
                      <a:gd name="connsiteX9" fmla="*/ 939211 w 939211"/>
                      <a:gd name="connsiteY9" fmla="*/ 151163 h 415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9211" h="415577">
                        <a:moveTo>
                          <a:pt x="939211" y="151163"/>
                        </a:moveTo>
                        <a:cubicBezTo>
                          <a:pt x="937064" y="149916"/>
                          <a:pt x="725367" y="64157"/>
                          <a:pt x="650414" y="12064"/>
                        </a:cubicBezTo>
                        <a:cubicBezTo>
                          <a:pt x="647019" y="11510"/>
                          <a:pt x="56885" y="-8580"/>
                          <a:pt x="33678" y="4305"/>
                        </a:cubicBezTo>
                        <a:cubicBezTo>
                          <a:pt x="-22848" y="77457"/>
                          <a:pt x="5485" y="154696"/>
                          <a:pt x="20794" y="231381"/>
                        </a:cubicBezTo>
                        <a:cubicBezTo>
                          <a:pt x="20794" y="231381"/>
                          <a:pt x="20863" y="231381"/>
                          <a:pt x="20863" y="231381"/>
                        </a:cubicBezTo>
                        <a:cubicBezTo>
                          <a:pt x="21002" y="237754"/>
                          <a:pt x="29106" y="339863"/>
                          <a:pt x="30977" y="342148"/>
                        </a:cubicBezTo>
                        <a:cubicBezTo>
                          <a:pt x="30977" y="342148"/>
                          <a:pt x="30907" y="342148"/>
                          <a:pt x="30907" y="342218"/>
                        </a:cubicBezTo>
                        <a:cubicBezTo>
                          <a:pt x="31947" y="364108"/>
                          <a:pt x="36658" y="391678"/>
                          <a:pt x="37696" y="413568"/>
                        </a:cubicBezTo>
                        <a:cubicBezTo>
                          <a:pt x="135302" y="413083"/>
                          <a:pt x="893076" y="415439"/>
                          <a:pt x="895639" y="415578"/>
                        </a:cubicBezTo>
                        <a:cubicBezTo>
                          <a:pt x="887257" y="322475"/>
                          <a:pt x="881091" y="234499"/>
                          <a:pt x="939211" y="151163"/>
                        </a:cubicBezTo>
                        <a:close/>
                      </a:path>
                    </a:pathLst>
                  </a:custGeom>
                  <a:solidFill>
                    <a:srgbClr val="E166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91F2B876-DBC1-4D9A-B307-55B628923964}"/>
                      </a:ext>
                    </a:extLst>
                  </p:cNvPr>
                  <p:cNvSpPr/>
                  <p:nvPr/>
                </p:nvSpPr>
                <p:spPr>
                  <a:xfrm>
                    <a:off x="6849647" y="2850447"/>
                    <a:ext cx="734559" cy="1246459"/>
                  </a:xfrm>
                  <a:custGeom>
                    <a:avLst/>
                    <a:gdLst>
                      <a:gd name="connsiteX0" fmla="*/ 988123 w 1182876"/>
                      <a:gd name="connsiteY0" fmla="*/ 576418 h 2007200"/>
                      <a:gd name="connsiteX1" fmla="*/ 968311 w 1182876"/>
                      <a:gd name="connsiteY1" fmla="*/ 558892 h 2007200"/>
                      <a:gd name="connsiteX2" fmla="*/ 78503 w 1182876"/>
                      <a:gd name="connsiteY2" fmla="*/ 554874 h 2007200"/>
                      <a:gd name="connsiteX3" fmla="*/ 14703 w 1182876"/>
                      <a:gd name="connsiteY3" fmla="*/ 455814 h 2007200"/>
                      <a:gd name="connsiteX4" fmla="*/ 23570 w 1182876"/>
                      <a:gd name="connsiteY4" fmla="*/ 0 h 2007200"/>
                      <a:gd name="connsiteX5" fmla="*/ 516515 w 1182876"/>
                      <a:gd name="connsiteY5" fmla="*/ 0 h 2007200"/>
                      <a:gd name="connsiteX6" fmla="*/ 441077 w 1182876"/>
                      <a:gd name="connsiteY6" fmla="*/ 170619 h 2007200"/>
                      <a:gd name="connsiteX7" fmla="*/ 499127 w 1182876"/>
                      <a:gd name="connsiteY7" fmla="*/ 295310 h 2007200"/>
                      <a:gd name="connsiteX8" fmla="*/ 1143364 w 1182876"/>
                      <a:gd name="connsiteY8" fmla="*/ 337012 h 2007200"/>
                      <a:gd name="connsiteX9" fmla="*/ 1180008 w 1182876"/>
                      <a:gd name="connsiteY9" fmla="*/ 372410 h 2007200"/>
                      <a:gd name="connsiteX10" fmla="*/ 927994 w 1182876"/>
                      <a:gd name="connsiteY10" fmla="*/ 2006138 h 2007200"/>
                      <a:gd name="connsiteX11" fmla="*/ 841473 w 1182876"/>
                      <a:gd name="connsiteY11" fmla="*/ 1943238 h 2007200"/>
                      <a:gd name="connsiteX12" fmla="*/ 988123 w 1182876"/>
                      <a:gd name="connsiteY12" fmla="*/ 576418 h 200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82876" h="2007200">
                        <a:moveTo>
                          <a:pt x="988123" y="576418"/>
                        </a:moveTo>
                        <a:cubicBezTo>
                          <a:pt x="988539" y="566859"/>
                          <a:pt x="982305" y="560209"/>
                          <a:pt x="968311" y="558892"/>
                        </a:cubicBezTo>
                        <a:cubicBezTo>
                          <a:pt x="940048" y="555636"/>
                          <a:pt x="138009" y="574894"/>
                          <a:pt x="78503" y="554874"/>
                        </a:cubicBezTo>
                        <a:cubicBezTo>
                          <a:pt x="38186" y="532223"/>
                          <a:pt x="23916" y="494261"/>
                          <a:pt x="14703" y="455814"/>
                        </a:cubicBezTo>
                        <a:cubicBezTo>
                          <a:pt x="-12868" y="340614"/>
                          <a:pt x="3134" y="48560"/>
                          <a:pt x="23570" y="0"/>
                        </a:cubicBezTo>
                        <a:cubicBezTo>
                          <a:pt x="192803" y="0"/>
                          <a:pt x="446272" y="3394"/>
                          <a:pt x="516515" y="0"/>
                        </a:cubicBezTo>
                        <a:cubicBezTo>
                          <a:pt x="493863" y="45582"/>
                          <a:pt x="464491" y="120534"/>
                          <a:pt x="441077" y="170619"/>
                        </a:cubicBezTo>
                        <a:cubicBezTo>
                          <a:pt x="411636" y="233449"/>
                          <a:pt x="430131" y="266838"/>
                          <a:pt x="499127" y="295310"/>
                        </a:cubicBezTo>
                        <a:cubicBezTo>
                          <a:pt x="562581" y="321495"/>
                          <a:pt x="638573" y="366314"/>
                          <a:pt x="1143364" y="337012"/>
                        </a:cubicBezTo>
                        <a:cubicBezTo>
                          <a:pt x="1186729" y="334726"/>
                          <a:pt x="1185828" y="331885"/>
                          <a:pt x="1180008" y="372410"/>
                        </a:cubicBezTo>
                        <a:cubicBezTo>
                          <a:pt x="1117524" y="809452"/>
                          <a:pt x="952864" y="1865584"/>
                          <a:pt x="927994" y="2006138"/>
                        </a:cubicBezTo>
                        <a:cubicBezTo>
                          <a:pt x="820414" y="2008978"/>
                          <a:pt x="836901" y="2011057"/>
                          <a:pt x="841473" y="1943238"/>
                        </a:cubicBezTo>
                        <a:cubicBezTo>
                          <a:pt x="842165" y="1932224"/>
                          <a:pt x="985975" y="626988"/>
                          <a:pt x="988123" y="576418"/>
                        </a:cubicBezTo>
                        <a:close/>
                      </a:path>
                    </a:pathLst>
                  </a:custGeom>
                  <a:solidFill>
                    <a:srgbClr val="15587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FF78557E-DACE-4F51-818E-1439690ADC05}"/>
                      </a:ext>
                    </a:extLst>
                  </p:cNvPr>
                  <p:cNvSpPr/>
                  <p:nvPr/>
                </p:nvSpPr>
                <p:spPr>
                  <a:xfrm>
                    <a:off x="7113079" y="2847522"/>
                    <a:ext cx="820710" cy="1251812"/>
                  </a:xfrm>
                  <a:custGeom>
                    <a:avLst/>
                    <a:gdLst>
                      <a:gd name="connsiteX0" fmla="*/ 969852 w 1321606"/>
                      <a:gd name="connsiteY0" fmla="*/ 0 h 2015819"/>
                      <a:gd name="connsiteX1" fmla="*/ 85308 w 1321606"/>
                      <a:gd name="connsiteY1" fmla="*/ 4641 h 2015819"/>
                      <a:gd name="connsiteX2" fmla="*/ 18806 w 1321606"/>
                      <a:gd name="connsiteY2" fmla="*/ 161336 h 2015819"/>
                      <a:gd name="connsiteX3" fmla="*/ 80528 w 1321606"/>
                      <a:gd name="connsiteY3" fmla="*/ 307363 h 2015819"/>
                      <a:gd name="connsiteX4" fmla="*/ 297421 w 1321606"/>
                      <a:gd name="connsiteY4" fmla="*/ 351490 h 2015819"/>
                      <a:gd name="connsiteX5" fmla="*/ 732870 w 1321606"/>
                      <a:gd name="connsiteY5" fmla="*/ 342138 h 2015819"/>
                      <a:gd name="connsiteX6" fmla="*/ 757254 w 1321606"/>
                      <a:gd name="connsiteY6" fmla="*/ 367561 h 2015819"/>
                      <a:gd name="connsiteX7" fmla="*/ 503022 w 1321606"/>
                      <a:gd name="connsiteY7" fmla="*/ 2000804 h 2015819"/>
                      <a:gd name="connsiteX8" fmla="*/ 503784 w 1321606"/>
                      <a:gd name="connsiteY8" fmla="*/ 2010710 h 2015819"/>
                      <a:gd name="connsiteX9" fmla="*/ 1040648 w 1321606"/>
                      <a:gd name="connsiteY9" fmla="*/ 2015628 h 2015819"/>
                      <a:gd name="connsiteX10" fmla="*/ 1307764 w 1321606"/>
                      <a:gd name="connsiteY10" fmla="*/ 514558 h 2015819"/>
                      <a:gd name="connsiteX11" fmla="*/ 969852 w 1321606"/>
                      <a:gd name="connsiteY11" fmla="*/ 0 h 2015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21606" h="2015819">
                        <a:moveTo>
                          <a:pt x="969852" y="0"/>
                        </a:moveTo>
                        <a:cubicBezTo>
                          <a:pt x="675097" y="138"/>
                          <a:pt x="380202" y="4502"/>
                          <a:pt x="85308" y="4641"/>
                        </a:cubicBezTo>
                        <a:cubicBezTo>
                          <a:pt x="82953" y="13924"/>
                          <a:pt x="42914" y="116724"/>
                          <a:pt x="18806" y="161336"/>
                        </a:cubicBezTo>
                        <a:cubicBezTo>
                          <a:pt x="-19017" y="231301"/>
                          <a:pt x="-451" y="277299"/>
                          <a:pt x="80528" y="307363"/>
                        </a:cubicBezTo>
                        <a:cubicBezTo>
                          <a:pt x="146753" y="331885"/>
                          <a:pt x="201410" y="346779"/>
                          <a:pt x="297421" y="351490"/>
                        </a:cubicBezTo>
                        <a:cubicBezTo>
                          <a:pt x="403963" y="353568"/>
                          <a:pt x="697679" y="346433"/>
                          <a:pt x="732870" y="342138"/>
                        </a:cubicBezTo>
                        <a:cubicBezTo>
                          <a:pt x="758154" y="339021"/>
                          <a:pt x="760510" y="346710"/>
                          <a:pt x="757254" y="367561"/>
                        </a:cubicBezTo>
                        <a:cubicBezTo>
                          <a:pt x="737996" y="491421"/>
                          <a:pt x="530386" y="1890383"/>
                          <a:pt x="503022" y="2000804"/>
                        </a:cubicBezTo>
                        <a:cubicBezTo>
                          <a:pt x="501707" y="2004683"/>
                          <a:pt x="498936" y="2010849"/>
                          <a:pt x="503784" y="2010710"/>
                        </a:cubicBezTo>
                        <a:cubicBezTo>
                          <a:pt x="518956" y="2011057"/>
                          <a:pt x="995483" y="2016945"/>
                          <a:pt x="1040648" y="2015628"/>
                        </a:cubicBezTo>
                        <a:cubicBezTo>
                          <a:pt x="1051663" y="1956539"/>
                          <a:pt x="1305132" y="541505"/>
                          <a:pt x="1307764" y="514558"/>
                        </a:cubicBezTo>
                        <a:cubicBezTo>
                          <a:pt x="1313237" y="457200"/>
                          <a:pt x="1415345" y="183018"/>
                          <a:pt x="969852" y="0"/>
                        </a:cubicBezTo>
                        <a:close/>
                      </a:path>
                    </a:pathLst>
                  </a:custGeom>
                  <a:solidFill>
                    <a:srgbClr val="26A0C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7C950F57-DE92-45F3-B2D2-2254B9E90505}"/>
                      </a:ext>
                    </a:extLst>
                  </p:cNvPr>
                  <p:cNvSpPr/>
                  <p:nvPr/>
                </p:nvSpPr>
                <p:spPr>
                  <a:xfrm>
                    <a:off x="6881319" y="2854964"/>
                    <a:ext cx="269766" cy="3183"/>
                  </a:xfrm>
                  <a:custGeom>
                    <a:avLst/>
                    <a:gdLst>
                      <a:gd name="connsiteX0" fmla="*/ 432193 w 434409"/>
                      <a:gd name="connsiteY0" fmla="*/ 5126 h 5126"/>
                      <a:gd name="connsiteX1" fmla="*/ 69 w 434409"/>
                      <a:gd name="connsiteY1" fmla="*/ 5126 h 5126"/>
                      <a:gd name="connsiteX2" fmla="*/ 0 w 434409"/>
                      <a:gd name="connsiteY2" fmla="*/ 0 h 5126"/>
                      <a:gd name="connsiteX3" fmla="*/ 434409 w 434409"/>
                      <a:gd name="connsiteY3" fmla="*/ 0 h 5126"/>
                      <a:gd name="connsiteX4" fmla="*/ 432193 w 434409"/>
                      <a:gd name="connsiteY4" fmla="*/ 5126 h 5126"/>
                      <a:gd name="connsiteX5" fmla="*/ 432193 w 434409"/>
                      <a:gd name="connsiteY5" fmla="*/ 5126 h 5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4409" h="5126">
                        <a:moveTo>
                          <a:pt x="432193" y="5126"/>
                        </a:moveTo>
                        <a:cubicBezTo>
                          <a:pt x="288105" y="5126"/>
                          <a:pt x="144157" y="5126"/>
                          <a:pt x="69" y="5126"/>
                        </a:cubicBezTo>
                        <a:cubicBezTo>
                          <a:pt x="69" y="3394"/>
                          <a:pt x="0" y="1732"/>
                          <a:pt x="0" y="0"/>
                        </a:cubicBezTo>
                        <a:cubicBezTo>
                          <a:pt x="144850" y="0"/>
                          <a:pt x="289699" y="0"/>
                          <a:pt x="434409" y="0"/>
                        </a:cubicBezTo>
                        <a:cubicBezTo>
                          <a:pt x="433716" y="1593"/>
                          <a:pt x="432955" y="3325"/>
                          <a:pt x="432193" y="5126"/>
                        </a:cubicBezTo>
                        <a:lnTo>
                          <a:pt x="432193" y="5126"/>
                        </a:lnTo>
                        <a:close/>
                      </a:path>
                    </a:pathLst>
                  </a:custGeom>
                  <a:solidFill>
                    <a:srgbClr val="105D7B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082E0CF9-9DA8-449D-8481-CD293C83538D}"/>
                      </a:ext>
                    </a:extLst>
                  </p:cNvPr>
                  <p:cNvSpPr/>
                  <p:nvPr/>
                </p:nvSpPr>
                <p:spPr>
                  <a:xfrm>
                    <a:off x="6864284" y="2865848"/>
                    <a:ext cx="9420" cy="54417"/>
                  </a:xfrm>
                  <a:custGeom>
                    <a:avLst/>
                    <a:gdLst>
                      <a:gd name="connsiteX0" fmla="*/ 0 w 15170"/>
                      <a:gd name="connsiteY0" fmla="*/ 48629 h 87629"/>
                      <a:gd name="connsiteX1" fmla="*/ 2702 w 15170"/>
                      <a:gd name="connsiteY1" fmla="*/ 0 h 87629"/>
                      <a:gd name="connsiteX2" fmla="*/ 15170 w 15170"/>
                      <a:gd name="connsiteY2" fmla="*/ 87630 h 87629"/>
                      <a:gd name="connsiteX3" fmla="*/ 0 w 15170"/>
                      <a:gd name="connsiteY3" fmla="*/ 48629 h 87629"/>
                      <a:gd name="connsiteX4" fmla="*/ 0 w 15170"/>
                      <a:gd name="connsiteY4" fmla="*/ 48629 h 8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70" h="87629">
                        <a:moveTo>
                          <a:pt x="0" y="48629"/>
                        </a:moveTo>
                        <a:cubicBezTo>
                          <a:pt x="901" y="32420"/>
                          <a:pt x="1801" y="16279"/>
                          <a:pt x="2702" y="0"/>
                        </a:cubicBezTo>
                        <a:cubicBezTo>
                          <a:pt x="22859" y="26116"/>
                          <a:pt x="7066" y="54310"/>
                          <a:pt x="15170" y="87630"/>
                        </a:cubicBezTo>
                        <a:cubicBezTo>
                          <a:pt x="-3464" y="72390"/>
                          <a:pt x="4364" y="59228"/>
                          <a:pt x="0" y="48629"/>
                        </a:cubicBezTo>
                        <a:lnTo>
                          <a:pt x="0" y="48629"/>
                        </a:lnTo>
                        <a:close/>
                      </a:path>
                    </a:pathLst>
                  </a:custGeom>
                  <a:solidFill>
                    <a:srgbClr val="0F608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1" name="Freeform: Shape 400">
                    <a:extLst>
                      <a:ext uri="{FF2B5EF4-FFF2-40B4-BE49-F238E27FC236}">
                        <a16:creationId xmlns:a16="http://schemas.microsoft.com/office/drawing/2014/main" id="{354DCCE0-5C37-499C-99C6-50C62BC6DBCF}"/>
                      </a:ext>
                    </a:extLst>
                  </p:cNvPr>
                  <p:cNvSpPr/>
                  <p:nvPr/>
                </p:nvSpPr>
                <p:spPr>
                  <a:xfrm>
                    <a:off x="7410053" y="3750512"/>
                    <a:ext cx="8953" cy="37576"/>
                  </a:xfrm>
                  <a:custGeom>
                    <a:avLst/>
                    <a:gdLst>
                      <a:gd name="connsiteX0" fmla="*/ 0 w 14418"/>
                      <a:gd name="connsiteY0" fmla="*/ 48768 h 60510"/>
                      <a:gd name="connsiteX1" fmla="*/ 2771 w 14418"/>
                      <a:gd name="connsiteY1" fmla="*/ 0 h 60510"/>
                      <a:gd name="connsiteX2" fmla="*/ 9698 w 14418"/>
                      <a:gd name="connsiteY2" fmla="*/ 58674 h 60510"/>
                      <a:gd name="connsiteX3" fmla="*/ 0 w 14418"/>
                      <a:gd name="connsiteY3" fmla="*/ 48768 h 60510"/>
                      <a:gd name="connsiteX4" fmla="*/ 0 w 14418"/>
                      <a:gd name="connsiteY4" fmla="*/ 48768 h 6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18" h="60510">
                        <a:moveTo>
                          <a:pt x="0" y="48768"/>
                        </a:moveTo>
                        <a:cubicBezTo>
                          <a:pt x="901" y="32489"/>
                          <a:pt x="1801" y="16279"/>
                          <a:pt x="2771" y="0"/>
                        </a:cubicBezTo>
                        <a:cubicBezTo>
                          <a:pt x="20366" y="17872"/>
                          <a:pt x="13924" y="39555"/>
                          <a:pt x="9698" y="58674"/>
                        </a:cubicBezTo>
                        <a:cubicBezTo>
                          <a:pt x="8312" y="65117"/>
                          <a:pt x="3117" y="52855"/>
                          <a:pt x="0" y="48768"/>
                        </a:cubicBezTo>
                        <a:lnTo>
                          <a:pt x="0" y="48768"/>
                        </a:lnTo>
                        <a:close/>
                      </a:path>
                    </a:pathLst>
                  </a:custGeom>
                  <a:solidFill>
                    <a:srgbClr val="13608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51F93C9D-8CF2-417C-9692-C43771F2E6EB}"/>
                      </a:ext>
                    </a:extLst>
                  </p:cNvPr>
                  <p:cNvSpPr/>
                  <p:nvPr/>
                </p:nvSpPr>
                <p:spPr>
                  <a:xfrm>
                    <a:off x="7585437" y="4097395"/>
                    <a:ext cx="352016" cy="123869"/>
                  </a:xfrm>
                  <a:custGeom>
                    <a:avLst/>
                    <a:gdLst>
                      <a:gd name="connsiteX0" fmla="*/ 566858 w 566858"/>
                      <a:gd name="connsiteY0" fmla="*/ 141824 h 199469"/>
                      <a:gd name="connsiteX1" fmla="*/ 493083 w 566858"/>
                      <a:gd name="connsiteY1" fmla="*/ 165723 h 199469"/>
                      <a:gd name="connsiteX2" fmla="*/ 43711 w 566858"/>
                      <a:gd name="connsiteY2" fmla="*/ 81834 h 199469"/>
                      <a:gd name="connsiteX3" fmla="*/ 0 w 566858"/>
                      <a:gd name="connsiteY3" fmla="*/ 438 h 199469"/>
                      <a:gd name="connsiteX4" fmla="*/ 280416 w 566858"/>
                      <a:gd name="connsiteY4" fmla="*/ 3555 h 199469"/>
                      <a:gd name="connsiteX5" fmla="*/ 499040 w 566858"/>
                      <a:gd name="connsiteY5" fmla="*/ 112868 h 199469"/>
                      <a:gd name="connsiteX6" fmla="*/ 566858 w 566858"/>
                      <a:gd name="connsiteY6" fmla="*/ 141824 h 199469"/>
                      <a:gd name="connsiteX7" fmla="*/ 566858 w 566858"/>
                      <a:gd name="connsiteY7" fmla="*/ 141824 h 199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6858" h="199469">
                        <a:moveTo>
                          <a:pt x="566858" y="141824"/>
                        </a:moveTo>
                        <a:cubicBezTo>
                          <a:pt x="542266" y="149721"/>
                          <a:pt x="517398" y="157064"/>
                          <a:pt x="493083" y="165723"/>
                        </a:cubicBezTo>
                        <a:cubicBezTo>
                          <a:pt x="318377" y="228207"/>
                          <a:pt x="171450" y="205970"/>
                          <a:pt x="43711" y="81834"/>
                        </a:cubicBezTo>
                        <a:cubicBezTo>
                          <a:pt x="29025" y="67563"/>
                          <a:pt x="6096" y="29602"/>
                          <a:pt x="0" y="438"/>
                        </a:cubicBezTo>
                        <a:cubicBezTo>
                          <a:pt x="99960" y="-1363"/>
                          <a:pt x="277091" y="2932"/>
                          <a:pt x="280416" y="3555"/>
                        </a:cubicBezTo>
                        <a:cubicBezTo>
                          <a:pt x="355369" y="55648"/>
                          <a:pt x="400881" y="68602"/>
                          <a:pt x="499040" y="112868"/>
                        </a:cubicBezTo>
                        <a:cubicBezTo>
                          <a:pt x="511926" y="118687"/>
                          <a:pt x="547324" y="135936"/>
                          <a:pt x="566858" y="141824"/>
                        </a:cubicBezTo>
                        <a:lnTo>
                          <a:pt x="566858" y="141824"/>
                        </a:lnTo>
                        <a:close/>
                      </a:path>
                    </a:pathLst>
                  </a:custGeom>
                  <a:solidFill>
                    <a:srgbClr val="DC63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C3CC197B-FDEF-4737-8A12-55BC46035AE0}"/>
                      </a:ext>
                    </a:extLst>
                  </p:cNvPr>
                  <p:cNvSpPr/>
                  <p:nvPr/>
                </p:nvSpPr>
                <p:spPr>
                  <a:xfrm>
                    <a:off x="7292657" y="3056493"/>
                    <a:ext cx="208637" cy="6377"/>
                  </a:xfrm>
                  <a:custGeom>
                    <a:avLst/>
                    <a:gdLst>
                      <a:gd name="connsiteX0" fmla="*/ 335973 w 335972"/>
                      <a:gd name="connsiteY0" fmla="*/ 10270 h 10269"/>
                      <a:gd name="connsiteX1" fmla="*/ 0 w 335972"/>
                      <a:gd name="connsiteY1" fmla="*/ 10200 h 10269"/>
                      <a:gd name="connsiteX2" fmla="*/ 335973 w 335972"/>
                      <a:gd name="connsiteY2" fmla="*/ 10270 h 10269"/>
                      <a:gd name="connsiteX3" fmla="*/ 335973 w 335972"/>
                      <a:gd name="connsiteY3" fmla="*/ 10270 h 10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5972" h="10269">
                        <a:moveTo>
                          <a:pt x="335973" y="10270"/>
                        </a:moveTo>
                        <a:cubicBezTo>
                          <a:pt x="223959" y="10270"/>
                          <a:pt x="112014" y="10200"/>
                          <a:pt x="0" y="10200"/>
                        </a:cubicBezTo>
                        <a:cubicBezTo>
                          <a:pt x="112014" y="-3308"/>
                          <a:pt x="223959" y="-3515"/>
                          <a:pt x="335973" y="10270"/>
                        </a:cubicBezTo>
                        <a:lnTo>
                          <a:pt x="335973" y="10270"/>
                        </a:lnTo>
                        <a:close/>
                      </a:path>
                    </a:pathLst>
                  </a:custGeom>
                  <a:solidFill>
                    <a:srgbClr val="36A2C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E324858A-183A-4B1E-974C-1D333DCD5E56}"/>
                      </a:ext>
                    </a:extLst>
                  </p:cNvPr>
                  <p:cNvSpPr/>
                  <p:nvPr/>
                </p:nvSpPr>
                <p:spPr>
                  <a:xfrm>
                    <a:off x="7368713" y="4234489"/>
                    <a:ext cx="440848" cy="112401"/>
                  </a:xfrm>
                  <a:custGeom>
                    <a:avLst/>
                    <a:gdLst>
                      <a:gd name="connsiteX0" fmla="*/ 595815 w 709906"/>
                      <a:gd name="connsiteY0" fmla="*/ 10490 h 181002"/>
                      <a:gd name="connsiteX1" fmla="*/ 531876 w 709906"/>
                      <a:gd name="connsiteY1" fmla="*/ 3632 h 181002"/>
                      <a:gd name="connsiteX2" fmla="*/ 0 w 709906"/>
                      <a:gd name="connsiteY2" fmla="*/ 4117 h 181002"/>
                      <a:gd name="connsiteX3" fmla="*/ 10114 w 709906"/>
                      <a:gd name="connsiteY3" fmla="*/ 117378 h 181002"/>
                      <a:gd name="connsiteX4" fmla="*/ 564295 w 709906"/>
                      <a:gd name="connsiteY4" fmla="*/ 112182 h 181002"/>
                      <a:gd name="connsiteX5" fmla="*/ 605512 w 709906"/>
                      <a:gd name="connsiteY5" fmla="*/ 156655 h 181002"/>
                      <a:gd name="connsiteX6" fmla="*/ 606482 w 709906"/>
                      <a:gd name="connsiteY6" fmla="*/ 180762 h 181002"/>
                      <a:gd name="connsiteX7" fmla="*/ 709907 w 709906"/>
                      <a:gd name="connsiteY7" fmla="*/ 180762 h 181002"/>
                      <a:gd name="connsiteX8" fmla="*/ 595815 w 709906"/>
                      <a:gd name="connsiteY8" fmla="*/ 10490 h 18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9906" h="181002">
                        <a:moveTo>
                          <a:pt x="595815" y="10490"/>
                        </a:moveTo>
                        <a:cubicBezTo>
                          <a:pt x="578566" y="7095"/>
                          <a:pt x="546146" y="3632"/>
                          <a:pt x="531876" y="3632"/>
                        </a:cubicBezTo>
                        <a:cubicBezTo>
                          <a:pt x="335765" y="-4681"/>
                          <a:pt x="31727" y="3839"/>
                          <a:pt x="0" y="4117"/>
                        </a:cubicBezTo>
                        <a:cubicBezTo>
                          <a:pt x="139" y="10490"/>
                          <a:pt x="6581" y="95695"/>
                          <a:pt x="10114" y="117378"/>
                        </a:cubicBezTo>
                        <a:cubicBezTo>
                          <a:pt x="159673" y="113221"/>
                          <a:pt x="463088" y="106432"/>
                          <a:pt x="564295" y="112182"/>
                        </a:cubicBezTo>
                        <a:cubicBezTo>
                          <a:pt x="587848" y="113498"/>
                          <a:pt x="604543" y="127422"/>
                          <a:pt x="605512" y="156655"/>
                        </a:cubicBezTo>
                        <a:cubicBezTo>
                          <a:pt x="605305" y="166215"/>
                          <a:pt x="606482" y="173558"/>
                          <a:pt x="606482" y="180762"/>
                        </a:cubicBezTo>
                        <a:cubicBezTo>
                          <a:pt x="626849" y="181178"/>
                          <a:pt x="673677" y="180970"/>
                          <a:pt x="709907" y="180762"/>
                        </a:cubicBezTo>
                        <a:cubicBezTo>
                          <a:pt x="703395" y="88837"/>
                          <a:pt x="713370" y="38476"/>
                          <a:pt x="595815" y="10490"/>
                        </a:cubicBezTo>
                        <a:close/>
                      </a:path>
                    </a:pathLst>
                  </a:custGeom>
                  <a:solidFill>
                    <a:srgbClr val="F9C01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A556D844-B000-4C93-B29D-B9DEE0012051}"/>
                      </a:ext>
                    </a:extLst>
                  </p:cNvPr>
                  <p:cNvSpPr/>
                  <p:nvPr/>
                </p:nvSpPr>
                <p:spPr>
                  <a:xfrm>
                    <a:off x="7460513" y="4049401"/>
                    <a:ext cx="114341" cy="114341"/>
                  </a:xfrm>
                  <a:custGeom>
                    <a:avLst/>
                    <a:gdLst>
                      <a:gd name="connsiteX0" fmla="*/ 184127 w 184126"/>
                      <a:gd name="connsiteY0" fmla="*/ 92064 h 184126"/>
                      <a:gd name="connsiteX1" fmla="*/ 92063 w 184126"/>
                      <a:gd name="connsiteY1" fmla="*/ 184127 h 184126"/>
                      <a:gd name="connsiteX2" fmla="*/ -1 w 184126"/>
                      <a:gd name="connsiteY2" fmla="*/ 92064 h 184126"/>
                      <a:gd name="connsiteX3" fmla="*/ 92063 w 184126"/>
                      <a:gd name="connsiteY3" fmla="*/ 0 h 184126"/>
                      <a:gd name="connsiteX4" fmla="*/ 184127 w 184126"/>
                      <a:gd name="connsiteY4" fmla="*/ 92064 h 18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126" h="184126">
                        <a:moveTo>
                          <a:pt x="184127" y="92064"/>
                        </a:moveTo>
                        <a:cubicBezTo>
                          <a:pt x="184127" y="142909"/>
                          <a:pt x="142908" y="184127"/>
                          <a:pt x="92063" y="184127"/>
                        </a:cubicBezTo>
                        <a:cubicBezTo>
                          <a:pt x="41218" y="184127"/>
                          <a:pt x="-1" y="142909"/>
                          <a:pt x="-1" y="92064"/>
                        </a:cubicBezTo>
                        <a:cubicBezTo>
                          <a:pt x="-1" y="41218"/>
                          <a:pt x="41218" y="0"/>
                          <a:pt x="92063" y="0"/>
                        </a:cubicBezTo>
                        <a:cubicBezTo>
                          <a:pt x="142908" y="0"/>
                          <a:pt x="184127" y="41218"/>
                          <a:pt x="184127" y="92064"/>
                        </a:cubicBezTo>
                        <a:close/>
                      </a:path>
                    </a:pathLst>
                  </a:custGeom>
                  <a:solidFill>
                    <a:srgbClr val="195A7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F992EAC2-79E9-4019-B69A-580159150174}"/>
                      </a:ext>
                    </a:extLst>
                  </p:cNvPr>
                  <p:cNvSpPr/>
                  <p:nvPr/>
                </p:nvSpPr>
                <p:spPr>
                  <a:xfrm>
                    <a:off x="7906382" y="4185682"/>
                    <a:ext cx="144509" cy="168558"/>
                  </a:xfrm>
                  <a:custGeom>
                    <a:avLst/>
                    <a:gdLst>
                      <a:gd name="connsiteX0" fmla="*/ 232707 w 232706"/>
                      <a:gd name="connsiteY0" fmla="*/ 166047 h 271433"/>
                      <a:gd name="connsiteX1" fmla="*/ 209293 w 232706"/>
                      <a:gd name="connsiteY1" fmla="*/ 245503 h 271433"/>
                      <a:gd name="connsiteX2" fmla="*/ 136834 w 232706"/>
                      <a:gd name="connsiteY2" fmla="*/ 270025 h 271433"/>
                      <a:gd name="connsiteX3" fmla="*/ 2583 w 232706"/>
                      <a:gd name="connsiteY3" fmla="*/ 268362 h 271433"/>
                      <a:gd name="connsiteX4" fmla="*/ 2583 w 232706"/>
                      <a:gd name="connsiteY4" fmla="*/ 151776 h 271433"/>
                      <a:gd name="connsiteX5" fmla="*/ 56754 w 232706"/>
                      <a:gd name="connsiteY5" fmla="*/ 0 h 271433"/>
                      <a:gd name="connsiteX6" fmla="*/ 232707 w 232706"/>
                      <a:gd name="connsiteY6" fmla="*/ 166047 h 27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2706" h="271433">
                        <a:moveTo>
                          <a:pt x="232707" y="166047"/>
                        </a:moveTo>
                        <a:cubicBezTo>
                          <a:pt x="232707" y="202207"/>
                          <a:pt x="232707" y="221673"/>
                          <a:pt x="209293" y="245503"/>
                        </a:cubicBezTo>
                        <a:cubicBezTo>
                          <a:pt x="187126" y="268085"/>
                          <a:pt x="155468" y="270025"/>
                          <a:pt x="136834" y="270025"/>
                        </a:cubicBezTo>
                        <a:cubicBezTo>
                          <a:pt x="120624" y="270025"/>
                          <a:pt x="36527" y="274112"/>
                          <a:pt x="2583" y="268362"/>
                        </a:cubicBezTo>
                        <a:cubicBezTo>
                          <a:pt x="-396" y="230193"/>
                          <a:pt x="-1297" y="193340"/>
                          <a:pt x="2583" y="151776"/>
                        </a:cubicBezTo>
                        <a:cubicBezTo>
                          <a:pt x="10064" y="71974"/>
                          <a:pt x="22326" y="0"/>
                          <a:pt x="56754" y="0"/>
                        </a:cubicBezTo>
                        <a:cubicBezTo>
                          <a:pt x="91183" y="69"/>
                          <a:pt x="232707" y="87422"/>
                          <a:pt x="232707" y="166047"/>
                        </a:cubicBezTo>
                        <a:close/>
                      </a:path>
                    </a:pathLst>
                  </a:custGeom>
                  <a:solidFill>
                    <a:srgbClr val="FEE1D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D41EE6FD-9835-4952-A35F-AB1FD0F15AD0}"/>
                      </a:ext>
                    </a:extLst>
                  </p:cNvPr>
                  <p:cNvSpPr/>
                  <p:nvPr/>
                </p:nvSpPr>
                <p:spPr>
                  <a:xfrm>
                    <a:off x="7379080" y="4345622"/>
                    <a:ext cx="648065" cy="33511"/>
                  </a:xfrm>
                  <a:custGeom>
                    <a:avLst/>
                    <a:gdLst>
                      <a:gd name="connsiteX0" fmla="*/ 993025 w 1043593"/>
                      <a:gd name="connsiteY0" fmla="*/ 53963 h 53963"/>
                      <a:gd name="connsiteX1" fmla="*/ 20782 w 1043593"/>
                      <a:gd name="connsiteY1" fmla="*/ 53963 h 53963"/>
                      <a:gd name="connsiteX2" fmla="*/ 0 w 1043593"/>
                      <a:gd name="connsiteY2" fmla="*/ 33181 h 53963"/>
                      <a:gd name="connsiteX3" fmla="*/ 0 w 1043593"/>
                      <a:gd name="connsiteY3" fmla="*/ 5265 h 53963"/>
                      <a:gd name="connsiteX4" fmla="*/ 1043594 w 1043593"/>
                      <a:gd name="connsiteY4" fmla="*/ 0 h 53963"/>
                      <a:gd name="connsiteX5" fmla="*/ 1016855 w 1043593"/>
                      <a:gd name="connsiteY5" fmla="*/ 34913 h 53963"/>
                      <a:gd name="connsiteX6" fmla="*/ 993025 w 1043593"/>
                      <a:gd name="connsiteY6" fmla="*/ 53963 h 53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3593" h="53963">
                        <a:moveTo>
                          <a:pt x="993025" y="53963"/>
                        </a:moveTo>
                        <a:lnTo>
                          <a:pt x="20782" y="53963"/>
                        </a:lnTo>
                        <a:cubicBezTo>
                          <a:pt x="9283" y="53963"/>
                          <a:pt x="0" y="44681"/>
                          <a:pt x="0" y="33181"/>
                        </a:cubicBezTo>
                        <a:lnTo>
                          <a:pt x="0" y="5265"/>
                        </a:lnTo>
                        <a:lnTo>
                          <a:pt x="1043594" y="0"/>
                        </a:lnTo>
                        <a:lnTo>
                          <a:pt x="1016855" y="34913"/>
                        </a:lnTo>
                        <a:cubicBezTo>
                          <a:pt x="1006880" y="47036"/>
                          <a:pt x="1004524" y="53963"/>
                          <a:pt x="993025" y="53963"/>
                        </a:cubicBezTo>
                        <a:close/>
                      </a:path>
                    </a:pathLst>
                  </a:custGeom>
                  <a:solidFill>
                    <a:srgbClr val="FFF3E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D500D70-976B-4CA6-BDC4-FBD598996F6B}"/>
                    </a:ext>
                  </a:extLst>
                </p:cNvPr>
                <p:cNvGrpSpPr/>
                <p:nvPr/>
              </p:nvGrpSpPr>
              <p:grpSpPr>
                <a:xfrm>
                  <a:off x="6651610" y="1923867"/>
                  <a:ext cx="939990" cy="697549"/>
                  <a:chOff x="6651477" y="1917388"/>
                  <a:chExt cx="939990" cy="697549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7DC73FDF-7A67-4416-B171-8CE0781339C8}"/>
                      </a:ext>
                    </a:extLst>
                  </p:cNvPr>
                  <p:cNvGrpSpPr/>
                  <p:nvPr/>
                </p:nvGrpSpPr>
                <p:grpSpPr>
                  <a:xfrm>
                    <a:off x="6651477" y="1917388"/>
                    <a:ext cx="939990" cy="697549"/>
                    <a:chOff x="6651477" y="1917388"/>
                    <a:chExt cx="939990" cy="697549"/>
                  </a:xfrm>
                </p:grpSpPr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7C624525-10CF-4590-818F-10EDD1E0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1477" y="1917431"/>
                      <a:ext cx="939990" cy="697506"/>
                    </a:xfrm>
                    <a:custGeom>
                      <a:avLst/>
                      <a:gdLst>
                        <a:gd name="connsiteX0" fmla="*/ 1511317 w 1513685"/>
                        <a:gd name="connsiteY0" fmla="*/ 1011174 h 1123209"/>
                        <a:gd name="connsiteX1" fmla="*/ 1496078 w 1513685"/>
                        <a:gd name="connsiteY1" fmla="*/ 938715 h 1123209"/>
                        <a:gd name="connsiteX2" fmla="*/ 1501481 w 1513685"/>
                        <a:gd name="connsiteY2" fmla="*/ 890432 h 1123209"/>
                        <a:gd name="connsiteX3" fmla="*/ 1498017 w 1513685"/>
                        <a:gd name="connsiteY3" fmla="*/ 832243 h 1123209"/>
                        <a:gd name="connsiteX4" fmla="*/ 1459293 w 1513685"/>
                        <a:gd name="connsiteY4" fmla="*/ 740041 h 1123209"/>
                        <a:gd name="connsiteX5" fmla="*/ 1378937 w 1513685"/>
                        <a:gd name="connsiteY5" fmla="*/ 669105 h 1123209"/>
                        <a:gd name="connsiteX6" fmla="*/ 1211020 w 1513685"/>
                        <a:gd name="connsiteY6" fmla="*/ 658714 h 1123209"/>
                        <a:gd name="connsiteX7" fmla="*/ 939402 w 1513685"/>
                        <a:gd name="connsiteY7" fmla="*/ 808482 h 1123209"/>
                        <a:gd name="connsiteX8" fmla="*/ 852811 w 1513685"/>
                        <a:gd name="connsiteY8" fmla="*/ 857873 h 1123209"/>
                        <a:gd name="connsiteX9" fmla="*/ 456225 w 1513685"/>
                        <a:gd name="connsiteY9" fmla="*/ 722099 h 1123209"/>
                        <a:gd name="connsiteX10" fmla="*/ 550366 w 1513685"/>
                        <a:gd name="connsiteY10" fmla="*/ 296072 h 1123209"/>
                        <a:gd name="connsiteX11" fmla="*/ 549535 w 1513685"/>
                        <a:gd name="connsiteY11" fmla="*/ 199505 h 1123209"/>
                        <a:gd name="connsiteX12" fmla="*/ 83398 w 1513685"/>
                        <a:gd name="connsiteY12" fmla="*/ 0 h 1123209"/>
                        <a:gd name="connsiteX13" fmla="*/ 757 w 1513685"/>
                        <a:gd name="connsiteY13" fmla="*/ 920496 h 1123209"/>
                        <a:gd name="connsiteX14" fmla="*/ 98500 w 1513685"/>
                        <a:gd name="connsiteY14" fmla="*/ 1069225 h 1123209"/>
                        <a:gd name="connsiteX15" fmla="*/ 121845 w 1513685"/>
                        <a:gd name="connsiteY15" fmla="*/ 1075251 h 1123209"/>
                        <a:gd name="connsiteX16" fmla="*/ 737680 w 1513685"/>
                        <a:gd name="connsiteY16" fmla="*/ 1101229 h 1123209"/>
                        <a:gd name="connsiteX17" fmla="*/ 1150684 w 1513685"/>
                        <a:gd name="connsiteY17" fmla="*/ 1081278 h 1123209"/>
                        <a:gd name="connsiteX18" fmla="*/ 1185390 w 1513685"/>
                        <a:gd name="connsiteY18" fmla="*/ 1061397 h 1123209"/>
                        <a:gd name="connsiteX19" fmla="*/ 1298928 w 1513685"/>
                        <a:gd name="connsiteY19" fmla="*/ 1102822 h 1123209"/>
                        <a:gd name="connsiteX20" fmla="*/ 1449111 w 1513685"/>
                        <a:gd name="connsiteY20" fmla="*/ 1100397 h 1123209"/>
                        <a:gd name="connsiteX21" fmla="*/ 1493860 w 1513685"/>
                        <a:gd name="connsiteY21" fmla="*/ 1050729 h 1123209"/>
                        <a:gd name="connsiteX22" fmla="*/ 1511317 w 1513685"/>
                        <a:gd name="connsiteY22" fmla="*/ 1011174 h 1123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513685" h="1123209">
                          <a:moveTo>
                            <a:pt x="1511317" y="1011174"/>
                          </a:moveTo>
                          <a:cubicBezTo>
                            <a:pt x="1507022" y="990808"/>
                            <a:pt x="1500373" y="959081"/>
                            <a:pt x="1496078" y="938715"/>
                          </a:cubicBezTo>
                          <a:cubicBezTo>
                            <a:pt x="1496147" y="922505"/>
                            <a:pt x="1496909" y="906364"/>
                            <a:pt x="1501481" y="890432"/>
                          </a:cubicBezTo>
                          <a:cubicBezTo>
                            <a:pt x="1506122" y="870689"/>
                            <a:pt x="1504321" y="851362"/>
                            <a:pt x="1498017" y="832243"/>
                          </a:cubicBezTo>
                          <a:cubicBezTo>
                            <a:pt x="1496355" y="822060"/>
                            <a:pt x="1481668" y="776270"/>
                            <a:pt x="1459293" y="740041"/>
                          </a:cubicBezTo>
                          <a:cubicBezTo>
                            <a:pt x="1441352" y="708037"/>
                            <a:pt x="1426874" y="673816"/>
                            <a:pt x="1378937" y="669105"/>
                          </a:cubicBezTo>
                          <a:cubicBezTo>
                            <a:pt x="1323034" y="663564"/>
                            <a:pt x="1267478" y="654350"/>
                            <a:pt x="1211020" y="658714"/>
                          </a:cubicBezTo>
                          <a:cubicBezTo>
                            <a:pt x="1089724" y="668066"/>
                            <a:pt x="978195" y="745167"/>
                            <a:pt x="939402" y="808482"/>
                          </a:cubicBezTo>
                          <a:cubicBezTo>
                            <a:pt x="939402" y="808551"/>
                            <a:pt x="904835" y="867225"/>
                            <a:pt x="852811" y="857873"/>
                          </a:cubicBezTo>
                          <a:cubicBezTo>
                            <a:pt x="830089" y="853786"/>
                            <a:pt x="571217" y="775508"/>
                            <a:pt x="456225" y="722099"/>
                          </a:cubicBezTo>
                          <a:cubicBezTo>
                            <a:pt x="469802" y="652203"/>
                            <a:pt x="536512" y="385087"/>
                            <a:pt x="550366" y="296072"/>
                          </a:cubicBezTo>
                          <a:cubicBezTo>
                            <a:pt x="561588" y="224236"/>
                            <a:pt x="570871" y="230193"/>
                            <a:pt x="549535" y="199505"/>
                          </a:cubicBezTo>
                          <a:cubicBezTo>
                            <a:pt x="482825" y="102524"/>
                            <a:pt x="160707" y="10114"/>
                            <a:pt x="83398" y="0"/>
                          </a:cubicBezTo>
                          <a:cubicBezTo>
                            <a:pt x="68089" y="17457"/>
                            <a:pt x="-8388" y="843118"/>
                            <a:pt x="757" y="920496"/>
                          </a:cubicBezTo>
                          <a:cubicBezTo>
                            <a:pt x="7060" y="962822"/>
                            <a:pt x="2627" y="1049066"/>
                            <a:pt x="98500" y="1069225"/>
                          </a:cubicBezTo>
                          <a:cubicBezTo>
                            <a:pt x="98500" y="1069225"/>
                            <a:pt x="121845" y="1075251"/>
                            <a:pt x="121845" y="1075251"/>
                          </a:cubicBezTo>
                          <a:cubicBezTo>
                            <a:pt x="190425" y="1088275"/>
                            <a:pt x="697987" y="1094994"/>
                            <a:pt x="737680" y="1101229"/>
                          </a:cubicBezTo>
                          <a:cubicBezTo>
                            <a:pt x="880382" y="1123673"/>
                            <a:pt x="1013178" y="1109472"/>
                            <a:pt x="1150684" y="1081278"/>
                          </a:cubicBezTo>
                          <a:cubicBezTo>
                            <a:pt x="1171535" y="1076983"/>
                            <a:pt x="1177700" y="1065969"/>
                            <a:pt x="1185390" y="1061397"/>
                          </a:cubicBezTo>
                          <a:cubicBezTo>
                            <a:pt x="1238314" y="1029947"/>
                            <a:pt x="1274266" y="1023851"/>
                            <a:pt x="1298928" y="1102822"/>
                          </a:cubicBezTo>
                          <a:cubicBezTo>
                            <a:pt x="1308141" y="1132263"/>
                            <a:pt x="1397295" y="1128384"/>
                            <a:pt x="1449111" y="1100397"/>
                          </a:cubicBezTo>
                          <a:cubicBezTo>
                            <a:pt x="1470100" y="1089106"/>
                            <a:pt x="1490605" y="1076013"/>
                            <a:pt x="1493860" y="1050729"/>
                          </a:cubicBezTo>
                          <a:cubicBezTo>
                            <a:pt x="1512565" y="1039714"/>
                            <a:pt x="1517137" y="1026345"/>
                            <a:pt x="1511317" y="1011174"/>
                          </a:cubicBezTo>
                          <a:close/>
                        </a:path>
                      </a:pathLst>
                    </a:custGeom>
                    <a:solidFill>
                      <a:srgbClr val="F9B49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id="{99A87840-69BB-4AE0-9674-DF9795FF2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3588" y="1917388"/>
                      <a:ext cx="307196" cy="457884"/>
                    </a:xfrm>
                    <a:custGeom>
                      <a:avLst/>
                      <a:gdLst>
                        <a:gd name="connsiteX0" fmla="*/ 304107 w 494684"/>
                        <a:gd name="connsiteY0" fmla="*/ 282009 h 737341"/>
                        <a:gd name="connsiteX1" fmla="*/ 299328 w 494684"/>
                        <a:gd name="connsiteY1" fmla="*/ 722030 h 737341"/>
                        <a:gd name="connsiteX2" fmla="*/ 391460 w 494684"/>
                        <a:gd name="connsiteY2" fmla="*/ 723415 h 737341"/>
                        <a:gd name="connsiteX3" fmla="*/ 388551 w 494684"/>
                        <a:gd name="connsiteY3" fmla="*/ 722099 h 737341"/>
                        <a:gd name="connsiteX4" fmla="*/ 482693 w 494684"/>
                        <a:gd name="connsiteY4" fmla="*/ 296072 h 737341"/>
                        <a:gd name="connsiteX5" fmla="*/ 481862 w 494684"/>
                        <a:gd name="connsiteY5" fmla="*/ 199506 h 737341"/>
                        <a:gd name="connsiteX6" fmla="*/ 15725 w 494684"/>
                        <a:gd name="connsiteY6" fmla="*/ 0 h 737341"/>
                        <a:gd name="connsiteX7" fmla="*/ 0 w 494684"/>
                        <a:gd name="connsiteY7" fmla="*/ 98229 h 737341"/>
                        <a:gd name="connsiteX8" fmla="*/ 304107 w 494684"/>
                        <a:gd name="connsiteY8" fmla="*/ 282009 h 737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94684" h="737341">
                          <a:moveTo>
                            <a:pt x="304107" y="282009"/>
                          </a:moveTo>
                          <a:cubicBezTo>
                            <a:pt x="315468" y="405730"/>
                            <a:pt x="291707" y="655597"/>
                            <a:pt x="299328" y="722030"/>
                          </a:cubicBezTo>
                          <a:cubicBezTo>
                            <a:pt x="302376" y="748423"/>
                            <a:pt x="356062" y="735122"/>
                            <a:pt x="391460" y="723415"/>
                          </a:cubicBezTo>
                          <a:cubicBezTo>
                            <a:pt x="390490" y="723000"/>
                            <a:pt x="389452" y="722515"/>
                            <a:pt x="388551" y="722099"/>
                          </a:cubicBezTo>
                          <a:cubicBezTo>
                            <a:pt x="402129" y="652203"/>
                            <a:pt x="468838" y="385087"/>
                            <a:pt x="482693" y="296072"/>
                          </a:cubicBezTo>
                          <a:cubicBezTo>
                            <a:pt x="493915" y="224236"/>
                            <a:pt x="503197" y="230193"/>
                            <a:pt x="481862" y="199506"/>
                          </a:cubicBezTo>
                          <a:cubicBezTo>
                            <a:pt x="415152" y="102524"/>
                            <a:pt x="93034" y="10114"/>
                            <a:pt x="15725" y="0"/>
                          </a:cubicBezTo>
                          <a:cubicBezTo>
                            <a:pt x="12608" y="3533"/>
                            <a:pt x="6927" y="40732"/>
                            <a:pt x="0" y="98229"/>
                          </a:cubicBezTo>
                          <a:cubicBezTo>
                            <a:pt x="159466" y="128224"/>
                            <a:pt x="298704" y="222643"/>
                            <a:pt x="304107" y="282009"/>
                          </a:cubicBezTo>
                          <a:close/>
                        </a:path>
                      </a:pathLst>
                    </a:custGeom>
                    <a:solidFill>
                      <a:srgbClr val="F1937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Freeform: Shape 124">
                      <a:extLst>
                        <a:ext uri="{FF2B5EF4-FFF2-40B4-BE49-F238E27FC236}">
                          <a16:creationId xmlns:a16="http://schemas.microsoft.com/office/drawing/2014/main" id="{91C44EEB-AA5C-4EA7-A67E-21F728730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1861" y="2487161"/>
                      <a:ext cx="929231" cy="127734"/>
                    </a:xfrm>
                    <a:custGeom>
                      <a:avLst/>
                      <a:gdLst>
                        <a:gd name="connsiteX0" fmla="*/ 1406236 w 1496360"/>
                        <a:gd name="connsiteY0" fmla="*/ 94488 h 205692"/>
                        <a:gd name="connsiteX1" fmla="*/ 1182693 w 1496360"/>
                        <a:gd name="connsiteY1" fmla="*/ 110975 h 205692"/>
                        <a:gd name="connsiteX2" fmla="*/ 743643 w 1496360"/>
                        <a:gd name="connsiteY2" fmla="*/ 135428 h 205692"/>
                        <a:gd name="connsiteX3" fmla="*/ 0 w 1496360"/>
                        <a:gd name="connsiteY3" fmla="*/ 0 h 205692"/>
                        <a:gd name="connsiteX4" fmla="*/ 277 w 1496360"/>
                        <a:gd name="connsiteY4" fmla="*/ 2979 h 205692"/>
                        <a:gd name="connsiteX5" fmla="*/ 98021 w 1496360"/>
                        <a:gd name="connsiteY5" fmla="*/ 151707 h 205692"/>
                        <a:gd name="connsiteX6" fmla="*/ 121366 w 1496360"/>
                        <a:gd name="connsiteY6" fmla="*/ 157734 h 205692"/>
                        <a:gd name="connsiteX7" fmla="*/ 737201 w 1496360"/>
                        <a:gd name="connsiteY7" fmla="*/ 183711 h 205692"/>
                        <a:gd name="connsiteX8" fmla="*/ 1150205 w 1496360"/>
                        <a:gd name="connsiteY8" fmla="*/ 163761 h 205692"/>
                        <a:gd name="connsiteX9" fmla="*/ 1184910 w 1496360"/>
                        <a:gd name="connsiteY9" fmla="*/ 143879 h 205692"/>
                        <a:gd name="connsiteX10" fmla="*/ 1298448 w 1496360"/>
                        <a:gd name="connsiteY10" fmla="*/ 185305 h 205692"/>
                        <a:gd name="connsiteX11" fmla="*/ 1448631 w 1496360"/>
                        <a:gd name="connsiteY11" fmla="*/ 182880 h 205692"/>
                        <a:gd name="connsiteX12" fmla="*/ 1493381 w 1496360"/>
                        <a:gd name="connsiteY12" fmla="*/ 133212 h 205692"/>
                        <a:gd name="connsiteX13" fmla="*/ 1496360 w 1496360"/>
                        <a:gd name="connsiteY13" fmla="*/ 131203 h 205692"/>
                        <a:gd name="connsiteX14" fmla="*/ 1406236 w 1496360"/>
                        <a:gd name="connsiteY14" fmla="*/ 94488 h 205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6360" h="205692">
                          <a:moveTo>
                            <a:pt x="1406236" y="94488"/>
                          </a:moveTo>
                          <a:cubicBezTo>
                            <a:pt x="1356845" y="76823"/>
                            <a:pt x="1246424" y="97605"/>
                            <a:pt x="1182693" y="110975"/>
                          </a:cubicBezTo>
                          <a:cubicBezTo>
                            <a:pt x="1118963" y="124345"/>
                            <a:pt x="829749" y="133281"/>
                            <a:pt x="743643" y="135428"/>
                          </a:cubicBezTo>
                          <a:cubicBezTo>
                            <a:pt x="663009" y="137437"/>
                            <a:pt x="127254" y="30896"/>
                            <a:pt x="0" y="0"/>
                          </a:cubicBezTo>
                          <a:cubicBezTo>
                            <a:pt x="69" y="1039"/>
                            <a:pt x="139" y="2078"/>
                            <a:pt x="277" y="2979"/>
                          </a:cubicBezTo>
                          <a:cubicBezTo>
                            <a:pt x="6581" y="45304"/>
                            <a:pt x="2147" y="131549"/>
                            <a:pt x="98021" y="151707"/>
                          </a:cubicBezTo>
                          <a:cubicBezTo>
                            <a:pt x="98021" y="151707"/>
                            <a:pt x="121366" y="157734"/>
                            <a:pt x="121366" y="157734"/>
                          </a:cubicBezTo>
                          <a:cubicBezTo>
                            <a:pt x="189946" y="170757"/>
                            <a:pt x="697507" y="177477"/>
                            <a:pt x="737201" y="183711"/>
                          </a:cubicBezTo>
                          <a:cubicBezTo>
                            <a:pt x="879902" y="206156"/>
                            <a:pt x="1012698" y="191955"/>
                            <a:pt x="1150205" y="163761"/>
                          </a:cubicBezTo>
                          <a:cubicBezTo>
                            <a:pt x="1171055" y="159466"/>
                            <a:pt x="1177220" y="148451"/>
                            <a:pt x="1184910" y="143879"/>
                          </a:cubicBezTo>
                          <a:cubicBezTo>
                            <a:pt x="1237834" y="112430"/>
                            <a:pt x="1273787" y="106334"/>
                            <a:pt x="1298448" y="185305"/>
                          </a:cubicBezTo>
                          <a:cubicBezTo>
                            <a:pt x="1307662" y="214745"/>
                            <a:pt x="1396815" y="210866"/>
                            <a:pt x="1448631" y="182880"/>
                          </a:cubicBezTo>
                          <a:cubicBezTo>
                            <a:pt x="1469621" y="171588"/>
                            <a:pt x="1490126" y="158496"/>
                            <a:pt x="1493381" y="133212"/>
                          </a:cubicBezTo>
                          <a:cubicBezTo>
                            <a:pt x="1494490" y="132588"/>
                            <a:pt x="1495390" y="131895"/>
                            <a:pt x="1496360" y="131203"/>
                          </a:cubicBezTo>
                          <a:cubicBezTo>
                            <a:pt x="1463664" y="117210"/>
                            <a:pt x="1428265" y="102316"/>
                            <a:pt x="1406236" y="94488"/>
                          </a:cubicBezTo>
                          <a:close/>
                        </a:path>
                      </a:pathLst>
                    </a:custGeom>
                    <a:solidFill>
                      <a:srgbClr val="F1937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3D3D27BB-16DE-464D-B9C7-DDE042937EA5}"/>
                      </a:ext>
                    </a:extLst>
                  </p:cNvPr>
                  <p:cNvSpPr/>
                  <p:nvPr/>
                </p:nvSpPr>
                <p:spPr>
                  <a:xfrm rot="21281192">
                    <a:off x="7194963" y="2427803"/>
                    <a:ext cx="136096" cy="130833"/>
                  </a:xfrm>
                  <a:custGeom>
                    <a:avLst/>
                    <a:gdLst>
                      <a:gd name="connsiteX0" fmla="*/ 120722 w 136096"/>
                      <a:gd name="connsiteY0" fmla="*/ 0 h 130833"/>
                      <a:gd name="connsiteX1" fmla="*/ 129635 w 136096"/>
                      <a:gd name="connsiteY1" fmla="*/ 28714 h 130833"/>
                      <a:gd name="connsiteX2" fmla="*/ 136096 w 136096"/>
                      <a:gd name="connsiteY2" fmla="*/ 92807 h 130833"/>
                      <a:gd name="connsiteX3" fmla="*/ 132919 w 136096"/>
                      <a:gd name="connsiteY3" fmla="*/ 124325 h 130833"/>
                      <a:gd name="connsiteX4" fmla="*/ 75126 w 136096"/>
                      <a:gd name="connsiteY4" fmla="*/ 130261 h 130833"/>
                      <a:gd name="connsiteX5" fmla="*/ 618 w 136096"/>
                      <a:gd name="connsiteY5" fmla="*/ 78510 h 130833"/>
                      <a:gd name="connsiteX6" fmla="*/ 57101 w 136096"/>
                      <a:gd name="connsiteY6" fmla="*/ 10241 h 130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096" h="130833">
                        <a:moveTo>
                          <a:pt x="120722" y="0"/>
                        </a:moveTo>
                        <a:lnTo>
                          <a:pt x="129635" y="28714"/>
                        </a:lnTo>
                        <a:cubicBezTo>
                          <a:pt x="133871" y="49416"/>
                          <a:pt x="136096" y="70852"/>
                          <a:pt x="136096" y="92807"/>
                        </a:cubicBezTo>
                        <a:lnTo>
                          <a:pt x="132919" y="124325"/>
                        </a:lnTo>
                        <a:lnTo>
                          <a:pt x="75126" y="130261"/>
                        </a:lnTo>
                        <a:cubicBezTo>
                          <a:pt x="38947" y="134821"/>
                          <a:pt x="5608" y="111635"/>
                          <a:pt x="618" y="78510"/>
                        </a:cubicBezTo>
                        <a:cubicBezTo>
                          <a:pt x="-4329" y="45344"/>
                          <a:pt x="20966" y="14801"/>
                          <a:pt x="57101" y="1024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D00FCF-5A3F-424C-8CF0-D6A5AA0FF9B8}"/>
                </a:ext>
              </a:extLst>
            </p:cNvPr>
            <p:cNvGrpSpPr/>
            <p:nvPr/>
          </p:nvGrpSpPr>
          <p:grpSpPr>
            <a:xfrm rot="211386">
              <a:off x="4192896" y="2221400"/>
              <a:ext cx="936948" cy="958629"/>
              <a:chOff x="2745642" y="5398819"/>
              <a:chExt cx="1425900" cy="1458896"/>
            </a:xfrm>
            <a:scene3d>
              <a:camera prst="orthographicFront">
                <a:rot lat="0" lon="1200000" rev="0"/>
              </a:camera>
              <a:lightRig rig="threePt" dir="t"/>
            </a:scene3d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68AE337-4334-4A59-877D-9289546AF3FD}"/>
                  </a:ext>
                </a:extLst>
              </p:cNvPr>
              <p:cNvSpPr/>
              <p:nvPr/>
            </p:nvSpPr>
            <p:spPr>
              <a:xfrm flipH="1">
                <a:off x="2745642" y="5398819"/>
                <a:ext cx="1412190" cy="1429450"/>
              </a:xfrm>
              <a:custGeom>
                <a:avLst/>
                <a:gdLst>
                  <a:gd name="connsiteX0" fmla="*/ 68749 w 1412190"/>
                  <a:gd name="connsiteY0" fmla="*/ 518817 h 1429450"/>
                  <a:gd name="connsiteX1" fmla="*/ 135323 w 1412190"/>
                  <a:gd name="connsiteY1" fmla="*/ 343486 h 1429450"/>
                  <a:gd name="connsiteX2" fmla="*/ 245513 w 1412190"/>
                  <a:gd name="connsiteY2" fmla="*/ 180749 h 1429450"/>
                  <a:gd name="connsiteX3" fmla="*/ 390121 w 1412190"/>
                  <a:gd name="connsiteY3" fmla="*/ 84673 h 1429450"/>
                  <a:gd name="connsiteX4" fmla="*/ 596793 w 1412190"/>
                  <a:gd name="connsiteY4" fmla="*/ 17056 h 1429450"/>
                  <a:gd name="connsiteX5" fmla="*/ 700633 w 1412190"/>
                  <a:gd name="connsiteY5" fmla="*/ 2676 h 1429450"/>
                  <a:gd name="connsiteX6" fmla="*/ 801661 w 1412190"/>
                  <a:gd name="connsiteY6" fmla="*/ 731 h 1429450"/>
                  <a:gd name="connsiteX7" fmla="*/ 953592 w 1412190"/>
                  <a:gd name="connsiteY7" fmla="*/ 23034 h 1429450"/>
                  <a:gd name="connsiteX8" fmla="*/ 1065020 w 1412190"/>
                  <a:gd name="connsiteY8" fmla="*/ 63572 h 1429450"/>
                  <a:gd name="connsiteX9" fmla="*/ 1149457 w 1412190"/>
                  <a:gd name="connsiteY9" fmla="*/ 114369 h 1429450"/>
                  <a:gd name="connsiteX10" fmla="*/ 1263113 w 1412190"/>
                  <a:gd name="connsiteY10" fmla="*/ 213098 h 1429450"/>
                  <a:gd name="connsiteX11" fmla="*/ 1339892 w 1412190"/>
                  <a:gd name="connsiteY11" fmla="*/ 312322 h 1429450"/>
                  <a:gd name="connsiteX12" fmla="*/ 1391273 w 1412190"/>
                  <a:gd name="connsiteY12" fmla="*/ 421150 h 1429450"/>
                  <a:gd name="connsiteX13" fmla="*/ 1409420 w 1412190"/>
                  <a:gd name="connsiteY13" fmla="*/ 514643 h 1429450"/>
                  <a:gd name="connsiteX14" fmla="*/ 1411401 w 1412190"/>
                  <a:gd name="connsiteY14" fmla="*/ 665336 h 1429450"/>
                  <a:gd name="connsiteX15" fmla="*/ 1405829 w 1412190"/>
                  <a:gd name="connsiteY15" fmla="*/ 768062 h 1429450"/>
                  <a:gd name="connsiteX16" fmla="*/ 1391538 w 1412190"/>
                  <a:gd name="connsiteY16" fmla="*/ 901634 h 1429450"/>
                  <a:gd name="connsiteX17" fmla="*/ 1378821 w 1412190"/>
                  <a:gd name="connsiteY17" fmla="*/ 964405 h 1429450"/>
                  <a:gd name="connsiteX18" fmla="*/ 1373303 w 1412190"/>
                  <a:gd name="connsiteY18" fmla="*/ 973407 h 1429450"/>
                  <a:gd name="connsiteX19" fmla="*/ 1253386 w 1412190"/>
                  <a:gd name="connsiteY19" fmla="*/ 1079334 h 1429450"/>
                  <a:gd name="connsiteX20" fmla="*/ 1151686 w 1412190"/>
                  <a:gd name="connsiteY20" fmla="*/ 1145342 h 1429450"/>
                  <a:gd name="connsiteX21" fmla="*/ 1105576 w 1412190"/>
                  <a:gd name="connsiteY21" fmla="*/ 1170723 h 1429450"/>
                  <a:gd name="connsiteX22" fmla="*/ 990292 w 1412190"/>
                  <a:gd name="connsiteY22" fmla="*/ 1225836 h 1429450"/>
                  <a:gd name="connsiteX23" fmla="*/ 854103 w 1412190"/>
                  <a:gd name="connsiteY23" fmla="*/ 1280559 h 1429450"/>
                  <a:gd name="connsiteX24" fmla="*/ 672617 w 1412190"/>
                  <a:gd name="connsiteY24" fmla="*/ 1332063 h 1429450"/>
                  <a:gd name="connsiteX25" fmla="*/ 666550 w 1412190"/>
                  <a:gd name="connsiteY25" fmla="*/ 1333691 h 1429450"/>
                  <a:gd name="connsiteX26" fmla="*/ 471074 w 1412190"/>
                  <a:gd name="connsiteY26" fmla="*/ 1374990 h 1429450"/>
                  <a:gd name="connsiteX27" fmla="*/ 422913 w 1412190"/>
                  <a:gd name="connsiteY27" fmla="*/ 1383975 h 1429450"/>
                  <a:gd name="connsiteX28" fmla="*/ 172147 w 1412190"/>
                  <a:gd name="connsiteY28" fmla="*/ 1425893 h 1429450"/>
                  <a:gd name="connsiteX29" fmla="*/ 144202 w 1412190"/>
                  <a:gd name="connsiteY29" fmla="*/ 1429430 h 1429450"/>
                  <a:gd name="connsiteX30" fmla="*/ 37620 w 1412190"/>
                  <a:gd name="connsiteY30" fmla="*/ 1305091 h 1429450"/>
                  <a:gd name="connsiteX31" fmla="*/ 19438 w 1412190"/>
                  <a:gd name="connsiteY31" fmla="*/ 1275359 h 1429450"/>
                  <a:gd name="connsiteX32" fmla="*/ 0 w 1412190"/>
                  <a:gd name="connsiteY32" fmla="*/ 1202029 h 1429450"/>
                  <a:gd name="connsiteX33" fmla="*/ 298202 w 1412190"/>
                  <a:gd name="connsiteY33" fmla="*/ 1201711 h 1429450"/>
                  <a:gd name="connsiteX34" fmla="*/ 538656 w 1412190"/>
                  <a:gd name="connsiteY34" fmla="*/ 1147129 h 1429450"/>
                  <a:gd name="connsiteX35" fmla="*/ 968873 w 1412190"/>
                  <a:gd name="connsiteY35" fmla="*/ 980783 h 1429450"/>
                  <a:gd name="connsiteX36" fmla="*/ 979892 w 1412190"/>
                  <a:gd name="connsiteY36" fmla="*/ 964422 h 1429450"/>
                  <a:gd name="connsiteX37" fmla="*/ 1002019 w 1412190"/>
                  <a:gd name="connsiteY37" fmla="*/ 588150 h 1429450"/>
                  <a:gd name="connsiteX38" fmla="*/ 996341 w 1412190"/>
                  <a:gd name="connsiteY38" fmla="*/ 573311 h 1429450"/>
                  <a:gd name="connsiteX39" fmla="*/ 968148 w 1412190"/>
                  <a:gd name="connsiteY39" fmla="*/ 555818 h 1429450"/>
                  <a:gd name="connsiteX40" fmla="*/ 944784 w 1412190"/>
                  <a:gd name="connsiteY40" fmla="*/ 554386 h 1429450"/>
                  <a:gd name="connsiteX41" fmla="*/ 844322 w 1412190"/>
                  <a:gd name="connsiteY41" fmla="*/ 582189 h 1429450"/>
                  <a:gd name="connsiteX42" fmla="*/ 656345 w 1412190"/>
                  <a:gd name="connsiteY42" fmla="*/ 622781 h 1429450"/>
                  <a:gd name="connsiteX43" fmla="*/ 251367 w 1412190"/>
                  <a:gd name="connsiteY43" fmla="*/ 571754 h 1429450"/>
                  <a:gd name="connsiteX44" fmla="*/ 68749 w 1412190"/>
                  <a:gd name="connsiteY44" fmla="*/ 518817 h 142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12190" h="1429450">
                    <a:moveTo>
                      <a:pt x="68749" y="518817"/>
                    </a:moveTo>
                    <a:cubicBezTo>
                      <a:pt x="84827" y="446301"/>
                      <a:pt x="121262" y="373642"/>
                      <a:pt x="135323" y="343486"/>
                    </a:cubicBezTo>
                    <a:cubicBezTo>
                      <a:pt x="163021" y="284093"/>
                      <a:pt x="198165" y="226558"/>
                      <a:pt x="245513" y="180749"/>
                    </a:cubicBezTo>
                    <a:cubicBezTo>
                      <a:pt x="287484" y="140122"/>
                      <a:pt x="337697" y="109912"/>
                      <a:pt x="390121" y="84673"/>
                    </a:cubicBezTo>
                    <a:cubicBezTo>
                      <a:pt x="456005" y="52960"/>
                      <a:pt x="525072" y="30940"/>
                      <a:pt x="596793" y="17056"/>
                    </a:cubicBezTo>
                    <a:cubicBezTo>
                      <a:pt x="631141" y="10405"/>
                      <a:pt x="665754" y="5825"/>
                      <a:pt x="700633" y="2676"/>
                    </a:cubicBezTo>
                    <a:cubicBezTo>
                      <a:pt x="734309" y="-366"/>
                      <a:pt x="768038" y="-507"/>
                      <a:pt x="801661" y="731"/>
                    </a:cubicBezTo>
                    <a:cubicBezTo>
                      <a:pt x="853006" y="2641"/>
                      <a:pt x="903750" y="10052"/>
                      <a:pt x="953592" y="23034"/>
                    </a:cubicBezTo>
                    <a:cubicBezTo>
                      <a:pt x="992043" y="33045"/>
                      <a:pt x="1029239" y="46363"/>
                      <a:pt x="1065020" y="63572"/>
                    </a:cubicBezTo>
                    <a:cubicBezTo>
                      <a:pt x="1094734" y="77863"/>
                      <a:pt x="1122520" y="95391"/>
                      <a:pt x="1149457" y="114369"/>
                    </a:cubicBezTo>
                    <a:cubicBezTo>
                      <a:pt x="1190721" y="143429"/>
                      <a:pt x="1228500" y="176468"/>
                      <a:pt x="1263113" y="213098"/>
                    </a:cubicBezTo>
                    <a:cubicBezTo>
                      <a:pt x="1291943" y="243608"/>
                      <a:pt x="1317625" y="276630"/>
                      <a:pt x="1339892" y="312322"/>
                    </a:cubicBezTo>
                    <a:cubicBezTo>
                      <a:pt x="1361294" y="346617"/>
                      <a:pt x="1378768" y="382681"/>
                      <a:pt x="1391273" y="421150"/>
                    </a:cubicBezTo>
                    <a:cubicBezTo>
                      <a:pt x="1401160" y="451571"/>
                      <a:pt x="1406944" y="482736"/>
                      <a:pt x="1409420" y="514643"/>
                    </a:cubicBezTo>
                    <a:cubicBezTo>
                      <a:pt x="1413311" y="564856"/>
                      <a:pt x="1412214" y="615123"/>
                      <a:pt x="1411401" y="665336"/>
                    </a:cubicBezTo>
                    <a:cubicBezTo>
                      <a:pt x="1410853" y="699578"/>
                      <a:pt x="1408447" y="733837"/>
                      <a:pt x="1405829" y="768062"/>
                    </a:cubicBezTo>
                    <a:cubicBezTo>
                      <a:pt x="1402398" y="812739"/>
                      <a:pt x="1398047" y="857292"/>
                      <a:pt x="1391538" y="901634"/>
                    </a:cubicBezTo>
                    <a:cubicBezTo>
                      <a:pt x="1388425" y="922769"/>
                      <a:pt x="1384800" y="943835"/>
                      <a:pt x="1378821" y="964405"/>
                    </a:cubicBezTo>
                    <a:cubicBezTo>
                      <a:pt x="1377672" y="967818"/>
                      <a:pt x="1375850" y="970772"/>
                      <a:pt x="1373303" y="973407"/>
                    </a:cubicBezTo>
                    <a:cubicBezTo>
                      <a:pt x="1336161" y="1011929"/>
                      <a:pt x="1296719" y="1047834"/>
                      <a:pt x="1253386" y="1079334"/>
                    </a:cubicBezTo>
                    <a:cubicBezTo>
                      <a:pt x="1220647" y="1103141"/>
                      <a:pt x="1186653" y="1124967"/>
                      <a:pt x="1151686" y="1145342"/>
                    </a:cubicBezTo>
                    <a:cubicBezTo>
                      <a:pt x="1136475" y="1154080"/>
                      <a:pt x="1121123" y="1162569"/>
                      <a:pt x="1105576" y="1170723"/>
                    </a:cubicBezTo>
                    <a:cubicBezTo>
                      <a:pt x="1067832" y="1190497"/>
                      <a:pt x="1029257" y="1208573"/>
                      <a:pt x="990292" y="1225836"/>
                    </a:cubicBezTo>
                    <a:cubicBezTo>
                      <a:pt x="945350" y="1245203"/>
                      <a:pt x="899558" y="1262448"/>
                      <a:pt x="854103" y="1280559"/>
                    </a:cubicBezTo>
                    <a:cubicBezTo>
                      <a:pt x="795311" y="1303994"/>
                      <a:pt x="733602" y="1316640"/>
                      <a:pt x="672617" y="1332063"/>
                    </a:cubicBezTo>
                    <a:cubicBezTo>
                      <a:pt x="670583" y="1332576"/>
                      <a:pt x="668531" y="1332965"/>
                      <a:pt x="666550" y="1333691"/>
                    </a:cubicBezTo>
                    <a:cubicBezTo>
                      <a:pt x="601763" y="1349220"/>
                      <a:pt x="536410" y="1362061"/>
                      <a:pt x="471074" y="1374990"/>
                    </a:cubicBezTo>
                    <a:cubicBezTo>
                      <a:pt x="455050" y="1378156"/>
                      <a:pt x="438990" y="1381039"/>
                      <a:pt x="422913" y="1383975"/>
                    </a:cubicBezTo>
                    <a:cubicBezTo>
                      <a:pt x="339554" y="1399345"/>
                      <a:pt x="255912" y="1412999"/>
                      <a:pt x="172147" y="1425893"/>
                    </a:cubicBezTo>
                    <a:cubicBezTo>
                      <a:pt x="162861" y="1427325"/>
                      <a:pt x="153700" y="1429695"/>
                      <a:pt x="144202" y="1429430"/>
                    </a:cubicBezTo>
                    <a:cubicBezTo>
                      <a:pt x="135889" y="1424531"/>
                      <a:pt x="56315" y="1333178"/>
                      <a:pt x="37620" y="1305091"/>
                    </a:cubicBezTo>
                    <a:cubicBezTo>
                      <a:pt x="31164" y="1295398"/>
                      <a:pt x="24886" y="1285671"/>
                      <a:pt x="19438" y="1275359"/>
                    </a:cubicBezTo>
                    <a:cubicBezTo>
                      <a:pt x="7375" y="1253710"/>
                      <a:pt x="1910" y="1220441"/>
                      <a:pt x="0" y="1202029"/>
                    </a:cubicBezTo>
                    <a:cubicBezTo>
                      <a:pt x="92892" y="1210908"/>
                      <a:pt x="228710" y="1210183"/>
                      <a:pt x="298202" y="1201711"/>
                    </a:cubicBezTo>
                    <a:cubicBezTo>
                      <a:pt x="380093" y="1191735"/>
                      <a:pt x="459737" y="1170741"/>
                      <a:pt x="538656" y="1147129"/>
                    </a:cubicBezTo>
                    <a:cubicBezTo>
                      <a:pt x="576365" y="1135844"/>
                      <a:pt x="925452" y="999619"/>
                      <a:pt x="968873" y="980783"/>
                    </a:cubicBezTo>
                    <a:cubicBezTo>
                      <a:pt x="976620" y="977422"/>
                      <a:pt x="979733" y="973213"/>
                      <a:pt x="979892" y="964422"/>
                    </a:cubicBezTo>
                    <a:cubicBezTo>
                      <a:pt x="980211" y="945851"/>
                      <a:pt x="1000197" y="606880"/>
                      <a:pt x="1002019" y="588150"/>
                    </a:cubicBezTo>
                    <a:cubicBezTo>
                      <a:pt x="1002620" y="582013"/>
                      <a:pt x="1001435" y="577361"/>
                      <a:pt x="996341" y="573311"/>
                    </a:cubicBezTo>
                    <a:cubicBezTo>
                      <a:pt x="987604" y="566342"/>
                      <a:pt x="978354" y="560364"/>
                      <a:pt x="968148" y="555818"/>
                    </a:cubicBezTo>
                    <a:cubicBezTo>
                      <a:pt x="960525" y="552422"/>
                      <a:pt x="952761" y="552635"/>
                      <a:pt x="944784" y="554386"/>
                    </a:cubicBezTo>
                    <a:cubicBezTo>
                      <a:pt x="910789" y="561849"/>
                      <a:pt x="877609" y="572249"/>
                      <a:pt x="844322" y="582189"/>
                    </a:cubicBezTo>
                    <a:cubicBezTo>
                      <a:pt x="803801" y="594305"/>
                      <a:pt x="706134" y="620906"/>
                      <a:pt x="656345" y="622781"/>
                    </a:cubicBezTo>
                    <a:cubicBezTo>
                      <a:pt x="583386" y="625522"/>
                      <a:pt x="436708" y="618395"/>
                      <a:pt x="251367" y="571754"/>
                    </a:cubicBezTo>
                    <a:cubicBezTo>
                      <a:pt x="195865" y="557781"/>
                      <a:pt x="139320" y="539210"/>
                      <a:pt x="68749" y="518817"/>
                    </a:cubicBezTo>
                    <a:close/>
                  </a:path>
                </a:pathLst>
              </a:custGeom>
              <a:solidFill>
                <a:srgbClr val="F7921F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E3848CD-720D-43DA-B218-8DEA970010B3}"/>
                  </a:ext>
                </a:extLst>
              </p:cNvPr>
              <p:cNvSpPr/>
              <p:nvPr/>
            </p:nvSpPr>
            <p:spPr>
              <a:xfrm flipH="1">
                <a:off x="2780638" y="6364143"/>
                <a:ext cx="1234142" cy="493572"/>
              </a:xfrm>
              <a:custGeom>
                <a:avLst/>
                <a:gdLst>
                  <a:gd name="connsiteX0" fmla="*/ 1234142 w 1234142"/>
                  <a:gd name="connsiteY0" fmla="*/ 0 h 493572"/>
                  <a:gd name="connsiteX1" fmla="*/ 1089834 w 1234142"/>
                  <a:gd name="connsiteY1" fmla="*/ 126762 h 493572"/>
                  <a:gd name="connsiteX2" fmla="*/ 849416 w 1234142"/>
                  <a:gd name="connsiteY2" fmla="*/ 257894 h 493572"/>
                  <a:gd name="connsiteX3" fmla="*/ 330162 w 1234142"/>
                  <a:gd name="connsiteY3" fmla="*/ 407366 h 493572"/>
                  <a:gd name="connsiteX4" fmla="*/ 0 w 1234142"/>
                  <a:gd name="connsiteY4" fmla="*/ 462744 h 493572"/>
                  <a:gd name="connsiteX5" fmla="*/ 31819 w 1234142"/>
                  <a:gd name="connsiteY5" fmla="*/ 493572 h 493572"/>
                  <a:gd name="connsiteX6" fmla="*/ 189834 w 1234142"/>
                  <a:gd name="connsiteY6" fmla="*/ 476787 h 493572"/>
                  <a:gd name="connsiteX7" fmla="*/ 802457 w 1234142"/>
                  <a:gd name="connsiteY7" fmla="*/ 329826 h 493572"/>
                  <a:gd name="connsiteX8" fmla="*/ 1188492 w 1234142"/>
                  <a:gd name="connsiteY8" fmla="*/ 103256 h 493572"/>
                  <a:gd name="connsiteX9" fmla="*/ 1234142 w 1234142"/>
                  <a:gd name="connsiteY9" fmla="*/ 0 h 49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4142" h="493572">
                    <a:moveTo>
                      <a:pt x="1234142" y="0"/>
                    </a:moveTo>
                    <a:cubicBezTo>
                      <a:pt x="1233116" y="2547"/>
                      <a:pt x="1140472" y="91424"/>
                      <a:pt x="1089834" y="126762"/>
                    </a:cubicBezTo>
                    <a:cubicBezTo>
                      <a:pt x="1063339" y="145245"/>
                      <a:pt x="873417" y="246786"/>
                      <a:pt x="849416" y="257894"/>
                    </a:cubicBezTo>
                    <a:cubicBezTo>
                      <a:pt x="848673" y="258159"/>
                      <a:pt x="623164" y="359222"/>
                      <a:pt x="330162" y="407366"/>
                    </a:cubicBezTo>
                    <a:cubicBezTo>
                      <a:pt x="313324" y="410125"/>
                      <a:pt x="18907" y="461028"/>
                      <a:pt x="0" y="462744"/>
                    </a:cubicBezTo>
                    <a:cubicBezTo>
                      <a:pt x="12009" y="477141"/>
                      <a:pt x="20729" y="485878"/>
                      <a:pt x="31819" y="493572"/>
                    </a:cubicBezTo>
                    <a:cubicBezTo>
                      <a:pt x="77946" y="490548"/>
                      <a:pt x="162738" y="480661"/>
                      <a:pt x="189834" y="476787"/>
                    </a:cubicBezTo>
                    <a:cubicBezTo>
                      <a:pt x="509738" y="431084"/>
                      <a:pt x="646900" y="387079"/>
                      <a:pt x="802457" y="329826"/>
                    </a:cubicBezTo>
                    <a:cubicBezTo>
                      <a:pt x="951469" y="274997"/>
                      <a:pt x="1123899" y="175384"/>
                      <a:pt x="1188492" y="103256"/>
                    </a:cubicBezTo>
                    <a:cubicBezTo>
                      <a:pt x="1237326" y="48728"/>
                      <a:pt x="1224733" y="54776"/>
                      <a:pt x="1234142" y="0"/>
                    </a:cubicBezTo>
                    <a:close/>
                  </a:path>
                </a:pathLst>
              </a:custGeom>
              <a:solidFill>
                <a:srgbClr val="2D2D2D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2A1E85B-0E68-483F-B8AB-76B027259004}"/>
                  </a:ext>
                </a:extLst>
              </p:cNvPr>
              <p:cNvSpPr/>
              <p:nvPr/>
            </p:nvSpPr>
            <p:spPr>
              <a:xfrm flipH="1">
                <a:off x="3551100" y="6029224"/>
                <a:ext cx="22656" cy="4310"/>
              </a:xfrm>
              <a:custGeom>
                <a:avLst/>
                <a:gdLst>
                  <a:gd name="connsiteX0" fmla="*/ 22657 w 22656"/>
                  <a:gd name="connsiteY0" fmla="*/ 4121 h 4310"/>
                  <a:gd name="connsiteX1" fmla="*/ 0 w 22656"/>
                  <a:gd name="connsiteY1" fmla="*/ 2882 h 4310"/>
                  <a:gd name="connsiteX2" fmla="*/ 9427 w 22656"/>
                  <a:gd name="connsiteY2" fmla="*/ 1131 h 4310"/>
                  <a:gd name="connsiteX3" fmla="*/ 22657 w 22656"/>
                  <a:gd name="connsiteY3" fmla="*/ 4121 h 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56" h="4310">
                    <a:moveTo>
                      <a:pt x="22657" y="4121"/>
                    </a:moveTo>
                    <a:cubicBezTo>
                      <a:pt x="15122" y="3448"/>
                      <a:pt x="7428" y="5624"/>
                      <a:pt x="0" y="2882"/>
                    </a:cubicBezTo>
                    <a:cubicBezTo>
                      <a:pt x="3237" y="2812"/>
                      <a:pt x="6226" y="2405"/>
                      <a:pt x="9427" y="1131"/>
                    </a:cubicBezTo>
                    <a:cubicBezTo>
                      <a:pt x="13937" y="-620"/>
                      <a:pt x="19155" y="-832"/>
                      <a:pt x="22657" y="4121"/>
                    </a:cubicBezTo>
                    <a:close/>
                  </a:path>
                </a:pathLst>
              </a:custGeom>
              <a:solidFill>
                <a:srgbClr val="FFC961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0E72F4A-D55B-42F3-9882-31874DB41AE9}"/>
                  </a:ext>
                </a:extLst>
              </p:cNvPr>
              <p:cNvSpPr/>
              <p:nvPr/>
            </p:nvSpPr>
            <p:spPr>
              <a:xfrm flipH="1">
                <a:off x="3196582" y="6003294"/>
                <a:ext cx="70395" cy="70429"/>
              </a:xfrm>
              <a:custGeom>
                <a:avLst/>
                <a:gdLst>
                  <a:gd name="connsiteX0" fmla="*/ 34862 w 70395"/>
                  <a:gd name="connsiteY0" fmla="*/ 70429 h 70429"/>
                  <a:gd name="connsiteX1" fmla="*/ 1 w 70395"/>
                  <a:gd name="connsiteY1" fmla="*/ 34578 h 70429"/>
                  <a:gd name="connsiteX2" fmla="*/ 35145 w 70395"/>
                  <a:gd name="connsiteY2" fmla="*/ 0 h 70429"/>
                  <a:gd name="connsiteX3" fmla="*/ 70395 w 70395"/>
                  <a:gd name="connsiteY3" fmla="*/ 35834 h 70429"/>
                  <a:gd name="connsiteX4" fmla="*/ 34862 w 70395"/>
                  <a:gd name="connsiteY4" fmla="*/ 70429 h 7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95" h="70429">
                    <a:moveTo>
                      <a:pt x="34862" y="70429"/>
                    </a:moveTo>
                    <a:cubicBezTo>
                      <a:pt x="15035" y="70341"/>
                      <a:pt x="-140" y="54723"/>
                      <a:pt x="1" y="34578"/>
                    </a:cubicBezTo>
                    <a:cubicBezTo>
                      <a:pt x="143" y="15635"/>
                      <a:pt x="16025" y="18"/>
                      <a:pt x="35145" y="0"/>
                    </a:cubicBezTo>
                    <a:cubicBezTo>
                      <a:pt x="54618" y="-18"/>
                      <a:pt x="70519" y="16148"/>
                      <a:pt x="70395" y="35834"/>
                    </a:cubicBezTo>
                    <a:cubicBezTo>
                      <a:pt x="70289" y="55130"/>
                      <a:pt x="54477" y="70500"/>
                      <a:pt x="34862" y="70429"/>
                    </a:cubicBezTo>
                    <a:close/>
                  </a:path>
                </a:pathLst>
              </a:custGeom>
              <a:solidFill>
                <a:srgbClr val="D7D8D8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F3AC9F2-4405-4DF4-A2C4-A51B0E05236A}"/>
                  </a:ext>
                </a:extLst>
              </p:cNvPr>
              <p:cNvSpPr/>
              <p:nvPr/>
            </p:nvSpPr>
            <p:spPr>
              <a:xfrm flipH="1">
                <a:off x="4169771" y="5398825"/>
                <a:ext cx="1768" cy="1768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8"/>
                </a:pathLst>
              </a:custGeom>
              <a:solidFill>
                <a:srgbClr val="575454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F3EB04D-EA54-40A4-8254-FAE28CA33048}"/>
                  </a:ext>
                </a:extLst>
              </p:cNvPr>
              <p:cNvSpPr/>
              <p:nvPr/>
            </p:nvSpPr>
            <p:spPr>
              <a:xfrm flipH="1">
                <a:off x="3155719" y="5917222"/>
                <a:ext cx="1002856" cy="693195"/>
              </a:xfrm>
              <a:custGeom>
                <a:avLst/>
                <a:gdLst>
                  <a:gd name="connsiteX0" fmla="*/ 1002125 w 1002856"/>
                  <a:gd name="connsiteY0" fmla="*/ 57419 h 693195"/>
                  <a:gd name="connsiteX1" fmla="*/ 948250 w 1002856"/>
                  <a:gd name="connsiteY1" fmla="*/ 33312 h 693195"/>
                  <a:gd name="connsiteX2" fmla="*/ 688022 w 1002856"/>
                  <a:gd name="connsiteY2" fmla="*/ 95146 h 693195"/>
                  <a:gd name="connsiteX3" fmla="*/ 271247 w 1002856"/>
                  <a:gd name="connsiteY3" fmla="*/ 50044 h 693195"/>
                  <a:gd name="connsiteX4" fmla="*/ 69492 w 1002856"/>
                  <a:gd name="connsiteY4" fmla="*/ 414 h 693195"/>
                  <a:gd name="connsiteX5" fmla="*/ 60295 w 1002856"/>
                  <a:gd name="connsiteY5" fmla="*/ 26149 h 693195"/>
                  <a:gd name="connsiteX6" fmla="*/ 292719 w 1002856"/>
                  <a:gd name="connsiteY6" fmla="*/ 82482 h 693195"/>
                  <a:gd name="connsiteX7" fmla="*/ 540584 w 1002856"/>
                  <a:gd name="connsiteY7" fmla="*/ 120456 h 693195"/>
                  <a:gd name="connsiteX8" fmla="*/ 705833 w 1002856"/>
                  <a:gd name="connsiteY8" fmla="*/ 196687 h 693195"/>
                  <a:gd name="connsiteX9" fmla="*/ 745770 w 1002856"/>
                  <a:gd name="connsiteY9" fmla="*/ 289614 h 693195"/>
                  <a:gd name="connsiteX10" fmla="*/ 748352 w 1002856"/>
                  <a:gd name="connsiteY10" fmla="*/ 311263 h 693195"/>
                  <a:gd name="connsiteX11" fmla="*/ 746743 w 1002856"/>
                  <a:gd name="connsiteY11" fmla="*/ 357815 h 693195"/>
                  <a:gd name="connsiteX12" fmla="*/ 659440 w 1002856"/>
                  <a:gd name="connsiteY12" fmla="*/ 532863 h 693195"/>
                  <a:gd name="connsiteX13" fmla="*/ 470031 w 1002856"/>
                  <a:gd name="connsiteY13" fmla="*/ 618910 h 693195"/>
                  <a:gd name="connsiteX14" fmla="*/ 0 w 1002856"/>
                  <a:gd name="connsiteY14" fmla="*/ 665532 h 693195"/>
                  <a:gd name="connsiteX15" fmla="*/ 1185 w 1002856"/>
                  <a:gd name="connsiteY15" fmla="*/ 687517 h 693195"/>
                  <a:gd name="connsiteX16" fmla="*/ 94395 w 1002856"/>
                  <a:gd name="connsiteY16" fmla="*/ 692894 h 693195"/>
                  <a:gd name="connsiteX17" fmla="*/ 510852 w 1002856"/>
                  <a:gd name="connsiteY17" fmla="*/ 639037 h 693195"/>
                  <a:gd name="connsiteX18" fmla="*/ 949347 w 1002856"/>
                  <a:gd name="connsiteY18" fmla="*/ 474796 h 693195"/>
                  <a:gd name="connsiteX19" fmla="*/ 981378 w 1002856"/>
                  <a:gd name="connsiteY19" fmla="*/ 457074 h 693195"/>
                  <a:gd name="connsiteX20" fmla="*/ 1002125 w 1002856"/>
                  <a:gd name="connsiteY20" fmla="*/ 57419 h 693195"/>
                  <a:gd name="connsiteX21" fmla="*/ 618725 w 1002856"/>
                  <a:gd name="connsiteY21" fmla="*/ 105050 h 693195"/>
                  <a:gd name="connsiteX22" fmla="*/ 618707 w 1002856"/>
                  <a:gd name="connsiteY22" fmla="*/ 105033 h 693195"/>
                  <a:gd name="connsiteX23" fmla="*/ 618743 w 1002856"/>
                  <a:gd name="connsiteY23" fmla="*/ 105033 h 693195"/>
                  <a:gd name="connsiteX24" fmla="*/ 618725 w 1002856"/>
                  <a:gd name="connsiteY24" fmla="*/ 105050 h 69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02856" h="693195">
                    <a:moveTo>
                      <a:pt x="1002125" y="57419"/>
                    </a:moveTo>
                    <a:cubicBezTo>
                      <a:pt x="992998" y="41201"/>
                      <a:pt x="962082" y="30146"/>
                      <a:pt x="948250" y="33312"/>
                    </a:cubicBezTo>
                    <a:cubicBezTo>
                      <a:pt x="860594" y="53334"/>
                      <a:pt x="772548" y="86249"/>
                      <a:pt x="688022" y="95146"/>
                    </a:cubicBezTo>
                    <a:cubicBezTo>
                      <a:pt x="550241" y="109649"/>
                      <a:pt x="407083" y="81545"/>
                      <a:pt x="271247" y="50044"/>
                    </a:cubicBezTo>
                    <a:cubicBezTo>
                      <a:pt x="227419" y="39874"/>
                      <a:pt x="72287" y="-4750"/>
                      <a:pt x="69492" y="414"/>
                    </a:cubicBezTo>
                    <a:cubicBezTo>
                      <a:pt x="67582" y="3969"/>
                      <a:pt x="62063" y="21338"/>
                      <a:pt x="60295" y="26149"/>
                    </a:cubicBezTo>
                    <a:cubicBezTo>
                      <a:pt x="87586" y="32746"/>
                      <a:pt x="292578" y="82553"/>
                      <a:pt x="292719" y="82482"/>
                    </a:cubicBezTo>
                    <a:cubicBezTo>
                      <a:pt x="366014" y="99992"/>
                      <a:pt x="485631" y="114601"/>
                      <a:pt x="540584" y="120456"/>
                    </a:cubicBezTo>
                    <a:cubicBezTo>
                      <a:pt x="569237" y="123516"/>
                      <a:pt x="654417" y="135012"/>
                      <a:pt x="705833" y="196687"/>
                    </a:cubicBezTo>
                    <a:cubicBezTo>
                      <a:pt x="709989" y="201674"/>
                      <a:pt x="741967" y="245131"/>
                      <a:pt x="745770" y="289614"/>
                    </a:cubicBezTo>
                    <a:cubicBezTo>
                      <a:pt x="746248" y="295291"/>
                      <a:pt x="748123" y="309512"/>
                      <a:pt x="748352" y="311263"/>
                    </a:cubicBezTo>
                    <a:cubicBezTo>
                      <a:pt x="749520" y="321380"/>
                      <a:pt x="747680" y="352473"/>
                      <a:pt x="746743" y="357815"/>
                    </a:cubicBezTo>
                    <a:cubicBezTo>
                      <a:pt x="727818" y="466360"/>
                      <a:pt x="674722" y="519827"/>
                      <a:pt x="659440" y="532863"/>
                    </a:cubicBezTo>
                    <a:cubicBezTo>
                      <a:pt x="607989" y="574692"/>
                      <a:pt x="573429" y="593706"/>
                      <a:pt x="470031" y="618910"/>
                    </a:cubicBezTo>
                    <a:cubicBezTo>
                      <a:pt x="328977" y="653275"/>
                      <a:pt x="163551" y="662207"/>
                      <a:pt x="0" y="665532"/>
                    </a:cubicBezTo>
                    <a:cubicBezTo>
                      <a:pt x="124" y="667248"/>
                      <a:pt x="601" y="683379"/>
                      <a:pt x="1185" y="687517"/>
                    </a:cubicBezTo>
                    <a:cubicBezTo>
                      <a:pt x="37143" y="691833"/>
                      <a:pt x="79131" y="692682"/>
                      <a:pt x="94395" y="692894"/>
                    </a:cubicBezTo>
                    <a:cubicBezTo>
                      <a:pt x="304162" y="695813"/>
                      <a:pt x="375671" y="677524"/>
                      <a:pt x="510852" y="639037"/>
                    </a:cubicBezTo>
                    <a:cubicBezTo>
                      <a:pt x="645609" y="600674"/>
                      <a:pt x="934012" y="480757"/>
                      <a:pt x="949347" y="474796"/>
                    </a:cubicBezTo>
                    <a:cubicBezTo>
                      <a:pt x="959712" y="470764"/>
                      <a:pt x="975453" y="467651"/>
                      <a:pt x="981378" y="457074"/>
                    </a:cubicBezTo>
                    <a:cubicBezTo>
                      <a:pt x="984473" y="451626"/>
                      <a:pt x="1007183" y="66422"/>
                      <a:pt x="1002125" y="57419"/>
                    </a:cubicBezTo>
                    <a:close/>
                    <a:moveTo>
                      <a:pt x="618725" y="105050"/>
                    </a:moveTo>
                    <a:cubicBezTo>
                      <a:pt x="618725" y="105050"/>
                      <a:pt x="618707" y="105033"/>
                      <a:pt x="618707" y="105033"/>
                    </a:cubicBezTo>
                    <a:cubicBezTo>
                      <a:pt x="618725" y="105033"/>
                      <a:pt x="618743" y="105033"/>
                      <a:pt x="618743" y="105033"/>
                    </a:cubicBezTo>
                    <a:cubicBezTo>
                      <a:pt x="618725" y="105033"/>
                      <a:pt x="618725" y="105050"/>
                      <a:pt x="618725" y="1050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9ACCA17-CC5F-44FE-B34B-A5DDF0BC29D7}"/>
                  </a:ext>
                </a:extLst>
              </p:cNvPr>
              <p:cNvSpPr/>
              <p:nvPr/>
            </p:nvSpPr>
            <p:spPr>
              <a:xfrm flipH="1">
                <a:off x="4031354" y="6527325"/>
                <a:ext cx="17633" cy="1465"/>
              </a:xfrm>
              <a:custGeom>
                <a:avLst/>
                <a:gdLst>
                  <a:gd name="connsiteX0" fmla="*/ 17634 w 17633"/>
                  <a:gd name="connsiteY0" fmla="*/ 192 h 1465"/>
                  <a:gd name="connsiteX1" fmla="*/ 10046 w 17633"/>
                  <a:gd name="connsiteY1" fmla="*/ 1448 h 1465"/>
                  <a:gd name="connsiteX2" fmla="*/ 0 w 17633"/>
                  <a:gd name="connsiteY2" fmla="*/ 1360 h 1465"/>
                  <a:gd name="connsiteX3" fmla="*/ 17634 w 17633"/>
                  <a:gd name="connsiteY3" fmla="*/ 192 h 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33" h="1465">
                    <a:moveTo>
                      <a:pt x="17634" y="192"/>
                    </a:moveTo>
                    <a:cubicBezTo>
                      <a:pt x="15405" y="2386"/>
                      <a:pt x="12558" y="971"/>
                      <a:pt x="10046" y="1448"/>
                    </a:cubicBezTo>
                    <a:cubicBezTo>
                      <a:pt x="6703" y="1413"/>
                      <a:pt x="3361" y="1395"/>
                      <a:pt x="0" y="1360"/>
                    </a:cubicBezTo>
                    <a:cubicBezTo>
                      <a:pt x="5731" y="-1169"/>
                      <a:pt x="11762" y="705"/>
                      <a:pt x="17634" y="192"/>
                    </a:cubicBezTo>
                    <a:close/>
                  </a:path>
                </a:pathLst>
              </a:custGeom>
              <a:solidFill>
                <a:srgbClr val="646464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F33096E-22DC-4966-8E07-FC12500AEC64}"/>
                  </a:ext>
                </a:extLst>
              </p:cNvPr>
              <p:cNvSpPr/>
              <p:nvPr/>
            </p:nvSpPr>
            <p:spPr>
              <a:xfrm flipH="1">
                <a:off x="3212960" y="6019717"/>
                <a:ext cx="37674" cy="37523"/>
              </a:xfrm>
              <a:custGeom>
                <a:avLst/>
                <a:gdLst>
                  <a:gd name="connsiteX0" fmla="*/ 18536 w 37674"/>
                  <a:gd name="connsiteY0" fmla="*/ 37522 h 37523"/>
                  <a:gd name="connsiteX1" fmla="*/ 0 w 37674"/>
                  <a:gd name="connsiteY1" fmla="*/ 19163 h 37523"/>
                  <a:gd name="connsiteX2" fmla="*/ 18660 w 37674"/>
                  <a:gd name="connsiteY2" fmla="*/ 8 h 37523"/>
                  <a:gd name="connsiteX3" fmla="*/ 37674 w 37674"/>
                  <a:gd name="connsiteY3" fmla="*/ 19410 h 37523"/>
                  <a:gd name="connsiteX4" fmla="*/ 18536 w 37674"/>
                  <a:gd name="connsiteY4" fmla="*/ 37522 h 3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74" h="37523">
                    <a:moveTo>
                      <a:pt x="18536" y="37522"/>
                    </a:moveTo>
                    <a:cubicBezTo>
                      <a:pt x="8826" y="37398"/>
                      <a:pt x="-70" y="28590"/>
                      <a:pt x="0" y="19163"/>
                    </a:cubicBezTo>
                    <a:cubicBezTo>
                      <a:pt x="71" y="9223"/>
                      <a:pt x="8915" y="-311"/>
                      <a:pt x="18660" y="8"/>
                    </a:cubicBezTo>
                    <a:cubicBezTo>
                      <a:pt x="29856" y="362"/>
                      <a:pt x="37585" y="9081"/>
                      <a:pt x="37674" y="19410"/>
                    </a:cubicBezTo>
                    <a:cubicBezTo>
                      <a:pt x="37780" y="29686"/>
                      <a:pt x="29219" y="37663"/>
                      <a:pt x="18536" y="375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79EB29-2D3F-4595-BC8A-8642C279C115}"/>
                  </a:ext>
                </a:extLst>
              </p:cNvPr>
              <p:cNvSpPr/>
              <p:nvPr/>
            </p:nvSpPr>
            <p:spPr>
              <a:xfrm flipH="1">
                <a:off x="3408735" y="5938573"/>
                <a:ext cx="762807" cy="646020"/>
              </a:xfrm>
              <a:custGeom>
                <a:avLst/>
                <a:gdLst>
                  <a:gd name="connsiteX0" fmla="*/ 762080 w 762807"/>
                  <a:gd name="connsiteY0" fmla="*/ 289805 h 646020"/>
                  <a:gd name="connsiteX1" fmla="*/ 661866 w 762807"/>
                  <a:gd name="connsiteY1" fmla="*/ 130145 h 646020"/>
                  <a:gd name="connsiteX2" fmla="*/ 472721 w 762807"/>
                  <a:gd name="connsiteY2" fmla="*/ 86936 h 646020"/>
                  <a:gd name="connsiteX3" fmla="*/ 260690 w 762807"/>
                  <a:gd name="connsiteY3" fmla="*/ 48202 h 646020"/>
                  <a:gd name="connsiteX4" fmla="*/ 83785 w 762807"/>
                  <a:gd name="connsiteY4" fmla="*/ 1137 h 646020"/>
                  <a:gd name="connsiteX5" fmla="*/ 63463 w 762807"/>
                  <a:gd name="connsiteY5" fmla="*/ 13783 h 646020"/>
                  <a:gd name="connsiteX6" fmla="*/ 22783 w 762807"/>
                  <a:gd name="connsiteY6" fmla="*/ 210073 h 646020"/>
                  <a:gd name="connsiteX7" fmla="*/ 1665 w 762807"/>
                  <a:gd name="connsiteY7" fmla="*/ 422493 h 646020"/>
                  <a:gd name="connsiteX8" fmla="*/ 6989 w 762807"/>
                  <a:gd name="connsiteY8" fmla="*/ 639105 h 646020"/>
                  <a:gd name="connsiteX9" fmla="*/ 12967 w 762807"/>
                  <a:gd name="connsiteY9" fmla="*/ 646021 h 646020"/>
                  <a:gd name="connsiteX10" fmla="*/ 444369 w 762807"/>
                  <a:gd name="connsiteY10" fmla="*/ 608790 h 646020"/>
                  <a:gd name="connsiteX11" fmla="*/ 526543 w 762807"/>
                  <a:gd name="connsiteY11" fmla="*/ 587831 h 646020"/>
                  <a:gd name="connsiteX12" fmla="*/ 618144 w 762807"/>
                  <a:gd name="connsiteY12" fmla="*/ 552970 h 646020"/>
                  <a:gd name="connsiteX13" fmla="*/ 686539 w 762807"/>
                  <a:gd name="connsiteY13" fmla="*/ 499856 h 646020"/>
                  <a:gd name="connsiteX14" fmla="*/ 736540 w 762807"/>
                  <a:gd name="connsiteY14" fmla="*/ 426702 h 646020"/>
                  <a:gd name="connsiteX15" fmla="*/ 762080 w 762807"/>
                  <a:gd name="connsiteY15" fmla="*/ 289805 h 64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2807" h="646020">
                    <a:moveTo>
                      <a:pt x="762080" y="289805"/>
                    </a:moveTo>
                    <a:cubicBezTo>
                      <a:pt x="757075" y="223886"/>
                      <a:pt x="726140" y="162229"/>
                      <a:pt x="661866" y="130145"/>
                    </a:cubicBezTo>
                    <a:cubicBezTo>
                      <a:pt x="605374" y="98362"/>
                      <a:pt x="535599" y="95196"/>
                      <a:pt x="472721" y="86936"/>
                    </a:cubicBezTo>
                    <a:cubicBezTo>
                      <a:pt x="401443" y="77562"/>
                      <a:pt x="330819" y="63872"/>
                      <a:pt x="260690" y="48202"/>
                    </a:cubicBezTo>
                    <a:cubicBezTo>
                      <a:pt x="244330" y="44540"/>
                      <a:pt x="122396" y="10387"/>
                      <a:pt x="83785" y="1137"/>
                    </a:cubicBezTo>
                    <a:cubicBezTo>
                      <a:pt x="70449" y="-2065"/>
                      <a:pt x="67903" y="1296"/>
                      <a:pt x="63463" y="13783"/>
                    </a:cubicBezTo>
                    <a:cubicBezTo>
                      <a:pt x="40276" y="78977"/>
                      <a:pt x="33112" y="141713"/>
                      <a:pt x="22783" y="210073"/>
                    </a:cubicBezTo>
                    <a:cubicBezTo>
                      <a:pt x="12153" y="280467"/>
                      <a:pt x="5096" y="351391"/>
                      <a:pt x="1665" y="422493"/>
                    </a:cubicBezTo>
                    <a:cubicBezTo>
                      <a:pt x="-1306" y="483938"/>
                      <a:pt x="-740" y="572337"/>
                      <a:pt x="6989" y="639105"/>
                    </a:cubicBezTo>
                    <a:cubicBezTo>
                      <a:pt x="7608" y="644429"/>
                      <a:pt x="8545" y="646021"/>
                      <a:pt x="12967" y="646021"/>
                    </a:cubicBezTo>
                    <a:cubicBezTo>
                      <a:pt x="155948" y="644570"/>
                      <a:pt x="304253" y="638681"/>
                      <a:pt x="444369" y="608790"/>
                    </a:cubicBezTo>
                    <a:cubicBezTo>
                      <a:pt x="471979" y="602900"/>
                      <a:pt x="499588" y="596267"/>
                      <a:pt x="526543" y="587831"/>
                    </a:cubicBezTo>
                    <a:cubicBezTo>
                      <a:pt x="556947" y="578704"/>
                      <a:pt x="591277" y="569772"/>
                      <a:pt x="618144" y="552970"/>
                    </a:cubicBezTo>
                    <a:cubicBezTo>
                      <a:pt x="643011" y="537405"/>
                      <a:pt x="666252" y="521328"/>
                      <a:pt x="686539" y="499856"/>
                    </a:cubicBezTo>
                    <a:cubicBezTo>
                      <a:pt x="706914" y="478295"/>
                      <a:pt x="723894" y="453534"/>
                      <a:pt x="736540" y="426702"/>
                    </a:cubicBezTo>
                    <a:cubicBezTo>
                      <a:pt x="756226" y="384891"/>
                      <a:pt x="765600" y="336287"/>
                      <a:pt x="762080" y="2898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E8309C7-04A0-4A72-A010-CC33F97117E5}"/>
                  </a:ext>
                </a:extLst>
              </p:cNvPr>
              <p:cNvSpPr/>
              <p:nvPr/>
            </p:nvSpPr>
            <p:spPr>
              <a:xfrm flipH="1">
                <a:off x="2872210" y="5433321"/>
                <a:ext cx="1050568" cy="411121"/>
              </a:xfrm>
              <a:custGeom>
                <a:avLst/>
                <a:gdLst>
                  <a:gd name="connsiteX0" fmla="*/ 1044172 w 1050568"/>
                  <a:gd name="connsiteY0" fmla="*/ 243861 h 411121"/>
                  <a:gd name="connsiteX1" fmla="*/ 760456 w 1050568"/>
                  <a:gd name="connsiteY1" fmla="*/ 38162 h 411121"/>
                  <a:gd name="connsiteX2" fmla="*/ 392568 w 1050568"/>
                  <a:gd name="connsiteY2" fmla="*/ 12869 h 411121"/>
                  <a:gd name="connsiteX3" fmla="*/ 41747 w 1050568"/>
                  <a:gd name="connsiteY3" fmla="*/ 177376 h 411121"/>
                  <a:gd name="connsiteX4" fmla="*/ 2022 w 1050568"/>
                  <a:gd name="connsiteY4" fmla="*/ 233886 h 411121"/>
                  <a:gd name="connsiteX5" fmla="*/ 81100 w 1050568"/>
                  <a:gd name="connsiteY5" fmla="*/ 343315 h 411121"/>
                  <a:gd name="connsiteX6" fmla="*/ 293043 w 1050568"/>
                  <a:gd name="connsiteY6" fmla="*/ 399807 h 411121"/>
                  <a:gd name="connsiteX7" fmla="*/ 949140 w 1050568"/>
                  <a:gd name="connsiteY7" fmla="*/ 321595 h 411121"/>
                  <a:gd name="connsiteX8" fmla="*/ 1044172 w 1050568"/>
                  <a:gd name="connsiteY8" fmla="*/ 243861 h 41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0568" h="411121">
                    <a:moveTo>
                      <a:pt x="1044172" y="243861"/>
                    </a:moveTo>
                    <a:cubicBezTo>
                      <a:pt x="970152" y="151606"/>
                      <a:pt x="871265" y="79638"/>
                      <a:pt x="760456" y="38162"/>
                    </a:cubicBezTo>
                    <a:cubicBezTo>
                      <a:pt x="640397" y="-6763"/>
                      <a:pt x="517703" y="-7577"/>
                      <a:pt x="392568" y="12869"/>
                    </a:cubicBezTo>
                    <a:cubicBezTo>
                      <a:pt x="268511" y="33139"/>
                      <a:pt x="130305" y="82697"/>
                      <a:pt x="41747" y="177376"/>
                    </a:cubicBezTo>
                    <a:cubicBezTo>
                      <a:pt x="25846" y="194391"/>
                      <a:pt x="11202" y="212060"/>
                      <a:pt x="2022" y="233886"/>
                    </a:cubicBezTo>
                    <a:cubicBezTo>
                      <a:pt x="-12658" y="268764"/>
                      <a:pt x="56586" y="327131"/>
                      <a:pt x="81100" y="343315"/>
                    </a:cubicBezTo>
                    <a:cubicBezTo>
                      <a:pt x="138972" y="381501"/>
                      <a:pt x="225956" y="391264"/>
                      <a:pt x="293043" y="399807"/>
                    </a:cubicBezTo>
                    <a:cubicBezTo>
                      <a:pt x="514731" y="428035"/>
                      <a:pt x="740912" y="403981"/>
                      <a:pt x="949140" y="321595"/>
                    </a:cubicBezTo>
                    <a:cubicBezTo>
                      <a:pt x="973796" y="311832"/>
                      <a:pt x="1077035" y="284806"/>
                      <a:pt x="1044172" y="243861"/>
                    </a:cubicBezTo>
                    <a:close/>
                  </a:path>
                </a:pathLst>
              </a:custGeom>
              <a:gradFill>
                <a:gsLst>
                  <a:gs pos="45000">
                    <a:srgbClr val="FDB25D">
                      <a:alpha val="70000"/>
                    </a:srgbClr>
                  </a:gs>
                  <a:gs pos="0">
                    <a:schemeClr val="accent3">
                      <a:lumMod val="60000"/>
                      <a:lumOff val="40000"/>
                      <a:alpha val="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CD1B432-3EAA-4422-945B-176F948C4809}"/>
                  </a:ext>
                </a:extLst>
              </p:cNvPr>
              <p:cNvSpPr/>
              <p:nvPr/>
            </p:nvSpPr>
            <p:spPr>
              <a:xfrm flipH="1">
                <a:off x="3482364" y="5993712"/>
                <a:ext cx="689080" cy="543073"/>
              </a:xfrm>
              <a:custGeom>
                <a:avLst/>
                <a:gdLst>
                  <a:gd name="connsiteX0" fmla="*/ 688422 w 689080"/>
                  <a:gd name="connsiteY0" fmla="*/ 242360 h 543073"/>
                  <a:gd name="connsiteX1" fmla="*/ 597882 w 689080"/>
                  <a:gd name="connsiteY1" fmla="*/ 108877 h 543073"/>
                  <a:gd name="connsiteX2" fmla="*/ 426991 w 689080"/>
                  <a:gd name="connsiteY2" fmla="*/ 72760 h 543073"/>
                  <a:gd name="connsiteX3" fmla="*/ 235424 w 689080"/>
                  <a:gd name="connsiteY3" fmla="*/ 40375 h 543073"/>
                  <a:gd name="connsiteX4" fmla="*/ 64161 w 689080"/>
                  <a:gd name="connsiteY4" fmla="*/ 1022 h 543073"/>
                  <a:gd name="connsiteX5" fmla="*/ 45802 w 689080"/>
                  <a:gd name="connsiteY5" fmla="*/ 11581 h 543073"/>
                  <a:gd name="connsiteX6" fmla="*/ 20492 w 689080"/>
                  <a:gd name="connsiteY6" fmla="*/ 175698 h 543073"/>
                  <a:gd name="connsiteX7" fmla="*/ 1408 w 689080"/>
                  <a:gd name="connsiteY7" fmla="*/ 353293 h 543073"/>
                  <a:gd name="connsiteX8" fmla="*/ 3053 w 689080"/>
                  <a:gd name="connsiteY8" fmla="*/ 537290 h 543073"/>
                  <a:gd name="connsiteX9" fmla="*/ 8447 w 689080"/>
                  <a:gd name="connsiteY9" fmla="*/ 543074 h 543073"/>
                  <a:gd name="connsiteX10" fmla="*/ 401380 w 689080"/>
                  <a:gd name="connsiteY10" fmla="*/ 509062 h 543073"/>
                  <a:gd name="connsiteX11" fmla="*/ 475630 w 689080"/>
                  <a:gd name="connsiteY11" fmla="*/ 491552 h 543073"/>
                  <a:gd name="connsiteX12" fmla="*/ 558388 w 689080"/>
                  <a:gd name="connsiteY12" fmla="*/ 462404 h 543073"/>
                  <a:gd name="connsiteX13" fmla="*/ 620186 w 689080"/>
                  <a:gd name="connsiteY13" fmla="*/ 417992 h 543073"/>
                  <a:gd name="connsiteX14" fmla="*/ 665358 w 689080"/>
                  <a:gd name="connsiteY14" fmla="*/ 356830 h 543073"/>
                  <a:gd name="connsiteX15" fmla="*/ 688422 w 689080"/>
                  <a:gd name="connsiteY15" fmla="*/ 242360 h 54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9080" h="543073">
                    <a:moveTo>
                      <a:pt x="688422" y="242360"/>
                    </a:moveTo>
                    <a:cubicBezTo>
                      <a:pt x="683912" y="187247"/>
                      <a:pt x="655949" y="135690"/>
                      <a:pt x="597882" y="108877"/>
                    </a:cubicBezTo>
                    <a:cubicBezTo>
                      <a:pt x="546856" y="82293"/>
                      <a:pt x="483802" y="79658"/>
                      <a:pt x="426991" y="72760"/>
                    </a:cubicBezTo>
                    <a:cubicBezTo>
                      <a:pt x="362593" y="64924"/>
                      <a:pt x="298778" y="53481"/>
                      <a:pt x="235424" y="40375"/>
                    </a:cubicBezTo>
                    <a:cubicBezTo>
                      <a:pt x="220638" y="37315"/>
                      <a:pt x="99040" y="8768"/>
                      <a:pt x="64161" y="1022"/>
                    </a:cubicBezTo>
                    <a:cubicBezTo>
                      <a:pt x="52116" y="-1649"/>
                      <a:pt x="47836" y="597"/>
                      <a:pt x="45802" y="11581"/>
                    </a:cubicBezTo>
                    <a:cubicBezTo>
                      <a:pt x="33103" y="80011"/>
                      <a:pt x="29813" y="118534"/>
                      <a:pt x="20492" y="175698"/>
                    </a:cubicBezTo>
                    <a:cubicBezTo>
                      <a:pt x="10888" y="234542"/>
                      <a:pt x="4521" y="293847"/>
                      <a:pt x="1408" y="353293"/>
                    </a:cubicBezTo>
                    <a:cubicBezTo>
                      <a:pt x="-1281" y="404673"/>
                      <a:pt x="223" y="473529"/>
                      <a:pt x="3053" y="537290"/>
                    </a:cubicBezTo>
                    <a:cubicBezTo>
                      <a:pt x="3247" y="541765"/>
                      <a:pt x="4450" y="543074"/>
                      <a:pt x="8447" y="543074"/>
                    </a:cubicBezTo>
                    <a:cubicBezTo>
                      <a:pt x="137633" y="541871"/>
                      <a:pt x="274795" y="534053"/>
                      <a:pt x="401380" y="509062"/>
                    </a:cubicBezTo>
                    <a:cubicBezTo>
                      <a:pt x="426319" y="504145"/>
                      <a:pt x="451275" y="498591"/>
                      <a:pt x="475630" y="491552"/>
                    </a:cubicBezTo>
                    <a:cubicBezTo>
                      <a:pt x="503098" y="483929"/>
                      <a:pt x="534121" y="476465"/>
                      <a:pt x="558388" y="462404"/>
                    </a:cubicBezTo>
                    <a:cubicBezTo>
                      <a:pt x="580868" y="449386"/>
                      <a:pt x="601862" y="435944"/>
                      <a:pt x="620186" y="417992"/>
                    </a:cubicBezTo>
                    <a:cubicBezTo>
                      <a:pt x="638580" y="399968"/>
                      <a:pt x="653932" y="379257"/>
                      <a:pt x="665358" y="356830"/>
                    </a:cubicBezTo>
                    <a:cubicBezTo>
                      <a:pt x="683134" y="321845"/>
                      <a:pt x="691606" y="281218"/>
                      <a:pt x="688422" y="242360"/>
                    </a:cubicBezTo>
                    <a:close/>
                  </a:path>
                </a:pathLst>
              </a:custGeom>
              <a:solidFill>
                <a:srgbClr val="727273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0C795A89-B82A-4B7E-8C2D-AEEB65A73570}"/>
              </a:ext>
            </a:extLst>
          </p:cNvPr>
          <p:cNvSpPr/>
          <p:nvPr/>
        </p:nvSpPr>
        <p:spPr>
          <a:xfrm>
            <a:off x="2805113" y="3601998"/>
            <a:ext cx="509854" cy="1064743"/>
          </a:xfrm>
          <a:custGeom>
            <a:avLst/>
            <a:gdLst>
              <a:gd name="connsiteX0" fmla="*/ 509854 w 509854"/>
              <a:gd name="connsiteY0" fmla="*/ 0 h 1064743"/>
              <a:gd name="connsiteX1" fmla="*/ 509854 w 509854"/>
              <a:gd name="connsiteY1" fmla="*/ 1064743 h 1064743"/>
              <a:gd name="connsiteX2" fmla="*/ 0 w 509854"/>
              <a:gd name="connsiteY2" fmla="*/ 1036677 h 1064743"/>
              <a:gd name="connsiteX3" fmla="*/ 2381 w 509854"/>
              <a:gd name="connsiteY3" fmla="*/ 12740 h 106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854" h="1064743">
                <a:moveTo>
                  <a:pt x="509854" y="0"/>
                </a:moveTo>
                <a:lnTo>
                  <a:pt x="509854" y="1064743"/>
                </a:lnTo>
                <a:lnTo>
                  <a:pt x="0" y="1036677"/>
                </a:lnTo>
                <a:cubicBezTo>
                  <a:pt x="794" y="695365"/>
                  <a:pt x="1587" y="354052"/>
                  <a:pt x="2381" y="1274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59143-40FE-49A9-8939-662F1C2414CF}"/>
              </a:ext>
            </a:extLst>
          </p:cNvPr>
          <p:cNvGrpSpPr/>
          <p:nvPr/>
        </p:nvGrpSpPr>
        <p:grpSpPr>
          <a:xfrm>
            <a:off x="8977766" y="3352775"/>
            <a:ext cx="2433635" cy="2283032"/>
            <a:chOff x="916503" y="173245"/>
            <a:chExt cx="6788222" cy="63681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23EC40-64C7-430B-B631-F870E8ED720B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AD31226-6E68-4B4E-A20D-F91C7D76A00C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A34F55D1-C467-4328-9FF4-F53FDC0E1EA4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FA367D03-21BE-40B4-82A2-6234A6765774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DEB26FC1-A528-4D9A-9AB9-5359A562F626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BE3188CC-53FA-4E7E-8549-A0DDFCCEDB7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1E4410F-B184-4E9D-8A5C-2833B38E8F5B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256635C-6338-4699-A587-827ED1F4A12E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E624BC1A-DFD2-42A2-8414-B213C7ABBB46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DB86DCB-FFA5-4F42-BCC8-A4AAF203C010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D07EDEA-A5D3-4435-B417-D7E6954054E8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5A751BC0-8D44-4DDF-A686-48F16101D3F7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1B2260C1-7B49-4C42-ABAA-0E81EF6609F3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209A450-A71C-445E-BACB-74F7CCD8FBCC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34D53C2B-251E-4F01-B627-BA71E8F578A8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AA240F36-081E-4A42-89FB-131210382EA3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05256BE6-2324-4ABD-8680-23C4584537EC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8B5101A-2E21-444C-A184-552F1FF7FDC0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CB9B660A-73E1-4CA6-8D5A-03F7BFBE2FCF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01E2D1DE-24C5-4555-BFAA-848F6D295194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DE9549-71D2-416C-894D-2D279382E2A4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2BB82A-8F5A-4CE5-8AB2-B406595D703F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3DBF9D5-C0C8-448E-B4F1-23BA40F446B0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CE9261A-AAA3-48DB-8D1C-C460EC8722D7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8DF632B-9C6F-4A3D-AA46-BF9439DAF18D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D43F4751-5C7E-4FC1-87BF-FC58F1D3A4E2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BDD26A2A-EC25-454E-977C-F52D56693A78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0AAC5D80-7061-4C73-8418-2A5A309CE0E1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B62F0325-3E1F-4ED3-9A9B-E22EB8458516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FFAB7BD-344F-4838-8377-9FD967CF21F7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2300B18C-9E77-47B7-8F81-00764DE51D54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F89B389-BD95-4D65-8F37-C69754B9C1BE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F4E39D4-718D-4A17-9731-CBC5F76B0929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FE1B81-661F-4997-8ED2-889F8683DCD3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FDA0D5B-2E39-42D9-8946-DA0EDAABAF61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32A0E3CF-61CF-4B74-B979-A15ACC84F704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AF42050-F402-4EBF-A34C-8199EE9419AD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743F15D-7809-4885-A5B3-DD77DE779E39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4E892A57-BDEF-4122-BD32-3CD4F29624ED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24A2E43-32D1-4317-A9A0-13E071B48742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3339506-873A-4D99-BAFD-731C0A44EA47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3797D5-065E-4082-AE3A-D923129FDC18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188A90-E22E-4A4D-8014-EE83AEFAB3C3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687711D-5755-4375-89AF-FBF1CA6B9516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B4DB98E-4FD6-4761-924B-55B65758EFBA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2136F15-B4DA-44DA-925C-BF55C3DEBBE4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37E48860-5230-42E1-B943-DF0116FAC449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B6C95D-1940-42BA-9918-7ADCED66015B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D872745-A0CF-474D-B20E-154E17A936D2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632F267-A1B8-4F3D-9E8E-539FFFC4173D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27B61BA-4E24-4A91-9F56-185FA9962CFE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3FC8F70-DE48-4FCE-AB21-841FB47E97CC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38A1803-9C26-496F-B06E-1CB75B195E83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1085776-E7A2-42BD-8CDB-40B8F680923D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1885347C-CF58-434D-9763-212D93ADA62F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8EFB9E-98E9-4943-B227-D6E6D9B2E11E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635E42-E244-43FE-8ACB-970F3B42C33B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3443003-8451-4617-A265-0355E0B99052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6ABFDD3-43C4-40DF-8047-A427FF2A74DA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C500E2-12CC-46E0-A102-BFBBF9137DB1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33BEFF-C2E0-49B6-A605-50D39CB2E246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108F1D1-2AA8-4E09-83CB-8635E1FD2F78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D31F038-AA35-4F9D-B204-DFA728E4C4DD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9E37715-AD86-4D09-8144-CFF46E245033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2A95232-BC73-4549-852F-C93C5F62E9BB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D6D23D-E5B8-4C8A-A198-FD55EA2F2E71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B7114A5-0AF9-4B8C-9568-DF313816B8DB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DAA2A75-5DA9-48A0-84CB-D45FBCAB0B24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5B24887-B524-444F-814D-21A6C67770AE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63F2D8E7-2A39-4FC4-BFDD-A34E2C28BFD2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C057966-98E6-48D2-B94D-899E9A0A9EB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5E730B-F32D-49E8-8325-D85E91B4E70F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5D3E7F9E-E293-4D38-98ED-F1FBC7993672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BC358F0-1F89-466E-BBD1-27052AAB5689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D87DD9-CB0F-47C9-BF9F-3C1E9EDEC7A9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E4D164-D41F-49B8-A80D-BFB716FA9B7D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C003280-0215-47F2-9128-6F47241622B0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7DE896D5-72D6-4FF9-80FE-6FE33A86E0EA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98C878B-BE1E-4568-A767-68215FFA3D8B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A8FC2AC-03F9-41CF-BD2D-EF07062A693A}"/>
              </a:ext>
            </a:extLst>
          </p:cNvPr>
          <p:cNvGrpSpPr/>
          <p:nvPr/>
        </p:nvGrpSpPr>
        <p:grpSpPr>
          <a:xfrm flipH="1">
            <a:off x="5927576" y="901675"/>
            <a:ext cx="5528110" cy="5528110"/>
            <a:chOff x="1073682" y="644071"/>
            <a:chExt cx="5528110" cy="552811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EFFD1A5-FD97-46A7-9082-C0871410A285}"/>
                </a:ext>
              </a:extLst>
            </p:cNvPr>
            <p:cNvSpPr/>
            <p:nvPr/>
          </p:nvSpPr>
          <p:spPr>
            <a:xfrm>
              <a:off x="2997067" y="1164901"/>
              <a:ext cx="1682256" cy="4297046"/>
            </a:xfrm>
            <a:custGeom>
              <a:avLst/>
              <a:gdLst>
                <a:gd name="connsiteX0" fmla="*/ 95794 w 2090057"/>
                <a:gd name="connsiteY0" fmla="*/ 0 h 5364480"/>
                <a:gd name="connsiteX1" fmla="*/ 1924594 w 2090057"/>
                <a:gd name="connsiteY1" fmla="*/ 209005 h 5364480"/>
                <a:gd name="connsiteX2" fmla="*/ 2090057 w 2090057"/>
                <a:gd name="connsiteY2" fmla="*/ 374468 h 5364480"/>
                <a:gd name="connsiteX3" fmla="*/ 2011680 w 2090057"/>
                <a:gd name="connsiteY3" fmla="*/ 4789714 h 5364480"/>
                <a:gd name="connsiteX4" fmla="*/ 1828800 w 2090057"/>
                <a:gd name="connsiteY4" fmla="*/ 4972594 h 5364480"/>
                <a:gd name="connsiteX5" fmla="*/ 261257 w 2090057"/>
                <a:gd name="connsiteY5" fmla="*/ 5364480 h 5364480"/>
                <a:gd name="connsiteX6" fmla="*/ 104503 w 2090057"/>
                <a:gd name="connsiteY6" fmla="*/ 5225142 h 5364480"/>
                <a:gd name="connsiteX7" fmla="*/ 0 w 2090057"/>
                <a:gd name="connsiteY7" fmla="*/ 200297 h 5364480"/>
                <a:gd name="connsiteX8" fmla="*/ 156754 w 2090057"/>
                <a:gd name="connsiteY8" fmla="*/ 34834 h 5364480"/>
                <a:gd name="connsiteX9" fmla="*/ 226423 w 2090057"/>
                <a:gd name="connsiteY9" fmla="*/ 8708 h 5364480"/>
                <a:gd name="connsiteX10" fmla="*/ 278674 w 2090057"/>
                <a:gd name="connsiteY10" fmla="*/ 43542 h 5364480"/>
                <a:gd name="connsiteX0" fmla="*/ 1924594 w 2090057"/>
                <a:gd name="connsiteY0" fmla="*/ 200297 h 5355772"/>
                <a:gd name="connsiteX1" fmla="*/ 2090057 w 2090057"/>
                <a:gd name="connsiteY1" fmla="*/ 365760 h 5355772"/>
                <a:gd name="connsiteX2" fmla="*/ 2011680 w 2090057"/>
                <a:gd name="connsiteY2" fmla="*/ 4781006 h 5355772"/>
                <a:gd name="connsiteX3" fmla="*/ 1828800 w 2090057"/>
                <a:gd name="connsiteY3" fmla="*/ 4963886 h 5355772"/>
                <a:gd name="connsiteX4" fmla="*/ 261257 w 2090057"/>
                <a:gd name="connsiteY4" fmla="*/ 5355772 h 5355772"/>
                <a:gd name="connsiteX5" fmla="*/ 104503 w 2090057"/>
                <a:gd name="connsiteY5" fmla="*/ 5216434 h 5355772"/>
                <a:gd name="connsiteX6" fmla="*/ 0 w 2090057"/>
                <a:gd name="connsiteY6" fmla="*/ 191589 h 5355772"/>
                <a:gd name="connsiteX7" fmla="*/ 156754 w 2090057"/>
                <a:gd name="connsiteY7" fmla="*/ 26126 h 5355772"/>
                <a:gd name="connsiteX8" fmla="*/ 226423 w 2090057"/>
                <a:gd name="connsiteY8" fmla="*/ 0 h 5355772"/>
                <a:gd name="connsiteX9" fmla="*/ 278674 w 2090057"/>
                <a:gd name="connsiteY9" fmla="*/ 34834 h 5355772"/>
                <a:gd name="connsiteX0" fmla="*/ 1924594 w 2090057"/>
                <a:gd name="connsiteY0" fmla="*/ 174171 h 5329646"/>
                <a:gd name="connsiteX1" fmla="*/ 2090057 w 2090057"/>
                <a:gd name="connsiteY1" fmla="*/ 339634 h 5329646"/>
                <a:gd name="connsiteX2" fmla="*/ 2011680 w 2090057"/>
                <a:gd name="connsiteY2" fmla="*/ 4754880 h 5329646"/>
                <a:gd name="connsiteX3" fmla="*/ 1828800 w 2090057"/>
                <a:gd name="connsiteY3" fmla="*/ 4937760 h 5329646"/>
                <a:gd name="connsiteX4" fmla="*/ 261257 w 2090057"/>
                <a:gd name="connsiteY4" fmla="*/ 5329646 h 5329646"/>
                <a:gd name="connsiteX5" fmla="*/ 104503 w 2090057"/>
                <a:gd name="connsiteY5" fmla="*/ 5190308 h 5329646"/>
                <a:gd name="connsiteX6" fmla="*/ 0 w 2090057"/>
                <a:gd name="connsiteY6" fmla="*/ 165463 h 5329646"/>
                <a:gd name="connsiteX7" fmla="*/ 156754 w 2090057"/>
                <a:gd name="connsiteY7" fmla="*/ 0 h 5329646"/>
                <a:gd name="connsiteX8" fmla="*/ 278674 w 2090057"/>
                <a:gd name="connsiteY8" fmla="*/ 8708 h 5329646"/>
                <a:gd name="connsiteX0" fmla="*/ 1924594 w 2090057"/>
                <a:gd name="connsiteY0" fmla="*/ 174171 h 5329646"/>
                <a:gd name="connsiteX1" fmla="*/ 2090057 w 2090057"/>
                <a:gd name="connsiteY1" fmla="*/ 339634 h 5329646"/>
                <a:gd name="connsiteX2" fmla="*/ 2011680 w 2090057"/>
                <a:gd name="connsiteY2" fmla="*/ 4754880 h 5329646"/>
                <a:gd name="connsiteX3" fmla="*/ 1828800 w 2090057"/>
                <a:gd name="connsiteY3" fmla="*/ 4937760 h 5329646"/>
                <a:gd name="connsiteX4" fmla="*/ 261257 w 2090057"/>
                <a:gd name="connsiteY4" fmla="*/ 5329646 h 5329646"/>
                <a:gd name="connsiteX5" fmla="*/ 104503 w 2090057"/>
                <a:gd name="connsiteY5" fmla="*/ 5190308 h 5329646"/>
                <a:gd name="connsiteX6" fmla="*/ 0 w 2090057"/>
                <a:gd name="connsiteY6" fmla="*/ 165463 h 5329646"/>
                <a:gd name="connsiteX7" fmla="*/ 156754 w 2090057"/>
                <a:gd name="connsiteY7" fmla="*/ 0 h 5329646"/>
                <a:gd name="connsiteX0" fmla="*/ 1925021 w 2090484"/>
                <a:gd name="connsiteY0" fmla="*/ 174171 h 5329646"/>
                <a:gd name="connsiteX1" fmla="*/ 2090484 w 2090484"/>
                <a:gd name="connsiteY1" fmla="*/ 339634 h 5329646"/>
                <a:gd name="connsiteX2" fmla="*/ 2012107 w 2090484"/>
                <a:gd name="connsiteY2" fmla="*/ 4754880 h 5329646"/>
                <a:gd name="connsiteX3" fmla="*/ 1829227 w 2090484"/>
                <a:gd name="connsiteY3" fmla="*/ 4937760 h 5329646"/>
                <a:gd name="connsiteX4" fmla="*/ 261684 w 2090484"/>
                <a:gd name="connsiteY4" fmla="*/ 5329646 h 5329646"/>
                <a:gd name="connsiteX5" fmla="*/ 104930 w 2090484"/>
                <a:gd name="connsiteY5" fmla="*/ 5190308 h 5329646"/>
                <a:gd name="connsiteX6" fmla="*/ 427 w 2090484"/>
                <a:gd name="connsiteY6" fmla="*/ 165463 h 5329646"/>
                <a:gd name="connsiteX7" fmla="*/ 157181 w 2090484"/>
                <a:gd name="connsiteY7" fmla="*/ 0 h 5329646"/>
                <a:gd name="connsiteX0" fmla="*/ 1925063 w 2090526"/>
                <a:gd name="connsiteY0" fmla="*/ 174171 h 5329646"/>
                <a:gd name="connsiteX1" fmla="*/ 2090526 w 2090526"/>
                <a:gd name="connsiteY1" fmla="*/ 339634 h 5329646"/>
                <a:gd name="connsiteX2" fmla="*/ 2012149 w 2090526"/>
                <a:gd name="connsiteY2" fmla="*/ 4754880 h 5329646"/>
                <a:gd name="connsiteX3" fmla="*/ 1829269 w 2090526"/>
                <a:gd name="connsiteY3" fmla="*/ 4937760 h 5329646"/>
                <a:gd name="connsiteX4" fmla="*/ 261726 w 2090526"/>
                <a:gd name="connsiteY4" fmla="*/ 5329646 h 5329646"/>
                <a:gd name="connsiteX5" fmla="*/ 104972 w 2090526"/>
                <a:gd name="connsiteY5" fmla="*/ 5190308 h 5329646"/>
                <a:gd name="connsiteX6" fmla="*/ 469 w 2090526"/>
                <a:gd name="connsiteY6" fmla="*/ 165463 h 5329646"/>
                <a:gd name="connsiteX7" fmla="*/ 157223 w 2090526"/>
                <a:gd name="connsiteY7" fmla="*/ 0 h 5329646"/>
                <a:gd name="connsiteX0" fmla="*/ 1925049 w 2090512"/>
                <a:gd name="connsiteY0" fmla="*/ 174700 h 5330175"/>
                <a:gd name="connsiteX1" fmla="*/ 2090512 w 2090512"/>
                <a:gd name="connsiteY1" fmla="*/ 340163 h 5330175"/>
                <a:gd name="connsiteX2" fmla="*/ 2012135 w 2090512"/>
                <a:gd name="connsiteY2" fmla="*/ 4755409 h 5330175"/>
                <a:gd name="connsiteX3" fmla="*/ 1829255 w 2090512"/>
                <a:gd name="connsiteY3" fmla="*/ 4938289 h 5330175"/>
                <a:gd name="connsiteX4" fmla="*/ 261712 w 2090512"/>
                <a:gd name="connsiteY4" fmla="*/ 5330175 h 5330175"/>
                <a:gd name="connsiteX5" fmla="*/ 104958 w 2090512"/>
                <a:gd name="connsiteY5" fmla="*/ 5190837 h 5330175"/>
                <a:gd name="connsiteX6" fmla="*/ 455 w 2090512"/>
                <a:gd name="connsiteY6" fmla="*/ 165992 h 5330175"/>
                <a:gd name="connsiteX7" fmla="*/ 157209 w 2090512"/>
                <a:gd name="connsiteY7" fmla="*/ 529 h 5330175"/>
                <a:gd name="connsiteX0" fmla="*/ 1925049 w 2090512"/>
                <a:gd name="connsiteY0" fmla="*/ 174700 h 5330175"/>
                <a:gd name="connsiteX1" fmla="*/ 2090512 w 2090512"/>
                <a:gd name="connsiteY1" fmla="*/ 340163 h 5330175"/>
                <a:gd name="connsiteX2" fmla="*/ 2012135 w 2090512"/>
                <a:gd name="connsiteY2" fmla="*/ 4755409 h 5330175"/>
                <a:gd name="connsiteX3" fmla="*/ 1829255 w 2090512"/>
                <a:gd name="connsiteY3" fmla="*/ 4938289 h 5330175"/>
                <a:gd name="connsiteX4" fmla="*/ 261712 w 2090512"/>
                <a:gd name="connsiteY4" fmla="*/ 5330175 h 5330175"/>
                <a:gd name="connsiteX5" fmla="*/ 104958 w 2090512"/>
                <a:gd name="connsiteY5" fmla="*/ 5190837 h 5330175"/>
                <a:gd name="connsiteX6" fmla="*/ 455 w 2090512"/>
                <a:gd name="connsiteY6" fmla="*/ 165992 h 5330175"/>
                <a:gd name="connsiteX7" fmla="*/ 157209 w 2090512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12135 w 2086954"/>
                <a:gd name="connsiteY2" fmla="*/ 475540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12135 w 2086954"/>
                <a:gd name="connsiteY2" fmla="*/ 475540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104958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68249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175"/>
                <a:gd name="connsiteX1" fmla="*/ 2086954 w 2086954"/>
                <a:gd name="connsiteY1" fmla="*/ 393533 h 5330175"/>
                <a:gd name="connsiteX2" fmla="*/ 2058856 w 2086954"/>
                <a:gd name="connsiteY2" fmla="*/ 4635269 h 5330175"/>
                <a:gd name="connsiteX3" fmla="*/ 1829255 w 2086954"/>
                <a:gd name="connsiteY3" fmla="*/ 4938289 h 5330175"/>
                <a:gd name="connsiteX4" fmla="*/ 261712 w 2086954"/>
                <a:gd name="connsiteY4" fmla="*/ 5330175 h 5330175"/>
                <a:gd name="connsiteX5" fmla="*/ 68249 w 2086954"/>
                <a:gd name="connsiteY5" fmla="*/ 5190837 h 5330175"/>
                <a:gd name="connsiteX6" fmla="*/ 455 w 2086954"/>
                <a:gd name="connsiteY6" fmla="*/ 165992 h 5330175"/>
                <a:gd name="connsiteX7" fmla="*/ 157209 w 2086954"/>
                <a:gd name="connsiteY7" fmla="*/ 529 h 5330175"/>
                <a:gd name="connsiteX0" fmla="*/ 1925049 w 2086954"/>
                <a:gd name="connsiteY0" fmla="*/ 174700 h 5330781"/>
                <a:gd name="connsiteX1" fmla="*/ 2086954 w 2086954"/>
                <a:gd name="connsiteY1" fmla="*/ 393533 h 5330781"/>
                <a:gd name="connsiteX2" fmla="*/ 2058856 w 2086954"/>
                <a:gd name="connsiteY2" fmla="*/ 4635269 h 5330781"/>
                <a:gd name="connsiteX3" fmla="*/ 1829255 w 2086954"/>
                <a:gd name="connsiteY3" fmla="*/ 4938289 h 5330781"/>
                <a:gd name="connsiteX4" fmla="*/ 261712 w 2086954"/>
                <a:gd name="connsiteY4" fmla="*/ 5330175 h 5330781"/>
                <a:gd name="connsiteX5" fmla="*/ 68249 w 2086954"/>
                <a:gd name="connsiteY5" fmla="*/ 5190837 h 5330781"/>
                <a:gd name="connsiteX6" fmla="*/ 455 w 2086954"/>
                <a:gd name="connsiteY6" fmla="*/ 165992 h 5330781"/>
                <a:gd name="connsiteX7" fmla="*/ 157209 w 2086954"/>
                <a:gd name="connsiteY7" fmla="*/ 529 h 533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954" h="5330781">
                  <a:moveTo>
                    <a:pt x="1925049" y="174700"/>
                  </a:moveTo>
                  <a:cubicBezTo>
                    <a:pt x="1994435" y="180042"/>
                    <a:pt x="2085169" y="320589"/>
                    <a:pt x="2086954" y="393533"/>
                  </a:cubicBezTo>
                  <a:lnTo>
                    <a:pt x="2058856" y="4635269"/>
                  </a:lnTo>
                  <a:cubicBezTo>
                    <a:pt x="2049066" y="4782997"/>
                    <a:pt x="1989220" y="4894015"/>
                    <a:pt x="1829255" y="4938289"/>
                  </a:cubicBezTo>
                  <a:lnTo>
                    <a:pt x="261712" y="5330175"/>
                  </a:lnTo>
                  <a:cubicBezTo>
                    <a:pt x="183875" y="5337124"/>
                    <a:pt x="86016" y="5284004"/>
                    <a:pt x="68249" y="5190837"/>
                  </a:cubicBezTo>
                  <a:lnTo>
                    <a:pt x="455" y="165992"/>
                  </a:lnTo>
                  <a:cubicBezTo>
                    <a:pt x="-7780" y="96606"/>
                    <a:pt x="97842" y="-8359"/>
                    <a:pt x="157209" y="529"/>
                  </a:cubicBezTo>
                </a:path>
              </a:pathLst>
            </a:cu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11391C8-2811-46FF-B2AD-2DD2C41D6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682" y="644071"/>
              <a:ext cx="5528110" cy="55281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118A3F7-BEB5-413F-92FB-8AF941203F3C}"/>
              </a:ext>
            </a:extLst>
          </p:cNvPr>
          <p:cNvGrpSpPr/>
          <p:nvPr/>
        </p:nvGrpSpPr>
        <p:grpSpPr>
          <a:xfrm>
            <a:off x="5748390" y="3740474"/>
            <a:ext cx="4504016" cy="2398202"/>
            <a:chOff x="3083858" y="3382264"/>
            <a:chExt cx="4504016" cy="239820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D1EDE24-27A5-4FEA-8EAA-60EB1191B3E3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D62DB26-831B-48C0-BBA8-D25CB43539C2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6AFD2AC-6E26-42CB-A8C7-D0C31BA104F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36C2539-47E7-46C6-A4F3-E18B2A304680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0FA5569-5511-4AE5-B967-97075D41DF2C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B9402C10-BF10-47F7-BE9E-39A6DC9E8AD8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B548C43-010F-4530-9885-498A3A2B636D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0F49EB9A-9274-46B4-BFB4-9098856C9B5E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1B5AEED3-A7D2-4219-8AB7-206BE586E234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C535603E-AC83-44E5-B8E5-35CE43A1E1FA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0AF6C21-EC4D-4C91-8B9C-9CA1E3661268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3A161DB-2513-411F-A817-D5BB88335FBD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CA50BBF-5DD9-4754-9C2C-E3C62B7F3A9B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EB31FFE-F6D9-483C-95AB-CB6A6F79E123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BEC9B925-EC1E-4011-9CBD-E745390EB380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E628CF99-C52E-4A47-B2E6-9E3FBB8732CB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543A8E76-C48E-4314-AB7D-46B8B1D3ECDF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A76DB7A-F72F-4414-925C-035256EE83E0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83E29DE-FC1D-43A5-A1A8-9ECE85DAA200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D20C3FBC-2CA6-453B-ABF4-D0E1F2613BA8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CE0A4B5-4FB6-4953-97AC-2B19C038F54C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ECB0AC76-3B2C-46AB-9671-717F20B50D65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5D82FA27-6478-445B-836C-C21872854A21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AC1E3C3C-A828-46D7-AB8F-80D6D7B1F659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22B71D5-19B4-4218-9C01-FEA3A4D7DE34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615C921E-D4D8-4466-A725-4E676EA510F1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5845448F-793A-4308-84B4-0E4467183424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68CA69BF-1540-4A54-87A5-5FF63747276C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951D96B-04AC-4583-8DAA-E6F7C10CB42C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2C4CA45-C9A1-4C3D-B935-90AFDD984A31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657D1E71-E454-4081-B338-1AEA026708CA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CA45851-7075-48A8-8196-74E3393B14B6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0D6E2CF-A98F-4496-B828-881155AE89C0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879EBFCA-C419-46D2-81E6-EBDAE049D14F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B6222F4-154C-4B15-89A2-5DC8B3DB00CE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C8427F63-29E4-4C2A-9A69-370CF16A4DBE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EF59B416-7E00-4F10-A73C-2DB936972F40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537B74A-763C-438F-A7FD-9C6D196C0FB3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B7A3154C-1CCE-4100-BC00-394FD5B61C1A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7DE1873-B6D2-41CE-82EF-7A4428448DD9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9310994E-5135-4F0D-9A81-621D2CF2902F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8289BDB0-5B67-4A74-80FD-BE8860D047F0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5AF1447-6E9E-4A75-9084-66A087B9181F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1D9DF14-B5ED-44E8-8F81-B51D521D9929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8ED9891D-081C-42F4-A229-937BA0B5D551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7449AC22-3529-455E-B0D5-6A6B0D8F2780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6C1D4F2E-CB23-40FE-99D9-788846DECF62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C3DB51EC-74EA-4523-B8ED-32CF4AB6FB18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4E9AFBD4-F21B-4C65-9F75-BB7CB10E203E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7A07511-F9E4-4863-94E6-50EC05270ED2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B1BB2C14-E0B6-4646-A2E0-30BC32A51636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0A3796A-8D31-4368-8C14-814875F9B9B6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CCAC4D7B-4803-43DD-903C-8C8433DA6F90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39" name="Graphic 138">
            <a:extLst>
              <a:ext uri="{FF2B5EF4-FFF2-40B4-BE49-F238E27FC236}">
                <a16:creationId xmlns:a16="http://schemas.microsoft.com/office/drawing/2014/main" id="{1BAEEC93-3874-4AA1-B88D-09A4228C1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5716" y="2496314"/>
            <a:ext cx="1349593" cy="1349593"/>
          </a:xfrm>
          <a:prstGeom prst="rect">
            <a:avLst/>
          </a:prstGeom>
        </p:spPr>
      </p:pic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D9AC02A-B1C8-4D30-831A-1719FA1BA2F4}"/>
              </a:ext>
            </a:extLst>
          </p:cNvPr>
          <p:cNvSpPr/>
          <p:nvPr/>
        </p:nvSpPr>
        <p:spPr>
          <a:xfrm>
            <a:off x="8329761" y="2403939"/>
            <a:ext cx="568504" cy="758476"/>
          </a:xfrm>
          <a:custGeom>
            <a:avLst/>
            <a:gdLst>
              <a:gd name="connsiteX0" fmla="*/ 2570997 w 5141911"/>
              <a:gd name="connsiteY0" fmla="*/ 1308456 h 6860133"/>
              <a:gd name="connsiteX1" fmla="*/ 1451303 w 5141911"/>
              <a:gd name="connsiteY1" fmla="*/ 2428150 h 6860133"/>
              <a:gd name="connsiteX2" fmla="*/ 2570997 w 5141911"/>
              <a:gd name="connsiteY2" fmla="*/ 3547844 h 6860133"/>
              <a:gd name="connsiteX3" fmla="*/ 3690691 w 5141911"/>
              <a:gd name="connsiteY3" fmla="*/ 2428150 h 6860133"/>
              <a:gd name="connsiteX4" fmla="*/ 2570997 w 5141911"/>
              <a:gd name="connsiteY4" fmla="*/ 1308456 h 6860133"/>
              <a:gd name="connsiteX5" fmla="*/ 2570997 w 5141911"/>
              <a:gd name="connsiteY5" fmla="*/ 0 h 6860133"/>
              <a:gd name="connsiteX6" fmla="*/ 5141911 w 5141911"/>
              <a:gd name="connsiteY6" fmla="*/ 2570997 h 6860133"/>
              <a:gd name="connsiteX7" fmla="*/ 4562661 w 5141911"/>
              <a:gd name="connsiteY7" fmla="*/ 4196678 h 6860133"/>
              <a:gd name="connsiteX8" fmla="*/ 2717190 w 5141911"/>
              <a:gd name="connsiteY8" fmla="*/ 6784737 h 6860133"/>
              <a:gd name="connsiteX9" fmla="*/ 2424136 w 5141911"/>
              <a:gd name="connsiteY9" fmla="*/ 6784737 h 6860133"/>
              <a:gd name="connsiteX10" fmla="*/ 577494 w 5141911"/>
              <a:gd name="connsiteY10" fmla="*/ 4194420 h 6860133"/>
              <a:gd name="connsiteX11" fmla="*/ 0 w 5141911"/>
              <a:gd name="connsiteY11" fmla="*/ 2570997 h 6860133"/>
              <a:gd name="connsiteX12" fmla="*/ 2570997 w 5141911"/>
              <a:gd name="connsiteY12" fmla="*/ 0 h 686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1911" h="6860133">
                <a:moveTo>
                  <a:pt x="2570997" y="1308456"/>
                </a:moveTo>
                <a:cubicBezTo>
                  <a:pt x="1952607" y="1308456"/>
                  <a:pt x="1451303" y="1809760"/>
                  <a:pt x="1451303" y="2428150"/>
                </a:cubicBezTo>
                <a:cubicBezTo>
                  <a:pt x="1451303" y="3046540"/>
                  <a:pt x="1952607" y="3547844"/>
                  <a:pt x="2570997" y="3547844"/>
                </a:cubicBezTo>
                <a:cubicBezTo>
                  <a:pt x="3189387" y="3547844"/>
                  <a:pt x="3690691" y="3046540"/>
                  <a:pt x="3690691" y="2428150"/>
                </a:cubicBezTo>
                <a:cubicBezTo>
                  <a:pt x="3690691" y="1809760"/>
                  <a:pt x="3189387" y="1308456"/>
                  <a:pt x="2570997" y="1308456"/>
                </a:cubicBezTo>
                <a:close/>
                <a:moveTo>
                  <a:pt x="2570997" y="0"/>
                </a:moveTo>
                <a:cubicBezTo>
                  <a:pt x="3990854" y="0"/>
                  <a:pt x="5141911" y="1151057"/>
                  <a:pt x="5141911" y="2570997"/>
                </a:cubicBezTo>
                <a:cubicBezTo>
                  <a:pt x="5141911" y="3187716"/>
                  <a:pt x="4924714" y="3753751"/>
                  <a:pt x="4562661" y="4196678"/>
                </a:cubicBezTo>
                <a:cubicBezTo>
                  <a:pt x="3999134" y="4902718"/>
                  <a:pt x="2717190" y="6784737"/>
                  <a:pt x="2717190" y="6784737"/>
                </a:cubicBezTo>
                <a:cubicBezTo>
                  <a:pt x="2645348" y="6885265"/>
                  <a:pt x="2495978" y="6885265"/>
                  <a:pt x="2424136" y="6784737"/>
                </a:cubicBezTo>
                <a:cubicBezTo>
                  <a:pt x="2424136" y="6784737"/>
                  <a:pt x="1168035" y="4936171"/>
                  <a:pt x="577494" y="4194420"/>
                </a:cubicBezTo>
                <a:cubicBezTo>
                  <a:pt x="216529" y="3751744"/>
                  <a:pt x="0" y="3186712"/>
                  <a:pt x="0" y="2570997"/>
                </a:cubicBezTo>
                <a:cubicBezTo>
                  <a:pt x="0" y="1151057"/>
                  <a:pt x="1151140" y="0"/>
                  <a:pt x="2570997" y="0"/>
                </a:cubicBezTo>
                <a:close/>
              </a:path>
            </a:pathLst>
          </a:custGeom>
          <a:solidFill>
            <a:schemeClr val="accent1"/>
          </a:solidFill>
          <a:ln w="8363" cap="flat">
            <a:noFill/>
            <a:prstDash val="solid"/>
            <a:miter/>
          </a:ln>
          <a:scene3d>
            <a:camera prst="isometricOffAxis2Left">
              <a:rot lat="0" lon="1560000" rev="0"/>
            </a:camera>
            <a:lightRig rig="flood" dir="t"/>
          </a:scene3d>
          <a:sp3d extrusionH="95250" prstMaterial="flat">
            <a:extrusionClr>
              <a:schemeClr val="accent1"/>
            </a:extrusion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171285-971A-4A11-BFE0-6AEFD7814AC1}"/>
              </a:ext>
            </a:extLst>
          </p:cNvPr>
          <p:cNvGrpSpPr/>
          <p:nvPr/>
        </p:nvGrpSpPr>
        <p:grpSpPr>
          <a:xfrm>
            <a:off x="407580" y="1357773"/>
            <a:ext cx="5190165" cy="3916471"/>
            <a:chOff x="6845059" y="2756259"/>
            <a:chExt cx="4792277" cy="3916471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2F8BD1D-089E-4E78-A9BA-3117770601BA}"/>
                </a:ext>
              </a:extLst>
            </p:cNvPr>
            <p:cNvSpPr txBox="1"/>
            <p:nvPr/>
          </p:nvSpPr>
          <p:spPr>
            <a:xfrm>
              <a:off x="6860184" y="2756259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 err="1" smtClean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Nosso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 </a:t>
              </a:r>
              <a:r>
                <a:rPr lang="en-US" altLang="ko-KR" sz="4800" b="1" dirty="0" err="1" smtClean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Objetivo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Bahnschrift" panose="020B0502040204020203" pitchFamily="34" charset="0"/>
                  <a:cs typeface="Arial" pitchFamily="34" charset="0"/>
                </a:rPr>
                <a:t>:</a:t>
              </a:r>
              <a:endParaRPr lang="ko-KR" altLang="en-US" sz="4800" b="1" dirty="0">
                <a:solidFill>
                  <a:schemeClr val="bg1"/>
                </a:solidFill>
                <a:latin typeface="Bahnschrift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E0AB165-BFA5-45E6-BFDB-993954CE4DC4}"/>
                </a:ext>
              </a:extLst>
            </p:cNvPr>
            <p:cNvSpPr txBox="1"/>
            <p:nvPr/>
          </p:nvSpPr>
          <p:spPr>
            <a:xfrm>
              <a:off x="6845059" y="4077083"/>
              <a:ext cx="4777096" cy="25956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altLang="ko-KR" sz="1867" b="1" dirty="0">
                  <a:solidFill>
                    <a:schemeClr val="bg1"/>
                  </a:solidFill>
                  <a:cs typeface="Arial" pitchFamily="34" charset="0"/>
                </a:rPr>
                <a:t>Desenvolver um aplicativo </a:t>
              </a:r>
              <a:r>
                <a:rPr lang="pt-BR" altLang="ko-KR" sz="1867" b="1" dirty="0" smtClean="0">
                  <a:solidFill>
                    <a:schemeClr val="bg1"/>
                  </a:solidFill>
                  <a:cs typeface="Arial" pitchFamily="34" charset="0"/>
                </a:rPr>
                <a:t>que a</a:t>
              </a:r>
              <a:r>
                <a:rPr lang="pt-BR" b="1" dirty="0" smtClean="0">
                  <a:solidFill>
                    <a:schemeClr val="bg1"/>
                  </a:solidFill>
                </a:rPr>
                <a:t>primore </a:t>
              </a:r>
              <a:r>
                <a:rPr lang="pt-BR" b="1" dirty="0">
                  <a:solidFill>
                    <a:schemeClr val="bg1"/>
                  </a:solidFill>
                </a:rPr>
                <a:t>o processo logístico de entregas na cidade por meio de um serviço de delivery, fornecendo ao comerciante mais uma opção de divulgação </a:t>
              </a:r>
              <a:r>
                <a:rPr lang="pt-BR" b="1">
                  <a:solidFill>
                    <a:schemeClr val="bg1"/>
                  </a:solidFill>
                </a:rPr>
                <a:t>de </a:t>
              </a:r>
              <a:r>
                <a:rPr lang="pt-BR" b="1" smtClean="0">
                  <a:solidFill>
                    <a:schemeClr val="bg1"/>
                  </a:solidFill>
                </a:rPr>
                <a:t>seus </a:t>
              </a:r>
              <a:r>
                <a:rPr lang="pt-BR" b="1" dirty="0">
                  <a:solidFill>
                    <a:schemeClr val="bg1"/>
                  </a:solidFill>
                </a:rPr>
                <a:t>produtos e </a:t>
              </a:r>
              <a:r>
                <a:rPr lang="pt-BR" b="1" dirty="0" smtClean="0">
                  <a:solidFill>
                    <a:schemeClr val="bg1"/>
                  </a:solidFill>
                </a:rPr>
                <a:t>ao </a:t>
              </a:r>
              <a:r>
                <a:rPr lang="pt-BR" b="1" dirty="0">
                  <a:solidFill>
                    <a:schemeClr val="bg1"/>
                  </a:solidFill>
                </a:rPr>
                <a:t>usuário (consumidor) uma nova opção de compra com entrega online, sendo eficiente, inovador e que também facilite a pesquisa de preços de produtos.</a:t>
              </a:r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60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304879" cy="720564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Processo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630BB-6771-4B22-80D9-8EA85C1D0B6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109451-A8AE-48A3-95D2-464963EDDFF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53FF95-77A3-4156-896D-6E64AEE2994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B067CA-4C51-4565-A67B-578FD7BECA84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18050E-9C70-4017-8C9E-4150D6527E2A}"/>
              </a:ext>
            </a:extLst>
          </p:cNvPr>
          <p:cNvCxnSpPr>
            <a:cxnSpLocks/>
          </p:cNvCxnSpPr>
          <p:nvPr/>
        </p:nvCxnSpPr>
        <p:spPr>
          <a:xfrm>
            <a:off x="8206250" y="2951410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91527-738B-4364-B906-BABB963AAEF3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9635307" y="20755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A263EF-D23F-4959-8909-59D03370D747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2B4563-714E-455C-A4DA-095A66250CC1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0B9C8D-16CB-478F-AF57-C8C3B50325E9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E90773-F4FD-421B-96DB-3FC3A8711FEE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ACC8F-BB5F-446D-95C2-2802AF64B310}"/>
              </a:ext>
            </a:extLst>
          </p:cNvPr>
          <p:cNvSpPr/>
          <p:nvPr/>
        </p:nvSpPr>
        <p:spPr>
          <a:xfrm>
            <a:off x="9495543" y="36444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D217C-F21A-40F9-8261-024F496CDCCE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86BB3-451E-41B3-8580-516450CBC331}"/>
              </a:ext>
            </a:extLst>
          </p:cNvPr>
          <p:cNvSpPr txBox="1"/>
          <p:nvPr/>
        </p:nvSpPr>
        <p:spPr>
          <a:xfrm>
            <a:off x="6115473" y="490627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69A55-81C7-4C14-95AA-3F45FDBBB7C8}"/>
              </a:ext>
            </a:extLst>
          </p:cNvPr>
          <p:cNvSpPr txBox="1"/>
          <p:nvPr/>
        </p:nvSpPr>
        <p:spPr>
          <a:xfrm>
            <a:off x="8440656" y="221928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DB0886-795E-46B6-998B-E822AFDEBFA0}"/>
              </a:ext>
            </a:extLst>
          </p:cNvPr>
          <p:cNvGrpSpPr/>
          <p:nvPr/>
        </p:nvGrpSpPr>
        <p:grpSpPr>
          <a:xfrm>
            <a:off x="2276072" y="3285391"/>
            <a:ext cx="1731699" cy="929990"/>
            <a:chOff x="993672" y="3632214"/>
            <a:chExt cx="1989414" cy="9299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F77B24-9A77-4DFD-B8B0-92E0BD5F5F84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Comerciante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883475-4D86-4F2F-8088-9996ADEC847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comerciante usa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nosso </a:t>
              </a:r>
              <a:r>
                <a:rPr lang="pt-B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chamar um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motoboy.</a:t>
              </a:r>
              <a:endPara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0039F6-9A8B-4FEC-9B77-F5D82607165E}"/>
              </a:ext>
            </a:extLst>
          </p:cNvPr>
          <p:cNvGrpSpPr/>
          <p:nvPr/>
        </p:nvGrpSpPr>
        <p:grpSpPr>
          <a:xfrm>
            <a:off x="7029873" y="4733663"/>
            <a:ext cx="1731699" cy="1114656"/>
            <a:chOff x="993672" y="3632214"/>
            <a:chExt cx="1989414" cy="11146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80CC10-C91C-4E71-8EF4-51CBEA863FB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Motoboy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5F131-C843-41E4-8FFC-A7432118AA4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Pelo </a:t>
              </a:r>
              <a:r>
                <a:rPr lang="pt-B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motoboy aceita a entrega e vai buscar o produto no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estabelecimento.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6C9A79-29F5-424B-886F-DE17AFA811ED}"/>
              </a:ext>
            </a:extLst>
          </p:cNvPr>
          <p:cNvGrpSpPr/>
          <p:nvPr/>
        </p:nvGrpSpPr>
        <p:grpSpPr>
          <a:xfrm>
            <a:off x="9241450" y="2046678"/>
            <a:ext cx="1975976" cy="745324"/>
            <a:chOff x="993672" y="3632214"/>
            <a:chExt cx="2270045" cy="7453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423575-689E-4FB6-AAD4-1FD45A29C0FA}"/>
                </a:ext>
              </a:extLst>
            </p:cNvPr>
            <p:cNvSpPr txBox="1"/>
            <p:nvPr/>
          </p:nvSpPr>
          <p:spPr>
            <a:xfrm>
              <a:off x="993672" y="3632214"/>
              <a:ext cx="2270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Entrega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encomenda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6AEADD-C7E4-46E1-866E-6F72165D6717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motoboy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entrega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19BC3C3-15B9-4EE1-B818-11FCAB06D52E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4F8FC-7123-4154-8A72-BBD6A7FF0CEC}"/>
              </a:ext>
            </a:extLst>
          </p:cNvPr>
          <p:cNvGrpSpPr/>
          <p:nvPr/>
        </p:nvGrpSpPr>
        <p:grpSpPr>
          <a:xfrm>
            <a:off x="-69011" y="5149337"/>
            <a:ext cx="2681265" cy="1114656"/>
            <a:chOff x="-97210" y="3632214"/>
            <a:chExt cx="3080296" cy="11146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2CEED4-83AC-4B2D-83F5-7F514389753F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4949E5-7CDC-4793-AA5C-BB3DE691651F}"/>
                </a:ext>
              </a:extLst>
            </p:cNvPr>
            <p:cNvSpPr txBox="1"/>
            <p:nvPr/>
          </p:nvSpPr>
          <p:spPr>
            <a:xfrm>
              <a:off x="-97210" y="3915873"/>
              <a:ext cx="30802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cliente 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compraria um produto numa loja qualquer em Saquarema, fazendo o pagamento já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incluso 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frete.</a:t>
              </a:r>
              <a:endPara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aphic 3">
            <a:extLst>
              <a:ext uri="{FF2B5EF4-FFF2-40B4-BE49-F238E27FC236}">
                <a16:creationId xmlns:a16="http://schemas.microsoft.com/office/drawing/2014/main" id="{F95BCCB6-A412-4BF1-9905-10FD4CB72C45}"/>
              </a:ext>
            </a:extLst>
          </p:cNvPr>
          <p:cNvGrpSpPr/>
          <p:nvPr/>
        </p:nvGrpSpPr>
        <p:grpSpPr>
          <a:xfrm rot="19726778">
            <a:off x="4833437" y="1803378"/>
            <a:ext cx="2422874" cy="2361838"/>
            <a:chOff x="409847" y="339633"/>
            <a:chExt cx="2623727" cy="2474051"/>
          </a:xfrm>
        </p:grpSpPr>
        <p:sp>
          <p:nvSpPr>
            <p:cNvPr id="62" name="Freeform: Shape 191">
              <a:extLst>
                <a:ext uri="{FF2B5EF4-FFF2-40B4-BE49-F238E27FC236}">
                  <a16:creationId xmlns:a16="http://schemas.microsoft.com/office/drawing/2014/main" id="{185DA76E-90F0-44F3-BB1C-73AE2985EB39}"/>
                </a:ext>
              </a:extLst>
            </p:cNvPr>
            <p:cNvSpPr/>
            <p:nvPr/>
          </p:nvSpPr>
          <p:spPr>
            <a:xfrm>
              <a:off x="447926" y="1219021"/>
              <a:ext cx="643297" cy="164070"/>
            </a:xfrm>
            <a:custGeom>
              <a:avLst/>
              <a:gdLst>
                <a:gd name="connsiteX0" fmla="*/ 618337 w 643297"/>
                <a:gd name="connsiteY0" fmla="*/ 164071 h 164070"/>
                <a:gd name="connsiteX1" fmla="*/ 24961 w 643297"/>
                <a:gd name="connsiteY1" fmla="*/ 164071 h 164070"/>
                <a:gd name="connsiteX2" fmla="*/ 0 w 643297"/>
                <a:gd name="connsiteY2" fmla="*/ 139110 h 164070"/>
                <a:gd name="connsiteX3" fmla="*/ 0 w 643297"/>
                <a:gd name="connsiteY3" fmla="*/ 24961 h 164070"/>
                <a:gd name="connsiteX4" fmla="*/ 24961 w 643297"/>
                <a:gd name="connsiteY4" fmla="*/ 0 h 164070"/>
                <a:gd name="connsiteX5" fmla="*/ 618337 w 643297"/>
                <a:gd name="connsiteY5" fmla="*/ 0 h 164070"/>
                <a:gd name="connsiteX6" fmla="*/ 643297 w 643297"/>
                <a:gd name="connsiteY6" fmla="*/ 24961 h 164070"/>
                <a:gd name="connsiteX7" fmla="*/ 643297 w 643297"/>
                <a:gd name="connsiteY7" fmla="*/ 139110 h 164070"/>
                <a:gd name="connsiteX8" fmla="*/ 618337 w 643297"/>
                <a:gd name="connsiteY8" fmla="*/ 164071 h 16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3297" h="164070">
                  <a:moveTo>
                    <a:pt x="618337" y="164071"/>
                  </a:moveTo>
                  <a:lnTo>
                    <a:pt x="24961" y="164071"/>
                  </a:lnTo>
                  <a:cubicBezTo>
                    <a:pt x="11182" y="164071"/>
                    <a:pt x="0" y="152889"/>
                    <a:pt x="0" y="139110"/>
                  </a:cubicBezTo>
                  <a:lnTo>
                    <a:pt x="0" y="24961"/>
                  </a:lnTo>
                  <a:cubicBezTo>
                    <a:pt x="0" y="11182"/>
                    <a:pt x="11182" y="0"/>
                    <a:pt x="24961" y="0"/>
                  </a:cubicBezTo>
                  <a:lnTo>
                    <a:pt x="618337" y="0"/>
                  </a:lnTo>
                  <a:cubicBezTo>
                    <a:pt x="632116" y="0"/>
                    <a:pt x="643297" y="11182"/>
                    <a:pt x="643297" y="24961"/>
                  </a:cubicBezTo>
                  <a:lnTo>
                    <a:pt x="643297" y="139110"/>
                  </a:lnTo>
                  <a:cubicBezTo>
                    <a:pt x="643297" y="152933"/>
                    <a:pt x="632116" y="164071"/>
                    <a:pt x="618337" y="16407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192">
              <a:extLst>
                <a:ext uri="{FF2B5EF4-FFF2-40B4-BE49-F238E27FC236}">
                  <a16:creationId xmlns:a16="http://schemas.microsoft.com/office/drawing/2014/main" id="{907BE941-FA38-4DEA-81C1-1563A9056BDB}"/>
                </a:ext>
              </a:extLst>
            </p:cNvPr>
            <p:cNvSpPr/>
            <p:nvPr/>
          </p:nvSpPr>
          <p:spPr>
            <a:xfrm>
              <a:off x="461088" y="1381507"/>
              <a:ext cx="610808" cy="420544"/>
            </a:xfrm>
            <a:custGeom>
              <a:avLst/>
              <a:gdLst>
                <a:gd name="connsiteX0" fmla="*/ 0 w 610808"/>
                <a:gd name="connsiteY0" fmla="*/ 0 h 420544"/>
                <a:gd name="connsiteX1" fmla="*/ 610809 w 610808"/>
                <a:gd name="connsiteY1" fmla="*/ 0 h 420544"/>
                <a:gd name="connsiteX2" fmla="*/ 610809 w 610808"/>
                <a:gd name="connsiteY2" fmla="*/ 420545 h 420544"/>
                <a:gd name="connsiteX3" fmla="*/ 0 w 610808"/>
                <a:gd name="connsiteY3" fmla="*/ 420545 h 42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808" h="420544">
                  <a:moveTo>
                    <a:pt x="0" y="0"/>
                  </a:moveTo>
                  <a:lnTo>
                    <a:pt x="610809" y="0"/>
                  </a:lnTo>
                  <a:lnTo>
                    <a:pt x="610809" y="420545"/>
                  </a:lnTo>
                  <a:lnTo>
                    <a:pt x="0" y="420545"/>
                  </a:lnTo>
                  <a:close/>
                </a:path>
              </a:pathLst>
            </a:custGeom>
            <a:solidFill>
              <a:srgbClr val="B68B51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93">
              <a:extLst>
                <a:ext uri="{FF2B5EF4-FFF2-40B4-BE49-F238E27FC236}">
                  <a16:creationId xmlns:a16="http://schemas.microsoft.com/office/drawing/2014/main" id="{6D553E27-5874-417C-BDC9-51372DC0E30E}"/>
                </a:ext>
              </a:extLst>
            </p:cNvPr>
            <p:cNvSpPr/>
            <p:nvPr/>
          </p:nvSpPr>
          <p:spPr>
            <a:xfrm>
              <a:off x="413283" y="1370385"/>
              <a:ext cx="2621082" cy="1130667"/>
            </a:xfrm>
            <a:custGeom>
              <a:avLst/>
              <a:gdLst>
                <a:gd name="connsiteX0" fmla="*/ 1900923 w 2621082"/>
                <a:gd name="connsiteY0" fmla="*/ 12707 h 1130667"/>
                <a:gd name="connsiteX1" fmla="*/ 2025770 w 2621082"/>
                <a:gd name="connsiteY1" fmla="*/ 291500 h 1130667"/>
                <a:gd name="connsiteX2" fmla="*/ 2145467 w 2621082"/>
                <a:gd name="connsiteY2" fmla="*/ 405209 h 1130667"/>
                <a:gd name="connsiteX3" fmla="*/ 2187772 w 2621082"/>
                <a:gd name="connsiteY3" fmla="*/ 464948 h 1130667"/>
                <a:gd name="connsiteX4" fmla="*/ 2176458 w 2621082"/>
                <a:gd name="connsiteY4" fmla="*/ 586097 h 1130667"/>
                <a:gd name="connsiteX5" fmla="*/ 2164704 w 2621082"/>
                <a:gd name="connsiteY5" fmla="*/ 601505 h 1130667"/>
                <a:gd name="connsiteX6" fmla="*/ 2621083 w 2621082"/>
                <a:gd name="connsiteY6" fmla="*/ 823817 h 1130667"/>
                <a:gd name="connsiteX7" fmla="*/ 2475634 w 2621082"/>
                <a:gd name="connsiteY7" fmla="*/ 894341 h 1130667"/>
                <a:gd name="connsiteX8" fmla="*/ 2361924 w 2621082"/>
                <a:gd name="connsiteY8" fmla="*/ 952802 h 1130667"/>
                <a:gd name="connsiteX9" fmla="*/ 2330008 w 2621082"/>
                <a:gd name="connsiteY9" fmla="*/ 967153 h 1130667"/>
                <a:gd name="connsiteX10" fmla="*/ 2102853 w 2621082"/>
                <a:gd name="connsiteY10" fmla="*/ 1069990 h 1130667"/>
                <a:gd name="connsiteX11" fmla="*/ 1999445 w 2621082"/>
                <a:gd name="connsiteY11" fmla="*/ 1117314 h 1130667"/>
                <a:gd name="connsiteX12" fmla="*/ 1962510 w 2621082"/>
                <a:gd name="connsiteY12" fmla="*/ 1119515 h 1130667"/>
                <a:gd name="connsiteX13" fmla="*/ 1802181 w 2621082"/>
                <a:gd name="connsiteY13" fmla="*/ 1117886 h 1130667"/>
                <a:gd name="connsiteX14" fmla="*/ 875160 w 2621082"/>
                <a:gd name="connsiteY14" fmla="*/ 1117754 h 1130667"/>
                <a:gd name="connsiteX15" fmla="*/ 843200 w 2621082"/>
                <a:gd name="connsiteY15" fmla="*/ 1119471 h 1130667"/>
                <a:gd name="connsiteX16" fmla="*/ 705630 w 2621082"/>
                <a:gd name="connsiteY16" fmla="*/ 1128847 h 1130667"/>
                <a:gd name="connsiteX17" fmla="*/ 321580 w 2621082"/>
                <a:gd name="connsiteY17" fmla="*/ 1128847 h 1130667"/>
                <a:gd name="connsiteX18" fmla="*/ 184231 w 2621082"/>
                <a:gd name="connsiteY18" fmla="*/ 1119471 h 1130667"/>
                <a:gd name="connsiteX19" fmla="*/ 23593 w 2621082"/>
                <a:gd name="connsiteY19" fmla="*/ 1117710 h 1130667"/>
                <a:gd name="connsiteX20" fmla="*/ 790 w 2621082"/>
                <a:gd name="connsiteY20" fmla="*/ 1098164 h 1130667"/>
                <a:gd name="connsiteX21" fmla="*/ 301946 w 2621082"/>
                <a:gd name="connsiteY21" fmla="*/ 559992 h 1130667"/>
                <a:gd name="connsiteX22" fmla="*/ 397606 w 2621082"/>
                <a:gd name="connsiteY22" fmla="*/ 498404 h 1130667"/>
                <a:gd name="connsiteX23" fmla="*/ 443918 w 2621082"/>
                <a:gd name="connsiteY23" fmla="*/ 486474 h 1130667"/>
                <a:gd name="connsiteX24" fmla="*/ 614284 w 2621082"/>
                <a:gd name="connsiteY24" fmla="*/ 486563 h 1130667"/>
                <a:gd name="connsiteX25" fmla="*/ 670280 w 2621082"/>
                <a:gd name="connsiteY25" fmla="*/ 445930 h 1130667"/>
                <a:gd name="connsiteX26" fmla="*/ 677676 w 2621082"/>
                <a:gd name="connsiteY26" fmla="*/ 434132 h 1130667"/>
                <a:gd name="connsiteX27" fmla="*/ 701976 w 2621082"/>
                <a:gd name="connsiteY27" fmla="*/ 431755 h 1130667"/>
                <a:gd name="connsiteX28" fmla="*/ 735433 w 2621082"/>
                <a:gd name="connsiteY28" fmla="*/ 422070 h 1130667"/>
                <a:gd name="connsiteX29" fmla="*/ 1184769 w 2621082"/>
                <a:gd name="connsiteY29" fmla="*/ 424007 h 1130667"/>
                <a:gd name="connsiteX30" fmla="*/ 1197051 w 2621082"/>
                <a:gd name="connsiteY30" fmla="*/ 427793 h 1130667"/>
                <a:gd name="connsiteX31" fmla="*/ 1193133 w 2621082"/>
                <a:gd name="connsiteY31" fmla="*/ 547886 h 1130667"/>
                <a:gd name="connsiteX32" fmla="*/ 1111119 w 2621082"/>
                <a:gd name="connsiteY32" fmla="*/ 655432 h 1130667"/>
                <a:gd name="connsiteX33" fmla="*/ 1100070 w 2621082"/>
                <a:gd name="connsiteY33" fmla="*/ 998101 h 1130667"/>
                <a:gd name="connsiteX34" fmla="*/ 1147306 w 2621082"/>
                <a:gd name="connsiteY34" fmla="*/ 1029709 h 1130667"/>
                <a:gd name="connsiteX35" fmla="*/ 1471926 w 2621082"/>
                <a:gd name="connsiteY35" fmla="*/ 1027420 h 1130667"/>
                <a:gd name="connsiteX36" fmla="*/ 1631859 w 2621082"/>
                <a:gd name="connsiteY36" fmla="*/ 1030370 h 1130667"/>
                <a:gd name="connsiteX37" fmla="*/ 1721004 w 2621082"/>
                <a:gd name="connsiteY37" fmla="*/ 981153 h 1130667"/>
                <a:gd name="connsiteX38" fmla="*/ 1868875 w 2621082"/>
                <a:gd name="connsiteY38" fmla="*/ 690253 h 1130667"/>
                <a:gd name="connsiteX39" fmla="*/ 1866806 w 2621082"/>
                <a:gd name="connsiteY39" fmla="*/ 439150 h 1130667"/>
                <a:gd name="connsiteX40" fmla="*/ 1778849 w 2621082"/>
                <a:gd name="connsiteY40" fmla="*/ 127737 h 1130667"/>
                <a:gd name="connsiteX41" fmla="*/ 1778233 w 2621082"/>
                <a:gd name="connsiteY41" fmla="*/ 60471 h 1130667"/>
                <a:gd name="connsiteX42" fmla="*/ 1811998 w 2621082"/>
                <a:gd name="connsiteY42" fmla="*/ 4959 h 1130667"/>
                <a:gd name="connsiteX43" fmla="*/ 1900923 w 2621082"/>
                <a:gd name="connsiteY43" fmla="*/ 12707 h 113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21082" h="1130667">
                  <a:moveTo>
                    <a:pt x="1900923" y="12707"/>
                  </a:moveTo>
                  <a:cubicBezTo>
                    <a:pt x="1931915" y="110392"/>
                    <a:pt x="1969950" y="205040"/>
                    <a:pt x="2025770" y="291500"/>
                  </a:cubicBezTo>
                  <a:cubicBezTo>
                    <a:pt x="2056321" y="338824"/>
                    <a:pt x="2091451" y="381525"/>
                    <a:pt x="2145467" y="405209"/>
                  </a:cubicBezTo>
                  <a:cubicBezTo>
                    <a:pt x="2170031" y="415995"/>
                    <a:pt x="2175138" y="444081"/>
                    <a:pt x="2187772" y="464948"/>
                  </a:cubicBezTo>
                  <a:cubicBezTo>
                    <a:pt x="2227304" y="530277"/>
                    <a:pt x="2226732" y="530629"/>
                    <a:pt x="2176458" y="586097"/>
                  </a:cubicBezTo>
                  <a:cubicBezTo>
                    <a:pt x="2173421" y="589443"/>
                    <a:pt x="2170911" y="593317"/>
                    <a:pt x="2164704" y="601505"/>
                  </a:cubicBezTo>
                  <a:cubicBezTo>
                    <a:pt x="2354616" y="601328"/>
                    <a:pt x="2500770" y="682990"/>
                    <a:pt x="2621083" y="823817"/>
                  </a:cubicBezTo>
                  <a:cubicBezTo>
                    <a:pt x="2571118" y="848029"/>
                    <a:pt x="2523354" y="871185"/>
                    <a:pt x="2475634" y="894341"/>
                  </a:cubicBezTo>
                  <a:cubicBezTo>
                    <a:pt x="2443365" y="924628"/>
                    <a:pt x="2398859" y="931407"/>
                    <a:pt x="2361924" y="952802"/>
                  </a:cubicBezTo>
                  <a:cubicBezTo>
                    <a:pt x="2351975" y="958569"/>
                    <a:pt x="2340353" y="961695"/>
                    <a:pt x="2330008" y="967153"/>
                  </a:cubicBezTo>
                  <a:cubicBezTo>
                    <a:pt x="2254818" y="1002547"/>
                    <a:pt x="2178703" y="1035960"/>
                    <a:pt x="2102853" y="1069990"/>
                  </a:cubicBezTo>
                  <a:cubicBezTo>
                    <a:pt x="2069000" y="1087114"/>
                    <a:pt x="2033122" y="1099749"/>
                    <a:pt x="1999445" y="1117314"/>
                  </a:cubicBezTo>
                  <a:cubicBezTo>
                    <a:pt x="1987779" y="1123388"/>
                    <a:pt x="1975364" y="1128143"/>
                    <a:pt x="1962510" y="1119515"/>
                  </a:cubicBezTo>
                  <a:cubicBezTo>
                    <a:pt x="1909067" y="1118942"/>
                    <a:pt x="1855624" y="1117930"/>
                    <a:pt x="1802181" y="1117886"/>
                  </a:cubicBezTo>
                  <a:cubicBezTo>
                    <a:pt x="1493189" y="1117710"/>
                    <a:pt x="1184196" y="1117710"/>
                    <a:pt x="875160" y="1117754"/>
                  </a:cubicBezTo>
                  <a:cubicBezTo>
                    <a:pt x="864507" y="1117754"/>
                    <a:pt x="853853" y="1118898"/>
                    <a:pt x="843200" y="1119471"/>
                  </a:cubicBezTo>
                  <a:cubicBezTo>
                    <a:pt x="798473" y="1138884"/>
                    <a:pt x="751545" y="1126426"/>
                    <a:pt x="705630" y="1128847"/>
                  </a:cubicBezTo>
                  <a:cubicBezTo>
                    <a:pt x="577614" y="1130256"/>
                    <a:pt x="449597" y="1130476"/>
                    <a:pt x="321580" y="1128847"/>
                  </a:cubicBezTo>
                  <a:cubicBezTo>
                    <a:pt x="275797" y="1125942"/>
                    <a:pt x="228869" y="1139501"/>
                    <a:pt x="184231" y="1119471"/>
                  </a:cubicBezTo>
                  <a:cubicBezTo>
                    <a:pt x="130699" y="1118854"/>
                    <a:pt x="77124" y="1118194"/>
                    <a:pt x="23593" y="1117710"/>
                  </a:cubicBezTo>
                  <a:cubicBezTo>
                    <a:pt x="10343" y="1117578"/>
                    <a:pt x="-3480" y="1120087"/>
                    <a:pt x="790" y="1098164"/>
                  </a:cubicBezTo>
                  <a:cubicBezTo>
                    <a:pt x="42215" y="885756"/>
                    <a:pt x="125373" y="696549"/>
                    <a:pt x="301946" y="559992"/>
                  </a:cubicBezTo>
                  <a:cubicBezTo>
                    <a:pt x="331837" y="536880"/>
                    <a:pt x="365602" y="518787"/>
                    <a:pt x="397606" y="498404"/>
                  </a:cubicBezTo>
                  <a:cubicBezTo>
                    <a:pt x="410329" y="483921"/>
                    <a:pt x="427762" y="486651"/>
                    <a:pt x="443918" y="486474"/>
                  </a:cubicBezTo>
                  <a:cubicBezTo>
                    <a:pt x="500707" y="485858"/>
                    <a:pt x="557495" y="485374"/>
                    <a:pt x="614284" y="486563"/>
                  </a:cubicBezTo>
                  <a:cubicBezTo>
                    <a:pt x="644571" y="487179"/>
                    <a:pt x="668784" y="483481"/>
                    <a:pt x="670280" y="445930"/>
                  </a:cubicBezTo>
                  <a:cubicBezTo>
                    <a:pt x="670456" y="441396"/>
                    <a:pt x="674374" y="437566"/>
                    <a:pt x="677676" y="434132"/>
                  </a:cubicBezTo>
                  <a:cubicBezTo>
                    <a:pt x="685776" y="433340"/>
                    <a:pt x="693876" y="432547"/>
                    <a:pt x="701976" y="431755"/>
                  </a:cubicBezTo>
                  <a:cubicBezTo>
                    <a:pt x="711485" y="422950"/>
                    <a:pt x="723547" y="422026"/>
                    <a:pt x="735433" y="422070"/>
                  </a:cubicBezTo>
                  <a:cubicBezTo>
                    <a:pt x="885241" y="422554"/>
                    <a:pt x="1035049" y="418900"/>
                    <a:pt x="1184769" y="424007"/>
                  </a:cubicBezTo>
                  <a:cubicBezTo>
                    <a:pt x="1189039" y="424579"/>
                    <a:pt x="1193177" y="425900"/>
                    <a:pt x="1197051" y="427793"/>
                  </a:cubicBezTo>
                  <a:cubicBezTo>
                    <a:pt x="1231300" y="467061"/>
                    <a:pt x="1231168" y="505492"/>
                    <a:pt x="1193133" y="547886"/>
                  </a:cubicBezTo>
                  <a:cubicBezTo>
                    <a:pt x="1162845" y="581651"/>
                    <a:pt x="1133923" y="616296"/>
                    <a:pt x="1111119" y="655432"/>
                  </a:cubicBezTo>
                  <a:cubicBezTo>
                    <a:pt x="1045790" y="767469"/>
                    <a:pt x="1037602" y="881618"/>
                    <a:pt x="1100070" y="998101"/>
                  </a:cubicBezTo>
                  <a:cubicBezTo>
                    <a:pt x="1110459" y="1017427"/>
                    <a:pt x="1123974" y="1029929"/>
                    <a:pt x="1147306" y="1029709"/>
                  </a:cubicBezTo>
                  <a:cubicBezTo>
                    <a:pt x="1255512" y="1028741"/>
                    <a:pt x="1363763" y="1032439"/>
                    <a:pt x="1471926" y="1027420"/>
                  </a:cubicBezTo>
                  <a:cubicBezTo>
                    <a:pt x="1525193" y="1031514"/>
                    <a:pt x="1578680" y="1027024"/>
                    <a:pt x="1631859" y="1030370"/>
                  </a:cubicBezTo>
                  <a:cubicBezTo>
                    <a:pt x="1673812" y="1033011"/>
                    <a:pt x="1703043" y="1018792"/>
                    <a:pt x="1721004" y="981153"/>
                  </a:cubicBezTo>
                  <a:cubicBezTo>
                    <a:pt x="1784352" y="891303"/>
                    <a:pt x="1834933" y="795115"/>
                    <a:pt x="1868875" y="690253"/>
                  </a:cubicBezTo>
                  <a:cubicBezTo>
                    <a:pt x="1896124" y="606083"/>
                    <a:pt x="1897005" y="523497"/>
                    <a:pt x="1866806" y="439150"/>
                  </a:cubicBezTo>
                  <a:cubicBezTo>
                    <a:pt x="1830443" y="337503"/>
                    <a:pt x="1795181" y="235195"/>
                    <a:pt x="1778849" y="127737"/>
                  </a:cubicBezTo>
                  <a:cubicBezTo>
                    <a:pt x="1775415" y="105242"/>
                    <a:pt x="1773302" y="82702"/>
                    <a:pt x="1778233" y="60471"/>
                  </a:cubicBezTo>
                  <a:cubicBezTo>
                    <a:pt x="1783119" y="38504"/>
                    <a:pt x="1788314" y="15920"/>
                    <a:pt x="1811998" y="4959"/>
                  </a:cubicBezTo>
                  <a:cubicBezTo>
                    <a:pt x="1842285" y="1173"/>
                    <a:pt x="1872837" y="-7059"/>
                    <a:pt x="1900923" y="12707"/>
                  </a:cubicBezTo>
                  <a:close/>
                </a:path>
              </a:pathLst>
            </a:custGeom>
            <a:solidFill>
              <a:schemeClr val="accent1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94">
              <a:extLst>
                <a:ext uri="{FF2B5EF4-FFF2-40B4-BE49-F238E27FC236}">
                  <a16:creationId xmlns:a16="http://schemas.microsoft.com/office/drawing/2014/main" id="{512C1231-E8C1-45B5-8A30-0A6758DCA535}"/>
                </a:ext>
              </a:extLst>
            </p:cNvPr>
            <p:cNvSpPr/>
            <p:nvPr/>
          </p:nvSpPr>
          <p:spPr>
            <a:xfrm>
              <a:off x="1252935" y="867071"/>
              <a:ext cx="892940" cy="662285"/>
            </a:xfrm>
            <a:custGeom>
              <a:avLst/>
              <a:gdLst>
                <a:gd name="connsiteX0" fmla="*/ 3988 w 892940"/>
                <a:gd name="connsiteY0" fmla="*/ 638007 h 662285"/>
                <a:gd name="connsiteX1" fmla="*/ 52896 w 892940"/>
                <a:gd name="connsiteY1" fmla="*/ 264566 h 662285"/>
                <a:gd name="connsiteX2" fmla="*/ 330237 w 892940"/>
                <a:gd name="connsiteY2" fmla="*/ 7300 h 662285"/>
                <a:gd name="connsiteX3" fmla="*/ 443154 w 892940"/>
                <a:gd name="connsiteY3" fmla="*/ 51542 h 662285"/>
                <a:gd name="connsiteX4" fmla="*/ 620123 w 892940"/>
                <a:gd name="connsiteY4" fmla="*/ 318493 h 662285"/>
                <a:gd name="connsiteX5" fmla="*/ 654285 w 892940"/>
                <a:gd name="connsiteY5" fmla="*/ 339052 h 662285"/>
                <a:gd name="connsiteX6" fmla="*/ 880559 w 892940"/>
                <a:gd name="connsiteY6" fmla="*/ 367182 h 662285"/>
                <a:gd name="connsiteX7" fmla="*/ 885313 w 892940"/>
                <a:gd name="connsiteY7" fmla="*/ 456019 h 662285"/>
                <a:gd name="connsiteX8" fmla="*/ 771164 w 892940"/>
                <a:gd name="connsiteY8" fmla="*/ 466056 h 662285"/>
                <a:gd name="connsiteX9" fmla="*/ 632449 w 892940"/>
                <a:gd name="connsiteY9" fmla="*/ 461610 h 662285"/>
                <a:gd name="connsiteX10" fmla="*/ 488585 w 892940"/>
                <a:gd name="connsiteY10" fmla="*/ 404733 h 662285"/>
                <a:gd name="connsiteX11" fmla="*/ 475774 w 892940"/>
                <a:gd name="connsiteY11" fmla="*/ 392363 h 662285"/>
                <a:gd name="connsiteX12" fmla="*/ 438972 w 892940"/>
                <a:gd name="connsiteY12" fmla="*/ 402752 h 662285"/>
                <a:gd name="connsiteX13" fmla="*/ 411854 w 892940"/>
                <a:gd name="connsiteY13" fmla="*/ 582231 h 662285"/>
                <a:gd name="connsiteX14" fmla="*/ 391692 w 892940"/>
                <a:gd name="connsiteY14" fmla="*/ 655792 h 662285"/>
                <a:gd name="connsiteX15" fmla="*/ 371045 w 892940"/>
                <a:gd name="connsiteY15" fmla="*/ 661074 h 662285"/>
                <a:gd name="connsiteX16" fmla="*/ 39117 w 892940"/>
                <a:gd name="connsiteY16" fmla="*/ 661250 h 662285"/>
                <a:gd name="connsiteX17" fmla="*/ 3988 w 892940"/>
                <a:gd name="connsiteY17" fmla="*/ 638007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2940" h="662285">
                  <a:moveTo>
                    <a:pt x="3988" y="638007"/>
                  </a:moveTo>
                  <a:cubicBezTo>
                    <a:pt x="-5565" y="510122"/>
                    <a:pt x="-1119" y="383778"/>
                    <a:pt x="52896" y="264566"/>
                  </a:cubicBezTo>
                  <a:cubicBezTo>
                    <a:pt x="109157" y="140467"/>
                    <a:pt x="193988" y="45907"/>
                    <a:pt x="330237" y="7300"/>
                  </a:cubicBezTo>
                  <a:cubicBezTo>
                    <a:pt x="378221" y="-11057"/>
                    <a:pt x="421099" y="5759"/>
                    <a:pt x="443154" y="51542"/>
                  </a:cubicBezTo>
                  <a:cubicBezTo>
                    <a:pt x="502232" y="140467"/>
                    <a:pt x="561530" y="229216"/>
                    <a:pt x="620123" y="318493"/>
                  </a:cubicBezTo>
                  <a:cubicBezTo>
                    <a:pt x="628752" y="331656"/>
                    <a:pt x="638525" y="337291"/>
                    <a:pt x="654285" y="339052"/>
                  </a:cubicBezTo>
                  <a:cubicBezTo>
                    <a:pt x="729783" y="347592"/>
                    <a:pt x="805149" y="357673"/>
                    <a:pt x="880559" y="367182"/>
                  </a:cubicBezTo>
                  <a:cubicBezTo>
                    <a:pt x="898828" y="395928"/>
                    <a:pt x="893722" y="425863"/>
                    <a:pt x="885313" y="456019"/>
                  </a:cubicBezTo>
                  <a:cubicBezTo>
                    <a:pt x="849127" y="478822"/>
                    <a:pt x="808891" y="468961"/>
                    <a:pt x="771164" y="466056"/>
                  </a:cubicBezTo>
                  <a:cubicBezTo>
                    <a:pt x="724852" y="462490"/>
                    <a:pt x="678585" y="459012"/>
                    <a:pt x="632449" y="461610"/>
                  </a:cubicBezTo>
                  <a:cubicBezTo>
                    <a:pt x="574736" y="464911"/>
                    <a:pt x="527897" y="445585"/>
                    <a:pt x="488585" y="404733"/>
                  </a:cubicBezTo>
                  <a:cubicBezTo>
                    <a:pt x="484491" y="400463"/>
                    <a:pt x="480132" y="396369"/>
                    <a:pt x="475774" y="392363"/>
                  </a:cubicBezTo>
                  <a:cubicBezTo>
                    <a:pt x="450285" y="368811"/>
                    <a:pt x="446059" y="369779"/>
                    <a:pt x="438972" y="402752"/>
                  </a:cubicBezTo>
                  <a:cubicBezTo>
                    <a:pt x="426249" y="462006"/>
                    <a:pt x="419250" y="522140"/>
                    <a:pt x="411854" y="582231"/>
                  </a:cubicBezTo>
                  <a:cubicBezTo>
                    <a:pt x="408728" y="607455"/>
                    <a:pt x="411810" y="634925"/>
                    <a:pt x="391692" y="655792"/>
                  </a:cubicBezTo>
                  <a:cubicBezTo>
                    <a:pt x="385176" y="659137"/>
                    <a:pt x="378221" y="660942"/>
                    <a:pt x="371045" y="661074"/>
                  </a:cubicBezTo>
                  <a:cubicBezTo>
                    <a:pt x="260417" y="662835"/>
                    <a:pt x="149789" y="662483"/>
                    <a:pt x="39117" y="661250"/>
                  </a:cubicBezTo>
                  <a:cubicBezTo>
                    <a:pt x="23137" y="661030"/>
                    <a:pt x="7994" y="657421"/>
                    <a:pt x="3988" y="638007"/>
                  </a:cubicBezTo>
                  <a:close/>
                </a:path>
              </a:pathLst>
            </a:custGeom>
            <a:solidFill>
              <a:schemeClr val="accent4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195">
              <a:extLst>
                <a:ext uri="{FF2B5EF4-FFF2-40B4-BE49-F238E27FC236}">
                  <a16:creationId xmlns:a16="http://schemas.microsoft.com/office/drawing/2014/main" id="{2C2EE717-065E-4616-9C42-5A884D95F2CF}"/>
                </a:ext>
              </a:extLst>
            </p:cNvPr>
            <p:cNvSpPr/>
            <p:nvPr/>
          </p:nvSpPr>
          <p:spPr>
            <a:xfrm>
              <a:off x="1255294" y="1505078"/>
              <a:ext cx="775891" cy="799268"/>
            </a:xfrm>
            <a:custGeom>
              <a:avLst/>
              <a:gdLst>
                <a:gd name="connsiteX0" fmla="*/ 1629 w 775891"/>
                <a:gd name="connsiteY0" fmla="*/ 0 h 799268"/>
                <a:gd name="connsiteX1" fmla="*/ 31696 w 775891"/>
                <a:gd name="connsiteY1" fmla="*/ 13471 h 799268"/>
                <a:gd name="connsiteX2" fmla="*/ 391974 w 775891"/>
                <a:gd name="connsiteY2" fmla="*/ 12326 h 799268"/>
                <a:gd name="connsiteX3" fmla="*/ 463554 w 775891"/>
                <a:gd name="connsiteY3" fmla="*/ 41469 h 799268"/>
                <a:gd name="connsiteX4" fmla="*/ 682741 w 775891"/>
                <a:gd name="connsiteY4" fmla="*/ 159713 h 799268"/>
                <a:gd name="connsiteX5" fmla="*/ 775760 w 775891"/>
                <a:gd name="connsiteY5" fmla="*/ 310885 h 799268"/>
                <a:gd name="connsiteX6" fmla="*/ 774528 w 775891"/>
                <a:gd name="connsiteY6" fmla="*/ 694979 h 799268"/>
                <a:gd name="connsiteX7" fmla="*/ 768145 w 775891"/>
                <a:gd name="connsiteY7" fmla="*/ 747322 h 799268"/>
                <a:gd name="connsiteX8" fmla="*/ 677239 w 775891"/>
                <a:gd name="connsiteY8" fmla="*/ 771930 h 799268"/>
                <a:gd name="connsiteX9" fmla="*/ 621550 w 775891"/>
                <a:gd name="connsiteY9" fmla="*/ 799268 h 799268"/>
                <a:gd name="connsiteX10" fmla="*/ 604866 w 775891"/>
                <a:gd name="connsiteY10" fmla="*/ 768365 h 799268"/>
                <a:gd name="connsiteX11" fmla="*/ 546580 w 775891"/>
                <a:gd name="connsiteY11" fmla="*/ 377271 h 799268"/>
                <a:gd name="connsiteX12" fmla="*/ 501282 w 775891"/>
                <a:gd name="connsiteY12" fmla="*/ 328758 h 799268"/>
                <a:gd name="connsiteX13" fmla="*/ 354819 w 775891"/>
                <a:gd name="connsiteY13" fmla="*/ 297767 h 799268"/>
                <a:gd name="connsiteX14" fmla="*/ 351870 w 775891"/>
                <a:gd name="connsiteY14" fmla="*/ 297811 h 799268"/>
                <a:gd name="connsiteX15" fmla="*/ 349141 w 775891"/>
                <a:gd name="connsiteY15" fmla="*/ 296754 h 799268"/>
                <a:gd name="connsiteX16" fmla="*/ 184805 w 775891"/>
                <a:gd name="connsiteY16" fmla="*/ 254273 h 799268"/>
                <a:gd name="connsiteX17" fmla="*/ 56569 w 775891"/>
                <a:gd name="connsiteY17" fmla="*/ 213552 h 799268"/>
                <a:gd name="connsiteX18" fmla="*/ 0 w 775891"/>
                <a:gd name="connsiteY18" fmla="*/ 148267 h 799268"/>
                <a:gd name="connsiteX19" fmla="*/ 1629 w 775891"/>
                <a:gd name="connsiteY19" fmla="*/ 0 h 79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5891" h="799268">
                  <a:moveTo>
                    <a:pt x="1629" y="0"/>
                  </a:moveTo>
                  <a:cubicBezTo>
                    <a:pt x="8276" y="12106"/>
                    <a:pt x="19018" y="13515"/>
                    <a:pt x="31696" y="13471"/>
                  </a:cubicBezTo>
                  <a:cubicBezTo>
                    <a:pt x="151789" y="12810"/>
                    <a:pt x="271882" y="12634"/>
                    <a:pt x="391974" y="12326"/>
                  </a:cubicBezTo>
                  <a:cubicBezTo>
                    <a:pt x="419708" y="12502"/>
                    <a:pt x="440927" y="29143"/>
                    <a:pt x="463554" y="41469"/>
                  </a:cubicBezTo>
                  <a:cubicBezTo>
                    <a:pt x="536499" y="81177"/>
                    <a:pt x="607904" y="123879"/>
                    <a:pt x="682741" y="159713"/>
                  </a:cubicBezTo>
                  <a:cubicBezTo>
                    <a:pt x="748246" y="191057"/>
                    <a:pt x="778138" y="236488"/>
                    <a:pt x="775760" y="310885"/>
                  </a:cubicBezTo>
                  <a:cubicBezTo>
                    <a:pt x="771666" y="438814"/>
                    <a:pt x="774704" y="566963"/>
                    <a:pt x="774528" y="694979"/>
                  </a:cubicBezTo>
                  <a:cubicBezTo>
                    <a:pt x="774484" y="712588"/>
                    <a:pt x="776949" y="730682"/>
                    <a:pt x="768145" y="747322"/>
                  </a:cubicBezTo>
                  <a:cubicBezTo>
                    <a:pt x="741863" y="769905"/>
                    <a:pt x="707922" y="765547"/>
                    <a:pt x="677239" y="771930"/>
                  </a:cubicBezTo>
                  <a:cubicBezTo>
                    <a:pt x="655800" y="776377"/>
                    <a:pt x="635770" y="781219"/>
                    <a:pt x="621550" y="799268"/>
                  </a:cubicBezTo>
                  <a:cubicBezTo>
                    <a:pt x="603237" y="795879"/>
                    <a:pt x="606319" y="780471"/>
                    <a:pt x="604866" y="768365"/>
                  </a:cubicBezTo>
                  <a:cubicBezTo>
                    <a:pt x="589238" y="637442"/>
                    <a:pt x="565158" y="507753"/>
                    <a:pt x="546580" y="377271"/>
                  </a:cubicBezTo>
                  <a:cubicBezTo>
                    <a:pt x="542706" y="350197"/>
                    <a:pt x="526902" y="335362"/>
                    <a:pt x="501282" y="328758"/>
                  </a:cubicBezTo>
                  <a:cubicBezTo>
                    <a:pt x="452901" y="316300"/>
                    <a:pt x="403948" y="306615"/>
                    <a:pt x="354819" y="297767"/>
                  </a:cubicBezTo>
                  <a:lnTo>
                    <a:pt x="351870" y="297811"/>
                  </a:lnTo>
                  <a:lnTo>
                    <a:pt x="349141" y="296754"/>
                  </a:lnTo>
                  <a:cubicBezTo>
                    <a:pt x="294993" y="280202"/>
                    <a:pt x="239613" y="268360"/>
                    <a:pt x="184805" y="254273"/>
                  </a:cubicBezTo>
                  <a:cubicBezTo>
                    <a:pt x="141267" y="243091"/>
                    <a:pt x="98302" y="230237"/>
                    <a:pt x="56569" y="213552"/>
                  </a:cubicBezTo>
                  <a:cubicBezTo>
                    <a:pt x="26721" y="201622"/>
                    <a:pt x="2597" y="184057"/>
                    <a:pt x="0" y="148267"/>
                  </a:cubicBezTo>
                  <a:cubicBezTo>
                    <a:pt x="528" y="98830"/>
                    <a:pt x="1101" y="49437"/>
                    <a:pt x="1629" y="0"/>
                  </a:cubicBezTo>
                  <a:close/>
                </a:path>
              </a:pathLst>
            </a:custGeom>
            <a:solidFill>
              <a:srgbClr val="898C8D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196">
              <a:extLst>
                <a:ext uri="{FF2B5EF4-FFF2-40B4-BE49-F238E27FC236}">
                  <a16:creationId xmlns:a16="http://schemas.microsoft.com/office/drawing/2014/main" id="{D40BDC52-E7BC-4EC5-9E60-087EE3042B6F}"/>
                </a:ext>
              </a:extLst>
            </p:cNvPr>
            <p:cNvSpPr/>
            <p:nvPr/>
          </p:nvSpPr>
          <p:spPr>
            <a:xfrm>
              <a:off x="2375780" y="2264770"/>
              <a:ext cx="620424" cy="546990"/>
            </a:xfrm>
            <a:custGeom>
              <a:avLst/>
              <a:gdLst>
                <a:gd name="connsiteX0" fmla="*/ 13 w 620424"/>
                <a:gd name="connsiteY0" fmla="*/ 225086 h 546990"/>
                <a:gd name="connsiteX1" fmla="*/ 138903 w 620424"/>
                <a:gd name="connsiteY1" fmla="*/ 167901 h 546990"/>
                <a:gd name="connsiteX2" fmla="*/ 139960 w 620424"/>
                <a:gd name="connsiteY2" fmla="*/ 212804 h 546990"/>
                <a:gd name="connsiteX3" fmla="*/ 276209 w 620424"/>
                <a:gd name="connsiteY3" fmla="*/ 402407 h 546990"/>
                <a:gd name="connsiteX4" fmla="*/ 469731 w 620424"/>
                <a:gd name="connsiteY4" fmla="*/ 293717 h 546990"/>
                <a:gd name="connsiteX5" fmla="*/ 407527 w 620424"/>
                <a:gd name="connsiteY5" fmla="*/ 93900 h 546990"/>
                <a:gd name="connsiteX6" fmla="*/ 368083 w 620424"/>
                <a:gd name="connsiteY6" fmla="*/ 64713 h 546990"/>
                <a:gd name="connsiteX7" fmla="*/ 513137 w 620424"/>
                <a:gd name="connsiteY7" fmla="*/ 0 h 546990"/>
                <a:gd name="connsiteX8" fmla="*/ 473517 w 620424"/>
                <a:gd name="connsiteY8" fmla="*/ 497628 h 546990"/>
                <a:gd name="connsiteX9" fmla="*/ 161575 w 620424"/>
                <a:gd name="connsiteY9" fmla="*/ 506300 h 546990"/>
                <a:gd name="connsiteX10" fmla="*/ 13 w 620424"/>
                <a:gd name="connsiteY10" fmla="*/ 225086 h 54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424" h="546990">
                  <a:moveTo>
                    <a:pt x="13" y="225086"/>
                  </a:moveTo>
                  <a:cubicBezTo>
                    <a:pt x="48966" y="212451"/>
                    <a:pt x="91227" y="183661"/>
                    <a:pt x="138903" y="167901"/>
                  </a:cubicBezTo>
                  <a:cubicBezTo>
                    <a:pt x="149513" y="182604"/>
                    <a:pt x="141368" y="197880"/>
                    <a:pt x="139960" y="212804"/>
                  </a:cubicBezTo>
                  <a:cubicBezTo>
                    <a:pt x="131067" y="307363"/>
                    <a:pt x="183410" y="380396"/>
                    <a:pt x="276209" y="402407"/>
                  </a:cubicBezTo>
                  <a:cubicBezTo>
                    <a:pt x="355933" y="421293"/>
                    <a:pt x="443273" y="374629"/>
                    <a:pt x="469731" y="293717"/>
                  </a:cubicBezTo>
                  <a:cubicBezTo>
                    <a:pt x="493987" y="219539"/>
                    <a:pt x="474837" y="141223"/>
                    <a:pt x="407527" y="93900"/>
                  </a:cubicBezTo>
                  <a:cubicBezTo>
                    <a:pt x="394188" y="84523"/>
                    <a:pt x="376447" y="80825"/>
                    <a:pt x="368083" y="64713"/>
                  </a:cubicBezTo>
                  <a:cubicBezTo>
                    <a:pt x="415495" y="41029"/>
                    <a:pt x="462951" y="17477"/>
                    <a:pt x="513137" y="0"/>
                  </a:cubicBezTo>
                  <a:cubicBezTo>
                    <a:pt x="674082" y="142808"/>
                    <a:pt x="648329" y="389993"/>
                    <a:pt x="473517" y="497628"/>
                  </a:cubicBezTo>
                  <a:cubicBezTo>
                    <a:pt x="372397" y="559875"/>
                    <a:pt x="265555" y="563793"/>
                    <a:pt x="161575" y="506300"/>
                  </a:cubicBezTo>
                  <a:cubicBezTo>
                    <a:pt x="52620" y="446034"/>
                    <a:pt x="-956" y="350241"/>
                    <a:pt x="13" y="2250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197">
              <a:extLst>
                <a:ext uri="{FF2B5EF4-FFF2-40B4-BE49-F238E27FC236}">
                  <a16:creationId xmlns:a16="http://schemas.microsoft.com/office/drawing/2014/main" id="{7BC3CFE1-D063-4EC8-A0AD-42DAE2FC1394}"/>
                </a:ext>
              </a:extLst>
            </p:cNvPr>
            <p:cNvSpPr/>
            <p:nvPr/>
          </p:nvSpPr>
          <p:spPr>
            <a:xfrm>
              <a:off x="597513" y="2489724"/>
              <a:ext cx="658969" cy="319868"/>
            </a:xfrm>
            <a:custGeom>
              <a:avLst/>
              <a:gdLst>
                <a:gd name="connsiteX0" fmla="*/ 522720 w 658969"/>
                <a:gd name="connsiteY0" fmla="*/ 0 h 319868"/>
                <a:gd name="connsiteX1" fmla="*/ 658969 w 658969"/>
                <a:gd name="connsiteY1" fmla="*/ 132 h 319868"/>
                <a:gd name="connsiteX2" fmla="*/ 331400 w 658969"/>
                <a:gd name="connsiteY2" fmla="*/ 319866 h 319868"/>
                <a:gd name="connsiteX3" fmla="*/ 0 w 658969"/>
                <a:gd name="connsiteY3" fmla="*/ 132 h 319868"/>
                <a:gd name="connsiteX4" fmla="*/ 136117 w 658969"/>
                <a:gd name="connsiteY4" fmla="*/ 0 h 319868"/>
                <a:gd name="connsiteX5" fmla="*/ 152581 w 658969"/>
                <a:gd name="connsiteY5" fmla="*/ 34822 h 319868"/>
                <a:gd name="connsiteX6" fmla="*/ 329463 w 658969"/>
                <a:gd name="connsiteY6" fmla="*/ 175165 h 319868"/>
                <a:gd name="connsiteX7" fmla="*/ 507004 w 658969"/>
                <a:gd name="connsiteY7" fmla="*/ 35086 h 319868"/>
                <a:gd name="connsiteX8" fmla="*/ 522720 w 658969"/>
                <a:gd name="connsiteY8" fmla="*/ 0 h 31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8969" h="319868">
                  <a:moveTo>
                    <a:pt x="522720" y="0"/>
                  </a:moveTo>
                  <a:cubicBezTo>
                    <a:pt x="568151" y="44"/>
                    <a:pt x="613538" y="88"/>
                    <a:pt x="658969" y="132"/>
                  </a:cubicBezTo>
                  <a:cubicBezTo>
                    <a:pt x="651530" y="180183"/>
                    <a:pt x="509074" y="319205"/>
                    <a:pt x="331400" y="319866"/>
                  </a:cubicBezTo>
                  <a:cubicBezTo>
                    <a:pt x="151921" y="320526"/>
                    <a:pt x="8760" y="182384"/>
                    <a:pt x="0" y="132"/>
                  </a:cubicBezTo>
                  <a:cubicBezTo>
                    <a:pt x="45387" y="88"/>
                    <a:pt x="90774" y="44"/>
                    <a:pt x="136117" y="0"/>
                  </a:cubicBezTo>
                  <a:cubicBezTo>
                    <a:pt x="146506" y="9289"/>
                    <a:pt x="148971" y="22275"/>
                    <a:pt x="152581" y="34822"/>
                  </a:cubicBezTo>
                  <a:cubicBezTo>
                    <a:pt x="176485" y="117407"/>
                    <a:pt x="249914" y="175561"/>
                    <a:pt x="329463" y="175165"/>
                  </a:cubicBezTo>
                  <a:cubicBezTo>
                    <a:pt x="409583" y="174768"/>
                    <a:pt x="482792" y="116923"/>
                    <a:pt x="507004" y="35086"/>
                  </a:cubicBezTo>
                  <a:cubicBezTo>
                    <a:pt x="510658" y="22716"/>
                    <a:pt x="511583" y="9025"/>
                    <a:pt x="52272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198">
              <a:extLst>
                <a:ext uri="{FF2B5EF4-FFF2-40B4-BE49-F238E27FC236}">
                  <a16:creationId xmlns:a16="http://schemas.microsoft.com/office/drawing/2014/main" id="{227827E2-11D4-4D75-9720-487CC08EEBFF}"/>
                </a:ext>
              </a:extLst>
            </p:cNvPr>
            <p:cNvSpPr/>
            <p:nvPr/>
          </p:nvSpPr>
          <p:spPr>
            <a:xfrm>
              <a:off x="1451473" y="352665"/>
              <a:ext cx="495630" cy="436346"/>
            </a:xfrm>
            <a:custGeom>
              <a:avLst/>
              <a:gdLst>
                <a:gd name="connsiteX0" fmla="*/ 84463 w 495630"/>
                <a:gd name="connsiteY0" fmla="*/ 436346 h 436346"/>
                <a:gd name="connsiteX1" fmla="*/ 4430 w 495630"/>
                <a:gd name="connsiteY1" fmla="*/ 187665 h 436346"/>
                <a:gd name="connsiteX2" fmla="*/ 110876 w 495630"/>
                <a:gd name="connsiteY2" fmla="*/ 45649 h 436346"/>
                <a:gd name="connsiteX3" fmla="*/ 383198 w 495630"/>
                <a:gd name="connsiteY3" fmla="*/ 21921 h 436346"/>
                <a:gd name="connsiteX4" fmla="*/ 495631 w 495630"/>
                <a:gd name="connsiteY4" fmla="*/ 130348 h 436346"/>
                <a:gd name="connsiteX5" fmla="*/ 453898 w 495630"/>
                <a:gd name="connsiteY5" fmla="*/ 147560 h 436346"/>
                <a:gd name="connsiteX6" fmla="*/ 273362 w 495630"/>
                <a:gd name="connsiteY6" fmla="*/ 188853 h 436346"/>
                <a:gd name="connsiteX7" fmla="*/ 185054 w 495630"/>
                <a:gd name="connsiteY7" fmla="*/ 303971 h 436346"/>
                <a:gd name="connsiteX8" fmla="*/ 173740 w 495630"/>
                <a:gd name="connsiteY8" fmla="*/ 373703 h 436346"/>
                <a:gd name="connsiteX9" fmla="*/ 84463 w 495630"/>
                <a:gd name="connsiteY9" fmla="*/ 436346 h 43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5630" h="436346">
                  <a:moveTo>
                    <a:pt x="84463" y="436346"/>
                  </a:moveTo>
                  <a:cubicBezTo>
                    <a:pt x="6456" y="369961"/>
                    <a:pt x="-9260" y="283501"/>
                    <a:pt x="4430" y="187665"/>
                  </a:cubicBezTo>
                  <a:cubicBezTo>
                    <a:pt x="14688" y="121455"/>
                    <a:pt x="55892" y="76464"/>
                    <a:pt x="110876" y="45649"/>
                  </a:cubicBezTo>
                  <a:cubicBezTo>
                    <a:pt x="197072" y="-2732"/>
                    <a:pt x="288462" y="-15894"/>
                    <a:pt x="383198" y="21921"/>
                  </a:cubicBezTo>
                  <a:cubicBezTo>
                    <a:pt x="433515" y="44768"/>
                    <a:pt x="467545" y="84476"/>
                    <a:pt x="495631" y="130348"/>
                  </a:cubicBezTo>
                  <a:cubicBezTo>
                    <a:pt x="484890" y="143730"/>
                    <a:pt x="468865" y="144655"/>
                    <a:pt x="453898" y="147560"/>
                  </a:cubicBezTo>
                  <a:cubicBezTo>
                    <a:pt x="393235" y="159358"/>
                    <a:pt x="332881" y="172389"/>
                    <a:pt x="273362" y="188853"/>
                  </a:cubicBezTo>
                  <a:cubicBezTo>
                    <a:pt x="198745" y="209456"/>
                    <a:pt x="185670" y="226756"/>
                    <a:pt x="185054" y="303971"/>
                  </a:cubicBezTo>
                  <a:cubicBezTo>
                    <a:pt x="184878" y="327920"/>
                    <a:pt x="182501" y="351031"/>
                    <a:pt x="173740" y="373703"/>
                  </a:cubicBezTo>
                  <a:cubicBezTo>
                    <a:pt x="157760" y="414863"/>
                    <a:pt x="128837" y="436214"/>
                    <a:pt x="84463" y="436346"/>
                  </a:cubicBezTo>
                  <a:close/>
                </a:path>
              </a:pathLst>
            </a:custGeom>
            <a:solidFill>
              <a:srgbClr val="F36F22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199">
              <a:extLst>
                <a:ext uri="{FF2B5EF4-FFF2-40B4-BE49-F238E27FC236}">
                  <a16:creationId xmlns:a16="http://schemas.microsoft.com/office/drawing/2014/main" id="{52419476-00F0-43C4-8E25-6A66DAE20127}"/>
                </a:ext>
              </a:extLst>
            </p:cNvPr>
            <p:cNvSpPr/>
            <p:nvPr/>
          </p:nvSpPr>
          <p:spPr>
            <a:xfrm>
              <a:off x="1556803" y="539745"/>
              <a:ext cx="364228" cy="378868"/>
            </a:xfrm>
            <a:custGeom>
              <a:avLst/>
              <a:gdLst>
                <a:gd name="connsiteX0" fmla="*/ 139330 w 364228"/>
                <a:gd name="connsiteY0" fmla="*/ 378868 h 378868"/>
                <a:gd name="connsiteX1" fmla="*/ 26413 w 364228"/>
                <a:gd name="connsiteY1" fmla="*/ 334626 h 378868"/>
                <a:gd name="connsiteX2" fmla="*/ 0 w 364228"/>
                <a:gd name="connsiteY2" fmla="*/ 274227 h 378868"/>
                <a:gd name="connsiteX3" fmla="*/ 27206 w 364228"/>
                <a:gd name="connsiteY3" fmla="*/ 261021 h 378868"/>
                <a:gd name="connsiteX4" fmla="*/ 102440 w 364228"/>
                <a:gd name="connsiteY4" fmla="*/ 171567 h 378868"/>
                <a:gd name="connsiteX5" fmla="*/ 108779 w 364228"/>
                <a:gd name="connsiteY5" fmla="*/ 90038 h 378868"/>
                <a:gd name="connsiteX6" fmla="*/ 156411 w 364228"/>
                <a:gd name="connsiteY6" fmla="*/ 42362 h 378868"/>
                <a:gd name="connsiteX7" fmla="*/ 326689 w 364228"/>
                <a:gd name="connsiteY7" fmla="*/ 2654 h 378868"/>
                <a:gd name="connsiteX8" fmla="*/ 360851 w 364228"/>
                <a:gd name="connsiteY8" fmla="*/ 5736 h 378868"/>
                <a:gd name="connsiteX9" fmla="*/ 347468 w 364228"/>
                <a:gd name="connsiteY9" fmla="*/ 263046 h 378868"/>
                <a:gd name="connsiteX10" fmla="*/ 212055 w 364228"/>
                <a:gd name="connsiteY10" fmla="*/ 343386 h 378868"/>
                <a:gd name="connsiteX11" fmla="*/ 139330 w 364228"/>
                <a:gd name="connsiteY11" fmla="*/ 378868 h 37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228" h="378868">
                  <a:moveTo>
                    <a:pt x="139330" y="378868"/>
                  </a:moveTo>
                  <a:cubicBezTo>
                    <a:pt x="109835" y="343342"/>
                    <a:pt x="72064" y="328991"/>
                    <a:pt x="26413" y="334626"/>
                  </a:cubicBezTo>
                  <a:cubicBezTo>
                    <a:pt x="15320" y="315476"/>
                    <a:pt x="30904" y="284705"/>
                    <a:pt x="0" y="274227"/>
                  </a:cubicBezTo>
                  <a:cubicBezTo>
                    <a:pt x="5195" y="261901"/>
                    <a:pt x="17169" y="263310"/>
                    <a:pt x="27206" y="261021"/>
                  </a:cubicBezTo>
                  <a:cubicBezTo>
                    <a:pt x="77655" y="249443"/>
                    <a:pt x="99182" y="224218"/>
                    <a:pt x="102440" y="171567"/>
                  </a:cubicBezTo>
                  <a:cubicBezTo>
                    <a:pt x="104113" y="144362"/>
                    <a:pt x="101515" y="116980"/>
                    <a:pt x="108779" y="90038"/>
                  </a:cubicBezTo>
                  <a:cubicBezTo>
                    <a:pt x="115602" y="64549"/>
                    <a:pt x="130922" y="48349"/>
                    <a:pt x="156411" y="42362"/>
                  </a:cubicBezTo>
                  <a:cubicBezTo>
                    <a:pt x="213156" y="29023"/>
                    <a:pt x="269989" y="16125"/>
                    <a:pt x="326689" y="2654"/>
                  </a:cubicBezTo>
                  <a:cubicBezTo>
                    <a:pt x="338223" y="-75"/>
                    <a:pt x="350153" y="-2717"/>
                    <a:pt x="360851" y="5736"/>
                  </a:cubicBezTo>
                  <a:cubicBezTo>
                    <a:pt x="367322" y="92063"/>
                    <a:pt x="365341" y="178083"/>
                    <a:pt x="347468" y="263046"/>
                  </a:cubicBezTo>
                  <a:cubicBezTo>
                    <a:pt x="331620" y="338324"/>
                    <a:pt x="284648" y="365530"/>
                    <a:pt x="212055" y="343386"/>
                  </a:cubicBezTo>
                  <a:cubicBezTo>
                    <a:pt x="160769" y="327714"/>
                    <a:pt x="160769" y="327714"/>
                    <a:pt x="139330" y="378868"/>
                  </a:cubicBezTo>
                  <a:close/>
                </a:path>
              </a:pathLst>
            </a:custGeom>
            <a:solidFill>
              <a:srgbClr val="E9D1A0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00">
              <a:extLst>
                <a:ext uri="{FF2B5EF4-FFF2-40B4-BE49-F238E27FC236}">
                  <a16:creationId xmlns:a16="http://schemas.microsoft.com/office/drawing/2014/main" id="{C4610611-FDA9-4DEE-B2AD-B110395B5E43}"/>
                </a:ext>
              </a:extLst>
            </p:cNvPr>
            <p:cNvSpPr/>
            <p:nvPr/>
          </p:nvSpPr>
          <p:spPr>
            <a:xfrm>
              <a:off x="409890" y="1802096"/>
              <a:ext cx="681353" cy="66649"/>
            </a:xfrm>
            <a:custGeom>
              <a:avLst/>
              <a:gdLst>
                <a:gd name="connsiteX0" fmla="*/ 59518 w 681353"/>
                <a:gd name="connsiteY0" fmla="*/ 88 h 66649"/>
                <a:gd name="connsiteX1" fmla="*/ 662051 w 681353"/>
                <a:gd name="connsiteY1" fmla="*/ 0 h 66649"/>
                <a:gd name="connsiteX2" fmla="*/ 681113 w 681353"/>
                <a:gd name="connsiteY2" fmla="*/ 2377 h 66649"/>
                <a:gd name="connsiteX3" fmla="*/ 618293 w 681353"/>
                <a:gd name="connsiteY3" fmla="*/ 65461 h 66649"/>
                <a:gd name="connsiteX4" fmla="*/ 401043 w 681353"/>
                <a:gd name="connsiteY4" fmla="*/ 66650 h 66649"/>
                <a:gd name="connsiteX5" fmla="*/ 38168 w 681353"/>
                <a:gd name="connsiteY5" fmla="*/ 65681 h 66649"/>
                <a:gd name="connsiteX6" fmla="*/ 0 w 681353"/>
                <a:gd name="connsiteY6" fmla="*/ 33281 h 66649"/>
                <a:gd name="connsiteX7" fmla="*/ 38256 w 681353"/>
                <a:gd name="connsiteY7" fmla="*/ 1145 h 66649"/>
                <a:gd name="connsiteX8" fmla="*/ 59518 w 681353"/>
                <a:gd name="connsiteY8" fmla="*/ 88 h 6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353" h="66649">
                  <a:moveTo>
                    <a:pt x="59518" y="88"/>
                  </a:moveTo>
                  <a:cubicBezTo>
                    <a:pt x="260348" y="44"/>
                    <a:pt x="461222" y="0"/>
                    <a:pt x="662051" y="0"/>
                  </a:cubicBezTo>
                  <a:cubicBezTo>
                    <a:pt x="668390" y="793"/>
                    <a:pt x="674774" y="1585"/>
                    <a:pt x="681113" y="2377"/>
                  </a:cubicBezTo>
                  <a:cubicBezTo>
                    <a:pt x="682213" y="65417"/>
                    <a:pt x="682213" y="65241"/>
                    <a:pt x="618293" y="65461"/>
                  </a:cubicBezTo>
                  <a:cubicBezTo>
                    <a:pt x="545877" y="65681"/>
                    <a:pt x="473460" y="66254"/>
                    <a:pt x="401043" y="66650"/>
                  </a:cubicBezTo>
                  <a:cubicBezTo>
                    <a:pt x="280070" y="66210"/>
                    <a:pt x="159141" y="65285"/>
                    <a:pt x="38168" y="65681"/>
                  </a:cubicBezTo>
                  <a:cubicBezTo>
                    <a:pt x="14220" y="65769"/>
                    <a:pt x="88" y="65461"/>
                    <a:pt x="0" y="33281"/>
                  </a:cubicBezTo>
                  <a:cubicBezTo>
                    <a:pt x="-88" y="836"/>
                    <a:pt x="14836" y="-616"/>
                    <a:pt x="38256" y="1145"/>
                  </a:cubicBezTo>
                  <a:cubicBezTo>
                    <a:pt x="45255" y="1585"/>
                    <a:pt x="52387" y="440"/>
                    <a:pt x="59518" y="8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01">
              <a:extLst>
                <a:ext uri="{FF2B5EF4-FFF2-40B4-BE49-F238E27FC236}">
                  <a16:creationId xmlns:a16="http://schemas.microsoft.com/office/drawing/2014/main" id="{4CF4FB35-0A38-4629-A341-24437A905F94}"/>
                </a:ext>
              </a:extLst>
            </p:cNvPr>
            <p:cNvSpPr/>
            <p:nvPr/>
          </p:nvSpPr>
          <p:spPr>
            <a:xfrm>
              <a:off x="1105489" y="1653345"/>
              <a:ext cx="498945" cy="148751"/>
            </a:xfrm>
            <a:custGeom>
              <a:avLst/>
              <a:gdLst>
                <a:gd name="connsiteX0" fmla="*/ 149761 w 498945"/>
                <a:gd name="connsiteY0" fmla="*/ 0 h 148751"/>
                <a:gd name="connsiteX1" fmla="*/ 270206 w 498945"/>
                <a:gd name="connsiteY1" fmla="*/ 77655 h 148751"/>
                <a:gd name="connsiteX2" fmla="*/ 465973 w 498945"/>
                <a:gd name="connsiteY2" fmla="*/ 129249 h 148751"/>
                <a:gd name="connsiteX3" fmla="*/ 498945 w 498945"/>
                <a:gd name="connsiteY3" fmla="*/ 148487 h 148751"/>
                <a:gd name="connsiteX4" fmla="*/ 9770 w 498945"/>
                <a:gd name="connsiteY4" fmla="*/ 148751 h 148751"/>
                <a:gd name="connsiteX5" fmla="*/ 117801 w 498945"/>
                <a:gd name="connsiteY5" fmla="*/ 484 h 148751"/>
                <a:gd name="connsiteX6" fmla="*/ 149761 w 498945"/>
                <a:gd name="connsiteY6" fmla="*/ 0 h 14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945" h="148751">
                  <a:moveTo>
                    <a:pt x="149761" y="0"/>
                  </a:moveTo>
                  <a:cubicBezTo>
                    <a:pt x="172036" y="53399"/>
                    <a:pt x="223014" y="63920"/>
                    <a:pt x="270206" y="77655"/>
                  </a:cubicBezTo>
                  <a:cubicBezTo>
                    <a:pt x="334962" y="96497"/>
                    <a:pt x="400952" y="111244"/>
                    <a:pt x="465973" y="129249"/>
                  </a:cubicBezTo>
                  <a:cubicBezTo>
                    <a:pt x="477639" y="132463"/>
                    <a:pt x="496832" y="127224"/>
                    <a:pt x="498945" y="148487"/>
                  </a:cubicBezTo>
                  <a:cubicBezTo>
                    <a:pt x="335887" y="148575"/>
                    <a:pt x="172828" y="148663"/>
                    <a:pt x="9770" y="148751"/>
                  </a:cubicBezTo>
                  <a:cubicBezTo>
                    <a:pt x="-20341" y="56568"/>
                    <a:pt x="20115" y="1056"/>
                    <a:pt x="117801" y="484"/>
                  </a:cubicBezTo>
                  <a:cubicBezTo>
                    <a:pt x="128454" y="440"/>
                    <a:pt x="139107" y="176"/>
                    <a:pt x="14976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02">
              <a:extLst>
                <a:ext uri="{FF2B5EF4-FFF2-40B4-BE49-F238E27FC236}">
                  <a16:creationId xmlns:a16="http://schemas.microsoft.com/office/drawing/2014/main" id="{7E8F3B4B-FE7F-4653-B0EA-446D1617B3D3}"/>
                </a:ext>
              </a:extLst>
            </p:cNvPr>
            <p:cNvSpPr/>
            <p:nvPr/>
          </p:nvSpPr>
          <p:spPr>
            <a:xfrm>
              <a:off x="1535965" y="482925"/>
              <a:ext cx="444845" cy="331003"/>
            </a:xfrm>
            <a:custGeom>
              <a:avLst/>
              <a:gdLst>
                <a:gd name="connsiteX0" fmla="*/ 381688 w 444845"/>
                <a:gd name="connsiteY0" fmla="*/ 62512 h 331003"/>
                <a:gd name="connsiteX1" fmla="*/ 177161 w 444845"/>
                <a:gd name="connsiteY1" fmla="*/ 108559 h 331003"/>
                <a:gd name="connsiteX2" fmla="*/ 138641 w 444845"/>
                <a:gd name="connsiteY2" fmla="*/ 149632 h 331003"/>
                <a:gd name="connsiteX3" fmla="*/ 134459 w 444845"/>
                <a:gd name="connsiteY3" fmla="*/ 213420 h 331003"/>
                <a:gd name="connsiteX4" fmla="*/ 20838 w 444845"/>
                <a:gd name="connsiteY4" fmla="*/ 331003 h 331003"/>
                <a:gd name="connsiteX5" fmla="*/ 15 w 444845"/>
                <a:gd name="connsiteY5" fmla="*/ 306043 h 331003"/>
                <a:gd name="connsiteX6" fmla="*/ 17668 w 444845"/>
                <a:gd name="connsiteY6" fmla="*/ 294333 h 331003"/>
                <a:gd name="connsiteX7" fmla="*/ 90173 w 444845"/>
                <a:gd name="connsiteY7" fmla="*/ 192025 h 331003"/>
                <a:gd name="connsiteX8" fmla="*/ 209385 w 444845"/>
                <a:gd name="connsiteY8" fmla="*/ 42834 h 331003"/>
                <a:gd name="connsiteX9" fmla="*/ 411139 w 444845"/>
                <a:gd name="connsiteY9" fmla="*/ 0 h 331003"/>
                <a:gd name="connsiteX10" fmla="*/ 444816 w 444845"/>
                <a:gd name="connsiteY10" fmla="*/ 29231 h 331003"/>
                <a:gd name="connsiteX11" fmla="*/ 410699 w 444845"/>
                <a:gd name="connsiteY11" fmla="*/ 53311 h 331003"/>
                <a:gd name="connsiteX12" fmla="*/ 381688 w 444845"/>
                <a:gd name="connsiteY12" fmla="*/ 62512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845" h="331003">
                  <a:moveTo>
                    <a:pt x="381688" y="62512"/>
                  </a:moveTo>
                  <a:cubicBezTo>
                    <a:pt x="313498" y="77831"/>
                    <a:pt x="245307" y="92975"/>
                    <a:pt x="177161" y="108559"/>
                  </a:cubicBezTo>
                  <a:cubicBezTo>
                    <a:pt x="155414" y="113533"/>
                    <a:pt x="142911" y="126652"/>
                    <a:pt x="138641" y="149632"/>
                  </a:cubicBezTo>
                  <a:cubicBezTo>
                    <a:pt x="134679" y="170938"/>
                    <a:pt x="134900" y="192113"/>
                    <a:pt x="134459" y="213420"/>
                  </a:cubicBezTo>
                  <a:cubicBezTo>
                    <a:pt x="132830" y="295654"/>
                    <a:pt x="103688" y="325941"/>
                    <a:pt x="20838" y="331003"/>
                  </a:cubicBezTo>
                  <a:cubicBezTo>
                    <a:pt x="8732" y="327041"/>
                    <a:pt x="-425" y="320526"/>
                    <a:pt x="15" y="306043"/>
                  </a:cubicBezTo>
                  <a:cubicBezTo>
                    <a:pt x="5870" y="302081"/>
                    <a:pt x="11241" y="296710"/>
                    <a:pt x="17668" y="294333"/>
                  </a:cubicBezTo>
                  <a:cubicBezTo>
                    <a:pt x="69658" y="275051"/>
                    <a:pt x="91141" y="248682"/>
                    <a:pt x="90173" y="192025"/>
                  </a:cubicBezTo>
                  <a:cubicBezTo>
                    <a:pt x="88148" y="71140"/>
                    <a:pt x="109190" y="71580"/>
                    <a:pt x="209385" y="42834"/>
                  </a:cubicBezTo>
                  <a:cubicBezTo>
                    <a:pt x="275507" y="23860"/>
                    <a:pt x="343213" y="11094"/>
                    <a:pt x="411139" y="0"/>
                  </a:cubicBezTo>
                  <a:cubicBezTo>
                    <a:pt x="426459" y="5195"/>
                    <a:pt x="445697" y="8056"/>
                    <a:pt x="444816" y="29231"/>
                  </a:cubicBezTo>
                  <a:cubicBezTo>
                    <a:pt x="443980" y="49305"/>
                    <a:pt x="423509" y="46884"/>
                    <a:pt x="410699" y="53311"/>
                  </a:cubicBezTo>
                  <a:cubicBezTo>
                    <a:pt x="401366" y="58109"/>
                    <a:pt x="389260" y="53179"/>
                    <a:pt x="381688" y="62512"/>
                  </a:cubicBezTo>
                  <a:close/>
                </a:path>
              </a:pathLst>
            </a:custGeom>
            <a:solidFill>
              <a:schemeClr val="accent4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03">
              <a:extLst>
                <a:ext uri="{FF2B5EF4-FFF2-40B4-BE49-F238E27FC236}">
                  <a16:creationId xmlns:a16="http://schemas.microsoft.com/office/drawing/2014/main" id="{CD15C0FC-2AEE-4600-8A67-6BBEE5F412F7}"/>
                </a:ext>
              </a:extLst>
            </p:cNvPr>
            <p:cNvSpPr/>
            <p:nvPr/>
          </p:nvSpPr>
          <p:spPr>
            <a:xfrm>
              <a:off x="2320776" y="1197035"/>
              <a:ext cx="94375" cy="206056"/>
            </a:xfrm>
            <a:custGeom>
              <a:avLst/>
              <a:gdLst>
                <a:gd name="connsiteX0" fmla="*/ 13152 w 94375"/>
                <a:gd name="connsiteY0" fmla="*/ 23262 h 206056"/>
                <a:gd name="connsiteX1" fmla="*/ 78833 w 94375"/>
                <a:gd name="connsiteY1" fmla="*/ 3849 h 206056"/>
                <a:gd name="connsiteX2" fmla="*/ 92832 w 94375"/>
                <a:gd name="connsiteY2" fmla="*/ 36205 h 206056"/>
                <a:gd name="connsiteX3" fmla="*/ 93272 w 94375"/>
                <a:gd name="connsiteY3" fmla="*/ 160040 h 206056"/>
                <a:gd name="connsiteX4" fmla="*/ 45156 w 94375"/>
                <a:gd name="connsiteY4" fmla="*/ 205955 h 206056"/>
                <a:gd name="connsiteX5" fmla="*/ 13196 w 94375"/>
                <a:gd name="connsiteY5" fmla="*/ 184912 h 206056"/>
                <a:gd name="connsiteX6" fmla="*/ 13152 w 94375"/>
                <a:gd name="connsiteY6" fmla="*/ 23262 h 2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375" h="206056">
                  <a:moveTo>
                    <a:pt x="13152" y="23262"/>
                  </a:moveTo>
                  <a:cubicBezTo>
                    <a:pt x="25258" y="-14685"/>
                    <a:pt x="56602" y="5654"/>
                    <a:pt x="78833" y="3849"/>
                  </a:cubicBezTo>
                  <a:cubicBezTo>
                    <a:pt x="101637" y="2000"/>
                    <a:pt x="92524" y="24231"/>
                    <a:pt x="92832" y="36205"/>
                  </a:cubicBezTo>
                  <a:cubicBezTo>
                    <a:pt x="93933" y="77454"/>
                    <a:pt x="93272" y="118747"/>
                    <a:pt x="93272" y="160040"/>
                  </a:cubicBezTo>
                  <a:cubicBezTo>
                    <a:pt x="93272" y="206659"/>
                    <a:pt x="93229" y="206483"/>
                    <a:pt x="45156" y="205955"/>
                  </a:cubicBezTo>
                  <a:cubicBezTo>
                    <a:pt x="29572" y="205779"/>
                    <a:pt x="13108" y="208332"/>
                    <a:pt x="13196" y="184912"/>
                  </a:cubicBezTo>
                  <a:cubicBezTo>
                    <a:pt x="-4237" y="131029"/>
                    <a:pt x="-4545" y="77146"/>
                    <a:pt x="13152" y="23262"/>
                  </a:cubicBezTo>
                  <a:close/>
                </a:path>
              </a:pathLst>
            </a:custGeom>
            <a:solidFill>
              <a:schemeClr val="accent3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04">
              <a:extLst>
                <a:ext uri="{FF2B5EF4-FFF2-40B4-BE49-F238E27FC236}">
                  <a16:creationId xmlns:a16="http://schemas.microsoft.com/office/drawing/2014/main" id="{38007929-5F81-4D3C-A970-27823CBAA148}"/>
                </a:ext>
              </a:extLst>
            </p:cNvPr>
            <p:cNvSpPr/>
            <p:nvPr/>
          </p:nvSpPr>
          <p:spPr>
            <a:xfrm>
              <a:off x="2133494" y="1225086"/>
              <a:ext cx="181911" cy="127657"/>
            </a:xfrm>
            <a:custGeom>
              <a:avLst/>
              <a:gdLst>
                <a:gd name="connsiteX0" fmla="*/ 748 w 181911"/>
                <a:gd name="connsiteY0" fmla="*/ 99809 h 127657"/>
                <a:gd name="connsiteX1" fmla="*/ 0 w 181911"/>
                <a:gd name="connsiteY1" fmla="*/ 9123 h 127657"/>
                <a:gd name="connsiteX2" fmla="*/ 128325 w 181911"/>
                <a:gd name="connsiteY2" fmla="*/ 7890 h 127657"/>
                <a:gd name="connsiteX3" fmla="*/ 179655 w 181911"/>
                <a:gd name="connsiteY3" fmla="*/ 72207 h 127657"/>
                <a:gd name="connsiteX4" fmla="*/ 154694 w 181911"/>
                <a:gd name="connsiteY4" fmla="*/ 122128 h 127657"/>
                <a:gd name="connsiteX5" fmla="*/ 114634 w 181911"/>
                <a:gd name="connsiteY5" fmla="*/ 113324 h 127657"/>
                <a:gd name="connsiteX6" fmla="*/ 52431 w 181911"/>
                <a:gd name="connsiteY6" fmla="*/ 109230 h 127657"/>
                <a:gd name="connsiteX7" fmla="*/ 748 w 181911"/>
                <a:gd name="connsiteY7" fmla="*/ 99809 h 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911" h="127657">
                  <a:moveTo>
                    <a:pt x="748" y="99809"/>
                  </a:moveTo>
                  <a:cubicBezTo>
                    <a:pt x="484" y="69566"/>
                    <a:pt x="220" y="39366"/>
                    <a:pt x="0" y="9123"/>
                  </a:cubicBezTo>
                  <a:cubicBezTo>
                    <a:pt x="42746" y="4985"/>
                    <a:pt x="85403" y="-8442"/>
                    <a:pt x="128325" y="7890"/>
                  </a:cubicBezTo>
                  <a:cubicBezTo>
                    <a:pt x="158788" y="18632"/>
                    <a:pt x="170146" y="45706"/>
                    <a:pt x="179655" y="72207"/>
                  </a:cubicBezTo>
                  <a:cubicBezTo>
                    <a:pt x="187799" y="94922"/>
                    <a:pt x="172611" y="110858"/>
                    <a:pt x="154694" y="122128"/>
                  </a:cubicBezTo>
                  <a:cubicBezTo>
                    <a:pt x="139595" y="131637"/>
                    <a:pt x="125728" y="128996"/>
                    <a:pt x="114634" y="113324"/>
                  </a:cubicBezTo>
                  <a:cubicBezTo>
                    <a:pt x="95968" y="86998"/>
                    <a:pt x="73209" y="111255"/>
                    <a:pt x="52431" y="109230"/>
                  </a:cubicBezTo>
                  <a:cubicBezTo>
                    <a:pt x="34690" y="109098"/>
                    <a:pt x="15980" y="113896"/>
                    <a:pt x="748" y="99809"/>
                  </a:cubicBezTo>
                  <a:close/>
                </a:path>
              </a:pathLst>
            </a:custGeom>
            <a:solidFill>
              <a:srgbClr val="E9D2A0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05">
              <a:extLst>
                <a:ext uri="{FF2B5EF4-FFF2-40B4-BE49-F238E27FC236}">
                  <a16:creationId xmlns:a16="http://schemas.microsoft.com/office/drawing/2014/main" id="{DC4E6E05-7444-4FCA-8AC5-9564B1B366A5}"/>
                </a:ext>
              </a:extLst>
            </p:cNvPr>
            <p:cNvSpPr/>
            <p:nvPr/>
          </p:nvSpPr>
          <p:spPr>
            <a:xfrm>
              <a:off x="2186475" y="1220138"/>
              <a:ext cx="147496" cy="162909"/>
            </a:xfrm>
            <a:custGeom>
              <a:avLst/>
              <a:gdLst>
                <a:gd name="connsiteX0" fmla="*/ 4909 w 147496"/>
                <a:gd name="connsiteY0" fmla="*/ 105593 h 162909"/>
                <a:gd name="connsiteX1" fmla="*/ 45805 w 147496"/>
                <a:gd name="connsiteY1" fmla="*/ 94103 h 162909"/>
                <a:gd name="connsiteX2" fmla="*/ 65703 w 147496"/>
                <a:gd name="connsiteY2" fmla="*/ 102335 h 162909"/>
                <a:gd name="connsiteX3" fmla="*/ 92073 w 147496"/>
                <a:gd name="connsiteY3" fmla="*/ 123818 h 162909"/>
                <a:gd name="connsiteX4" fmla="*/ 116065 w 147496"/>
                <a:gd name="connsiteY4" fmla="*/ 70287 h 162909"/>
                <a:gd name="connsiteX5" fmla="*/ 75388 w 147496"/>
                <a:gd name="connsiteY5" fmla="*/ 12838 h 162909"/>
                <a:gd name="connsiteX6" fmla="*/ 147453 w 147496"/>
                <a:gd name="connsiteY6" fmla="*/ 115 h 162909"/>
                <a:gd name="connsiteX7" fmla="*/ 147497 w 147496"/>
                <a:gd name="connsiteY7" fmla="*/ 161765 h 162909"/>
                <a:gd name="connsiteX8" fmla="*/ 127775 w 147496"/>
                <a:gd name="connsiteY8" fmla="*/ 162910 h 162909"/>
                <a:gd name="connsiteX9" fmla="*/ 35152 w 147496"/>
                <a:gd name="connsiteY9" fmla="*/ 161677 h 162909"/>
                <a:gd name="connsiteX10" fmla="*/ 4909 w 147496"/>
                <a:gd name="connsiteY10" fmla="*/ 105593 h 16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496" h="162909">
                  <a:moveTo>
                    <a:pt x="4909" y="105593"/>
                  </a:moveTo>
                  <a:cubicBezTo>
                    <a:pt x="18556" y="101807"/>
                    <a:pt x="32246" y="98241"/>
                    <a:pt x="45805" y="94103"/>
                  </a:cubicBezTo>
                  <a:cubicBezTo>
                    <a:pt x="55094" y="91286"/>
                    <a:pt x="63722" y="92694"/>
                    <a:pt x="65703" y="102335"/>
                  </a:cubicBezTo>
                  <a:cubicBezTo>
                    <a:pt x="68917" y="117743"/>
                    <a:pt x="68565" y="137157"/>
                    <a:pt x="92073" y="123818"/>
                  </a:cubicBezTo>
                  <a:cubicBezTo>
                    <a:pt x="111927" y="112592"/>
                    <a:pt x="131781" y="97317"/>
                    <a:pt x="116065" y="70287"/>
                  </a:cubicBezTo>
                  <a:cubicBezTo>
                    <a:pt x="104311" y="50081"/>
                    <a:pt x="89079" y="31900"/>
                    <a:pt x="75388" y="12838"/>
                  </a:cubicBezTo>
                  <a:cubicBezTo>
                    <a:pt x="98412" y="2933"/>
                    <a:pt x="122536" y="-721"/>
                    <a:pt x="147453" y="115"/>
                  </a:cubicBezTo>
                  <a:cubicBezTo>
                    <a:pt x="147453" y="53999"/>
                    <a:pt x="147453" y="107882"/>
                    <a:pt x="147497" y="161765"/>
                  </a:cubicBezTo>
                  <a:cubicBezTo>
                    <a:pt x="140937" y="162161"/>
                    <a:pt x="134334" y="162558"/>
                    <a:pt x="127775" y="162910"/>
                  </a:cubicBezTo>
                  <a:cubicBezTo>
                    <a:pt x="96915" y="162514"/>
                    <a:pt x="66012" y="162073"/>
                    <a:pt x="35152" y="161677"/>
                  </a:cubicBezTo>
                  <a:cubicBezTo>
                    <a:pt x="550" y="151596"/>
                    <a:pt x="-6185" y="139050"/>
                    <a:pt x="4909" y="105593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06">
              <a:extLst>
                <a:ext uri="{FF2B5EF4-FFF2-40B4-BE49-F238E27FC236}">
                  <a16:creationId xmlns:a16="http://schemas.microsoft.com/office/drawing/2014/main" id="{503D5CDC-527E-4384-B9D3-3D5D20DC002A}"/>
                </a:ext>
              </a:extLst>
            </p:cNvPr>
            <p:cNvSpPr/>
            <p:nvPr/>
          </p:nvSpPr>
          <p:spPr>
            <a:xfrm>
              <a:off x="1455677" y="339631"/>
              <a:ext cx="378994" cy="200742"/>
            </a:xfrm>
            <a:custGeom>
              <a:avLst/>
              <a:gdLst>
                <a:gd name="connsiteX0" fmla="*/ 378994 w 378994"/>
                <a:gd name="connsiteY0" fmla="*/ 34955 h 200742"/>
                <a:gd name="connsiteX1" fmla="*/ 202861 w 378994"/>
                <a:gd name="connsiteY1" fmla="*/ 30597 h 200742"/>
                <a:gd name="connsiteX2" fmla="*/ 226 w 378994"/>
                <a:gd name="connsiteY2" fmla="*/ 200743 h 200742"/>
                <a:gd name="connsiteX3" fmla="*/ 77089 w 378994"/>
                <a:gd name="connsiteY3" fmla="*/ 49350 h 200742"/>
                <a:gd name="connsiteX4" fmla="*/ 378994 w 378994"/>
                <a:gd name="connsiteY4" fmla="*/ 34955 h 20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994" h="200742">
                  <a:moveTo>
                    <a:pt x="378994" y="34955"/>
                  </a:moveTo>
                  <a:cubicBezTo>
                    <a:pt x="320488" y="25006"/>
                    <a:pt x="262423" y="17874"/>
                    <a:pt x="202861" y="30597"/>
                  </a:cubicBezTo>
                  <a:cubicBezTo>
                    <a:pt x="104427" y="51596"/>
                    <a:pt x="37425" y="107944"/>
                    <a:pt x="226" y="200743"/>
                  </a:cubicBezTo>
                  <a:cubicBezTo>
                    <a:pt x="-2987" y="135678"/>
                    <a:pt x="28269" y="87077"/>
                    <a:pt x="77089" y="49350"/>
                  </a:cubicBezTo>
                  <a:cubicBezTo>
                    <a:pt x="154921" y="-10784"/>
                    <a:pt x="296893" y="-16419"/>
                    <a:pt x="378994" y="34955"/>
                  </a:cubicBezTo>
                  <a:close/>
                </a:path>
              </a:pathLst>
            </a:custGeom>
            <a:solidFill>
              <a:srgbClr val="FBBA86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207">
              <a:extLst>
                <a:ext uri="{FF2B5EF4-FFF2-40B4-BE49-F238E27FC236}">
                  <a16:creationId xmlns:a16="http://schemas.microsoft.com/office/drawing/2014/main" id="{FE271A05-F87E-4CC0-A4BD-E3DE059E211C}"/>
                </a:ext>
              </a:extLst>
            </p:cNvPr>
            <p:cNvSpPr/>
            <p:nvPr/>
          </p:nvSpPr>
          <p:spPr>
            <a:xfrm>
              <a:off x="2503721" y="2329439"/>
              <a:ext cx="363555" cy="351138"/>
            </a:xfrm>
            <a:custGeom>
              <a:avLst/>
              <a:gdLst>
                <a:gd name="connsiteX0" fmla="*/ 240142 w 363555"/>
                <a:gd name="connsiteY0" fmla="*/ 0 h 351138"/>
                <a:gd name="connsiteX1" fmla="*/ 356581 w 363555"/>
                <a:gd name="connsiteY1" fmla="*/ 219319 h 351138"/>
                <a:gd name="connsiteX2" fmla="*/ 136074 w 363555"/>
                <a:gd name="connsiteY2" fmla="*/ 345267 h 351138"/>
                <a:gd name="connsiteX3" fmla="*/ 3875 w 363555"/>
                <a:gd name="connsiteY3" fmla="*/ 134444 h 351138"/>
                <a:gd name="connsiteX4" fmla="*/ 10918 w 363555"/>
                <a:gd name="connsiteY4" fmla="*/ 103232 h 351138"/>
                <a:gd name="connsiteX5" fmla="*/ 240142 w 363555"/>
                <a:gd name="connsiteY5" fmla="*/ 0 h 35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55" h="351138">
                  <a:moveTo>
                    <a:pt x="240142" y="0"/>
                  </a:moveTo>
                  <a:cubicBezTo>
                    <a:pt x="331048" y="29715"/>
                    <a:pt x="383259" y="128105"/>
                    <a:pt x="356581" y="219319"/>
                  </a:cubicBezTo>
                  <a:cubicBezTo>
                    <a:pt x="328627" y="314847"/>
                    <a:pt x="232262" y="369919"/>
                    <a:pt x="136074" y="345267"/>
                  </a:cubicBezTo>
                  <a:cubicBezTo>
                    <a:pt x="43495" y="321583"/>
                    <a:pt x="-16155" y="226451"/>
                    <a:pt x="3875" y="134444"/>
                  </a:cubicBezTo>
                  <a:cubicBezTo>
                    <a:pt x="6164" y="124011"/>
                    <a:pt x="8585" y="113621"/>
                    <a:pt x="10918" y="103232"/>
                  </a:cubicBezTo>
                  <a:cubicBezTo>
                    <a:pt x="87341" y="68807"/>
                    <a:pt x="163720" y="34425"/>
                    <a:pt x="24014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08">
              <a:extLst>
                <a:ext uri="{FF2B5EF4-FFF2-40B4-BE49-F238E27FC236}">
                  <a16:creationId xmlns:a16="http://schemas.microsoft.com/office/drawing/2014/main" id="{2EC64C88-99C9-4ADB-9C53-939BF8DDAA51}"/>
                </a:ext>
              </a:extLst>
            </p:cNvPr>
            <p:cNvSpPr/>
            <p:nvPr/>
          </p:nvSpPr>
          <p:spPr>
            <a:xfrm>
              <a:off x="733674" y="2489680"/>
              <a:ext cx="386559" cy="183759"/>
            </a:xfrm>
            <a:custGeom>
              <a:avLst/>
              <a:gdLst>
                <a:gd name="connsiteX0" fmla="*/ 386560 w 386559"/>
                <a:gd name="connsiteY0" fmla="*/ 44 h 183759"/>
                <a:gd name="connsiteX1" fmla="*/ 198761 w 386559"/>
                <a:gd name="connsiteY1" fmla="*/ 183705 h 183759"/>
                <a:gd name="connsiteX2" fmla="*/ 0 w 386559"/>
                <a:gd name="connsiteY2" fmla="*/ 0 h 183759"/>
                <a:gd name="connsiteX3" fmla="*/ 386560 w 386559"/>
                <a:gd name="connsiteY3" fmla="*/ 44 h 1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559" h="183759">
                  <a:moveTo>
                    <a:pt x="386560" y="44"/>
                  </a:moveTo>
                  <a:cubicBezTo>
                    <a:pt x="374277" y="105037"/>
                    <a:pt x="297326" y="181284"/>
                    <a:pt x="198761" y="183705"/>
                  </a:cubicBezTo>
                  <a:cubicBezTo>
                    <a:pt x="107370" y="185950"/>
                    <a:pt x="10918" y="119168"/>
                    <a:pt x="0" y="0"/>
                  </a:cubicBezTo>
                  <a:cubicBezTo>
                    <a:pt x="128809" y="0"/>
                    <a:pt x="257662" y="0"/>
                    <a:pt x="386560" y="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09">
              <a:extLst>
                <a:ext uri="{FF2B5EF4-FFF2-40B4-BE49-F238E27FC236}">
                  <a16:creationId xmlns:a16="http://schemas.microsoft.com/office/drawing/2014/main" id="{3F8A2A64-2487-45AB-92D9-B79E93B8149B}"/>
                </a:ext>
              </a:extLst>
            </p:cNvPr>
            <p:cNvSpPr/>
            <p:nvPr/>
          </p:nvSpPr>
          <p:spPr>
            <a:xfrm>
              <a:off x="1875436" y="2252576"/>
              <a:ext cx="269019" cy="158158"/>
            </a:xfrm>
            <a:custGeom>
              <a:avLst/>
              <a:gdLst>
                <a:gd name="connsiteX0" fmla="*/ 10301 w 269019"/>
                <a:gd name="connsiteY0" fmla="*/ 153329 h 158158"/>
                <a:gd name="connsiteX1" fmla="*/ 0 w 269019"/>
                <a:gd name="connsiteY1" fmla="*/ 51154 h 158158"/>
                <a:gd name="connsiteX2" fmla="*/ 27250 w 269019"/>
                <a:gd name="connsiteY2" fmla="*/ 20030 h 158158"/>
                <a:gd name="connsiteX3" fmla="*/ 144701 w 269019"/>
                <a:gd name="connsiteY3" fmla="*/ 0 h 158158"/>
                <a:gd name="connsiteX4" fmla="*/ 269020 w 269019"/>
                <a:gd name="connsiteY4" fmla="*/ 100459 h 158158"/>
                <a:gd name="connsiteX5" fmla="*/ 173052 w 269019"/>
                <a:gd name="connsiteY5" fmla="*/ 157248 h 158158"/>
                <a:gd name="connsiteX6" fmla="*/ 10301 w 269019"/>
                <a:gd name="connsiteY6" fmla="*/ 153329 h 1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019" h="158158">
                  <a:moveTo>
                    <a:pt x="10301" y="153329"/>
                  </a:moveTo>
                  <a:cubicBezTo>
                    <a:pt x="6867" y="119256"/>
                    <a:pt x="3434" y="85183"/>
                    <a:pt x="0" y="51154"/>
                  </a:cubicBezTo>
                  <a:cubicBezTo>
                    <a:pt x="440" y="33237"/>
                    <a:pt x="4622" y="22231"/>
                    <a:pt x="27250" y="20030"/>
                  </a:cubicBezTo>
                  <a:cubicBezTo>
                    <a:pt x="66650" y="16156"/>
                    <a:pt x="105565" y="6955"/>
                    <a:pt x="144701" y="0"/>
                  </a:cubicBezTo>
                  <a:cubicBezTo>
                    <a:pt x="186126" y="33501"/>
                    <a:pt x="227595" y="66958"/>
                    <a:pt x="269020" y="100459"/>
                  </a:cubicBezTo>
                  <a:cubicBezTo>
                    <a:pt x="251587" y="143953"/>
                    <a:pt x="222577" y="162662"/>
                    <a:pt x="173052" y="157248"/>
                  </a:cubicBezTo>
                  <a:cubicBezTo>
                    <a:pt x="119300" y="151392"/>
                    <a:pt x="64581" y="154254"/>
                    <a:pt x="10301" y="153329"/>
                  </a:cubicBezTo>
                  <a:close/>
                </a:path>
              </a:pathLst>
            </a:custGeom>
            <a:solidFill>
              <a:srgbClr val="534034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10">
              <a:extLst>
                <a:ext uri="{FF2B5EF4-FFF2-40B4-BE49-F238E27FC236}">
                  <a16:creationId xmlns:a16="http://schemas.microsoft.com/office/drawing/2014/main" id="{0F70FB48-C502-4FE3-ACE8-5F67E3BC1CB5}"/>
                </a:ext>
              </a:extLst>
            </p:cNvPr>
            <p:cNvSpPr/>
            <p:nvPr/>
          </p:nvSpPr>
          <p:spPr>
            <a:xfrm>
              <a:off x="580939" y="1409895"/>
              <a:ext cx="375901" cy="358509"/>
            </a:xfrm>
            <a:custGeom>
              <a:avLst/>
              <a:gdLst>
                <a:gd name="connsiteX0" fmla="*/ 303952 w 375901"/>
                <a:gd name="connsiteY0" fmla="*/ 931 h 358509"/>
                <a:gd name="connsiteX1" fmla="*/ 321781 w 375901"/>
                <a:gd name="connsiteY1" fmla="*/ 931 h 358509"/>
                <a:gd name="connsiteX2" fmla="*/ 373507 w 375901"/>
                <a:gd name="connsiteY2" fmla="*/ 56619 h 358509"/>
                <a:gd name="connsiteX3" fmla="*/ 360608 w 375901"/>
                <a:gd name="connsiteY3" fmla="*/ 165750 h 358509"/>
                <a:gd name="connsiteX4" fmla="*/ 272828 w 375901"/>
                <a:gd name="connsiteY4" fmla="*/ 326872 h 358509"/>
                <a:gd name="connsiteX5" fmla="*/ 39070 w 375901"/>
                <a:gd name="connsiteY5" fmla="*/ 288308 h 358509"/>
                <a:gd name="connsiteX6" fmla="*/ 13977 w 375901"/>
                <a:gd name="connsiteY6" fmla="*/ 121068 h 358509"/>
                <a:gd name="connsiteX7" fmla="*/ 172413 w 375901"/>
                <a:gd name="connsiteY7" fmla="*/ 9075 h 358509"/>
                <a:gd name="connsiteX8" fmla="*/ 303952 w 375901"/>
                <a:gd name="connsiteY8" fmla="*/ 931 h 35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901" h="358509">
                  <a:moveTo>
                    <a:pt x="303952" y="931"/>
                  </a:moveTo>
                  <a:cubicBezTo>
                    <a:pt x="309895" y="931"/>
                    <a:pt x="315838" y="1019"/>
                    <a:pt x="321781" y="931"/>
                  </a:cubicBezTo>
                  <a:cubicBezTo>
                    <a:pt x="378921" y="139"/>
                    <a:pt x="379274" y="183"/>
                    <a:pt x="373507" y="56619"/>
                  </a:cubicBezTo>
                  <a:cubicBezTo>
                    <a:pt x="369765" y="93070"/>
                    <a:pt x="363602" y="129256"/>
                    <a:pt x="360608" y="165750"/>
                  </a:cubicBezTo>
                  <a:cubicBezTo>
                    <a:pt x="355105" y="232708"/>
                    <a:pt x="322573" y="284698"/>
                    <a:pt x="272828" y="326872"/>
                  </a:cubicBezTo>
                  <a:cubicBezTo>
                    <a:pt x="207851" y="381944"/>
                    <a:pt x="92425" y="362618"/>
                    <a:pt x="39070" y="288308"/>
                  </a:cubicBezTo>
                  <a:cubicBezTo>
                    <a:pt x="2223" y="237022"/>
                    <a:pt x="-13625" y="180586"/>
                    <a:pt x="13977" y="121068"/>
                  </a:cubicBezTo>
                  <a:cubicBezTo>
                    <a:pt x="44704" y="54770"/>
                    <a:pt x="100789" y="16999"/>
                    <a:pt x="172413" y="9075"/>
                  </a:cubicBezTo>
                  <a:cubicBezTo>
                    <a:pt x="215863" y="4321"/>
                    <a:pt x="259797" y="-2503"/>
                    <a:pt x="303952" y="931"/>
                  </a:cubicBezTo>
                  <a:close/>
                </a:path>
              </a:pathLst>
            </a:custGeom>
            <a:solidFill>
              <a:schemeClr val="accent3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211">
              <a:extLst>
                <a:ext uri="{FF2B5EF4-FFF2-40B4-BE49-F238E27FC236}">
                  <a16:creationId xmlns:a16="http://schemas.microsoft.com/office/drawing/2014/main" id="{A1D21B39-6037-48E5-AE8C-B51BD54C1FB7}"/>
                </a:ext>
              </a:extLst>
            </p:cNvPr>
            <p:cNvSpPr/>
            <p:nvPr/>
          </p:nvSpPr>
          <p:spPr>
            <a:xfrm>
              <a:off x="665804" y="1514681"/>
              <a:ext cx="214450" cy="138154"/>
            </a:xfrm>
            <a:custGeom>
              <a:avLst/>
              <a:gdLst>
                <a:gd name="connsiteX0" fmla="*/ 132275 w 214450"/>
                <a:gd name="connsiteY0" fmla="*/ 34419 h 138154"/>
                <a:gd name="connsiteX1" fmla="*/ 104849 w 214450"/>
                <a:gd name="connsiteY1" fmla="*/ 109080 h 138154"/>
                <a:gd name="connsiteX2" fmla="*/ 82970 w 214450"/>
                <a:gd name="connsiteY2" fmla="*/ 138047 h 138154"/>
                <a:gd name="connsiteX3" fmla="*/ 67870 w 214450"/>
                <a:gd name="connsiteY3" fmla="*/ 107672 h 138154"/>
                <a:gd name="connsiteX4" fmla="*/ 66813 w 214450"/>
                <a:gd name="connsiteY4" fmla="*/ 57750 h 138154"/>
                <a:gd name="connsiteX5" fmla="*/ 59154 w 214450"/>
                <a:gd name="connsiteY5" fmla="*/ 43267 h 138154"/>
                <a:gd name="connsiteX6" fmla="*/ 45287 w 214450"/>
                <a:gd name="connsiteY6" fmla="*/ 55637 h 138154"/>
                <a:gd name="connsiteX7" fmla="*/ 38507 w 214450"/>
                <a:gd name="connsiteY7" fmla="*/ 108244 h 138154"/>
                <a:gd name="connsiteX8" fmla="*/ 20106 w 214450"/>
                <a:gd name="connsiteY8" fmla="*/ 138003 h 138154"/>
                <a:gd name="connsiteX9" fmla="*/ 604 w 214450"/>
                <a:gd name="connsiteY9" fmla="*/ 110269 h 138154"/>
                <a:gd name="connsiteX10" fmla="*/ 1220 w 214450"/>
                <a:gd name="connsiteY10" fmla="*/ 28387 h 138154"/>
                <a:gd name="connsiteX11" fmla="*/ 23540 w 214450"/>
                <a:gd name="connsiteY11" fmla="*/ 521 h 138154"/>
                <a:gd name="connsiteX12" fmla="*/ 43394 w 214450"/>
                <a:gd name="connsiteY12" fmla="*/ 26318 h 138154"/>
                <a:gd name="connsiteX13" fmla="*/ 101459 w 214450"/>
                <a:gd name="connsiteY13" fmla="*/ 23105 h 138154"/>
                <a:gd name="connsiteX14" fmla="*/ 115546 w 214450"/>
                <a:gd name="connsiteY14" fmla="*/ 22180 h 138154"/>
                <a:gd name="connsiteX15" fmla="*/ 152701 w 214450"/>
                <a:gd name="connsiteY15" fmla="*/ 8930 h 138154"/>
                <a:gd name="connsiteX16" fmla="*/ 173391 w 214450"/>
                <a:gd name="connsiteY16" fmla="*/ 47537 h 138154"/>
                <a:gd name="connsiteX17" fmla="*/ 173920 w 214450"/>
                <a:gd name="connsiteY17" fmla="*/ 61756 h 138154"/>
                <a:gd name="connsiteX18" fmla="*/ 179466 w 214450"/>
                <a:gd name="connsiteY18" fmla="*/ 100892 h 138154"/>
                <a:gd name="connsiteX19" fmla="*/ 213716 w 214450"/>
                <a:gd name="connsiteY19" fmla="*/ 74347 h 138154"/>
                <a:gd name="connsiteX20" fmla="*/ 204735 w 214450"/>
                <a:gd name="connsiteY20" fmla="*/ 102697 h 138154"/>
                <a:gd name="connsiteX21" fmla="*/ 155430 w 214450"/>
                <a:gd name="connsiteY21" fmla="*/ 136110 h 138154"/>
                <a:gd name="connsiteX22" fmla="*/ 132319 w 214450"/>
                <a:gd name="connsiteY22" fmla="*/ 85881 h 138154"/>
                <a:gd name="connsiteX23" fmla="*/ 132275 w 214450"/>
                <a:gd name="connsiteY23" fmla="*/ 34419 h 13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450" h="138154">
                  <a:moveTo>
                    <a:pt x="132275" y="34419"/>
                  </a:moveTo>
                  <a:cubicBezTo>
                    <a:pt x="102736" y="59687"/>
                    <a:pt x="106301" y="85396"/>
                    <a:pt x="104849" y="109080"/>
                  </a:cubicBezTo>
                  <a:cubicBezTo>
                    <a:pt x="103924" y="124356"/>
                    <a:pt x="103352" y="139588"/>
                    <a:pt x="82970" y="138047"/>
                  </a:cubicBezTo>
                  <a:cubicBezTo>
                    <a:pt x="63336" y="136550"/>
                    <a:pt x="68310" y="119910"/>
                    <a:pt x="67870" y="107672"/>
                  </a:cubicBezTo>
                  <a:cubicBezTo>
                    <a:pt x="67210" y="91031"/>
                    <a:pt x="67958" y="74347"/>
                    <a:pt x="66813" y="57750"/>
                  </a:cubicBezTo>
                  <a:cubicBezTo>
                    <a:pt x="66461" y="52556"/>
                    <a:pt x="62851" y="44236"/>
                    <a:pt x="59154" y="43267"/>
                  </a:cubicBezTo>
                  <a:cubicBezTo>
                    <a:pt x="51098" y="41154"/>
                    <a:pt x="48412" y="49210"/>
                    <a:pt x="45287" y="55637"/>
                  </a:cubicBezTo>
                  <a:cubicBezTo>
                    <a:pt x="37098" y="72498"/>
                    <a:pt x="39256" y="90547"/>
                    <a:pt x="38507" y="108244"/>
                  </a:cubicBezTo>
                  <a:cubicBezTo>
                    <a:pt x="37935" y="122023"/>
                    <a:pt x="36878" y="136374"/>
                    <a:pt x="20106" y="138003"/>
                  </a:cubicBezTo>
                  <a:cubicBezTo>
                    <a:pt x="340" y="139896"/>
                    <a:pt x="1176" y="121847"/>
                    <a:pt x="604" y="110269"/>
                  </a:cubicBezTo>
                  <a:cubicBezTo>
                    <a:pt x="-761" y="83063"/>
                    <a:pt x="516" y="55681"/>
                    <a:pt x="1220" y="28387"/>
                  </a:cubicBezTo>
                  <a:cubicBezTo>
                    <a:pt x="1572" y="13816"/>
                    <a:pt x="8264" y="3383"/>
                    <a:pt x="23540" y="521"/>
                  </a:cubicBezTo>
                  <a:cubicBezTo>
                    <a:pt x="45463" y="-3573"/>
                    <a:pt x="36174" y="17514"/>
                    <a:pt x="43394" y="26318"/>
                  </a:cubicBezTo>
                  <a:cubicBezTo>
                    <a:pt x="62191" y="8666"/>
                    <a:pt x="81781" y="-7799"/>
                    <a:pt x="101459" y="23105"/>
                  </a:cubicBezTo>
                  <a:cubicBezTo>
                    <a:pt x="108987" y="34947"/>
                    <a:pt x="111452" y="26495"/>
                    <a:pt x="115546" y="22180"/>
                  </a:cubicBezTo>
                  <a:cubicBezTo>
                    <a:pt x="125759" y="11439"/>
                    <a:pt x="136237" y="2106"/>
                    <a:pt x="152701" y="8930"/>
                  </a:cubicBezTo>
                  <a:cubicBezTo>
                    <a:pt x="170178" y="16149"/>
                    <a:pt x="169914" y="32922"/>
                    <a:pt x="173391" y="47537"/>
                  </a:cubicBezTo>
                  <a:cubicBezTo>
                    <a:pt x="174492" y="52071"/>
                    <a:pt x="173215" y="57090"/>
                    <a:pt x="173920" y="61756"/>
                  </a:cubicBezTo>
                  <a:cubicBezTo>
                    <a:pt x="175945" y="75227"/>
                    <a:pt x="165776" y="95213"/>
                    <a:pt x="179466" y="100892"/>
                  </a:cubicBezTo>
                  <a:cubicBezTo>
                    <a:pt x="197031" y="108156"/>
                    <a:pt x="197912" y="80422"/>
                    <a:pt x="213716" y="74347"/>
                  </a:cubicBezTo>
                  <a:cubicBezTo>
                    <a:pt x="216797" y="86277"/>
                    <a:pt x="209490" y="94421"/>
                    <a:pt x="204735" y="102697"/>
                  </a:cubicBezTo>
                  <a:cubicBezTo>
                    <a:pt x="193774" y="121803"/>
                    <a:pt x="179599" y="141437"/>
                    <a:pt x="155430" y="136110"/>
                  </a:cubicBezTo>
                  <a:cubicBezTo>
                    <a:pt x="130558" y="130607"/>
                    <a:pt x="132979" y="105955"/>
                    <a:pt x="132319" y="85881"/>
                  </a:cubicBezTo>
                  <a:cubicBezTo>
                    <a:pt x="131922" y="71794"/>
                    <a:pt x="132275" y="57662"/>
                    <a:pt x="132275" y="34419"/>
                  </a:cubicBezTo>
                  <a:close/>
                </a:path>
              </a:pathLst>
            </a:custGeom>
            <a:solidFill>
              <a:srgbClr val="FFFCF9"/>
            </a:solidFill>
            <a:ln w="4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Produtos</a:t>
            </a:r>
            <a:r>
              <a:rPr lang="en-US" dirty="0" smtClean="0"/>
              <a:t> e </a:t>
            </a:r>
            <a:r>
              <a:rPr lang="en-US" dirty="0" err="1" smtClean="0"/>
              <a:t>Entrega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D7BD9A-0E15-4FE9-9A09-2B12AA0CEBDF}"/>
              </a:ext>
            </a:extLst>
          </p:cNvPr>
          <p:cNvGrpSpPr/>
          <p:nvPr/>
        </p:nvGrpSpPr>
        <p:grpSpPr>
          <a:xfrm>
            <a:off x="6300038" y="723408"/>
            <a:ext cx="5385083" cy="5384804"/>
            <a:chOff x="6300038" y="723408"/>
            <a:chExt cx="5385083" cy="5384804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8C86344-DF42-4C18-9C28-7BD6F6445983}"/>
                </a:ext>
              </a:extLst>
            </p:cNvPr>
            <p:cNvGrpSpPr/>
            <p:nvPr/>
          </p:nvGrpSpPr>
          <p:grpSpPr>
            <a:xfrm>
              <a:off x="6300038" y="2165703"/>
              <a:ext cx="5385082" cy="1263297"/>
              <a:chOff x="6470860" y="2916555"/>
              <a:chExt cx="4389119" cy="1029652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CF1FE0B-1AA4-40B5-8B50-EBFE9A91F004}"/>
                  </a:ext>
                </a:extLst>
              </p:cNvPr>
              <p:cNvSpPr/>
              <p:nvPr/>
            </p:nvSpPr>
            <p:spPr>
              <a:xfrm>
                <a:off x="8354482" y="2971502"/>
                <a:ext cx="891963" cy="974705"/>
              </a:xfrm>
              <a:custGeom>
                <a:avLst/>
                <a:gdLst>
                  <a:gd name="connsiteX0" fmla="*/ 890058 w 891963"/>
                  <a:gd name="connsiteY0" fmla="*/ 435590 h 974705"/>
                  <a:gd name="connsiteX1" fmla="*/ 871961 w 891963"/>
                  <a:gd name="connsiteY1" fmla="*/ 442258 h 974705"/>
                  <a:gd name="connsiteX2" fmla="*/ 820526 w 891963"/>
                  <a:gd name="connsiteY2" fmla="*/ 427018 h 974705"/>
                  <a:gd name="connsiteX3" fmla="*/ 820526 w 891963"/>
                  <a:gd name="connsiteY3" fmla="*/ 353675 h 974705"/>
                  <a:gd name="connsiteX4" fmla="*/ 802429 w 891963"/>
                  <a:gd name="connsiteY4" fmla="*/ 317480 h 974705"/>
                  <a:gd name="connsiteX5" fmla="*/ 788141 w 891963"/>
                  <a:gd name="connsiteY5" fmla="*/ 347008 h 974705"/>
                  <a:gd name="connsiteX6" fmla="*/ 785283 w 891963"/>
                  <a:gd name="connsiteY6" fmla="*/ 408920 h 974705"/>
                  <a:gd name="connsiteX7" fmla="*/ 785283 w 891963"/>
                  <a:gd name="connsiteY7" fmla="*/ 426065 h 974705"/>
                  <a:gd name="connsiteX8" fmla="*/ 767186 w 891963"/>
                  <a:gd name="connsiteY8" fmla="*/ 427018 h 974705"/>
                  <a:gd name="connsiteX9" fmla="*/ 766233 w 891963"/>
                  <a:gd name="connsiteY9" fmla="*/ 446068 h 974705"/>
                  <a:gd name="connsiteX10" fmla="*/ 745279 w 891963"/>
                  <a:gd name="connsiteY10" fmla="*/ 446068 h 974705"/>
                  <a:gd name="connsiteX11" fmla="*/ 744326 w 891963"/>
                  <a:gd name="connsiteY11" fmla="*/ 438448 h 974705"/>
                  <a:gd name="connsiteX12" fmla="*/ 740516 w 891963"/>
                  <a:gd name="connsiteY12" fmla="*/ 246043 h 974705"/>
                  <a:gd name="connsiteX13" fmla="*/ 740516 w 891963"/>
                  <a:gd name="connsiteY13" fmla="*/ 190798 h 974705"/>
                  <a:gd name="connsiteX14" fmla="*/ 736706 w 891963"/>
                  <a:gd name="connsiteY14" fmla="*/ 161270 h 974705"/>
                  <a:gd name="connsiteX15" fmla="*/ 727181 w 891963"/>
                  <a:gd name="connsiteY15" fmla="*/ 164128 h 974705"/>
                  <a:gd name="connsiteX16" fmla="*/ 717656 w 891963"/>
                  <a:gd name="connsiteY16" fmla="*/ 77450 h 974705"/>
                  <a:gd name="connsiteX17" fmla="*/ 714798 w 891963"/>
                  <a:gd name="connsiteY17" fmla="*/ 77450 h 974705"/>
                  <a:gd name="connsiteX18" fmla="*/ 702416 w 891963"/>
                  <a:gd name="connsiteY18" fmla="*/ 172700 h 974705"/>
                  <a:gd name="connsiteX19" fmla="*/ 698606 w 891963"/>
                  <a:gd name="connsiteY19" fmla="*/ 162223 h 974705"/>
                  <a:gd name="connsiteX20" fmla="*/ 695748 w 891963"/>
                  <a:gd name="connsiteY20" fmla="*/ 162223 h 974705"/>
                  <a:gd name="connsiteX21" fmla="*/ 692891 w 891963"/>
                  <a:gd name="connsiteY21" fmla="*/ 190798 h 974705"/>
                  <a:gd name="connsiteX22" fmla="*/ 692891 w 891963"/>
                  <a:gd name="connsiteY22" fmla="*/ 420350 h 974705"/>
                  <a:gd name="connsiteX23" fmla="*/ 686223 w 891963"/>
                  <a:gd name="connsiteY23" fmla="*/ 473690 h 974705"/>
                  <a:gd name="connsiteX24" fmla="*/ 676698 w 891963"/>
                  <a:gd name="connsiteY24" fmla="*/ 518458 h 974705"/>
                  <a:gd name="connsiteX25" fmla="*/ 651933 w 891963"/>
                  <a:gd name="connsiteY25" fmla="*/ 518458 h 974705"/>
                  <a:gd name="connsiteX26" fmla="*/ 651933 w 891963"/>
                  <a:gd name="connsiteY26" fmla="*/ 475595 h 974705"/>
                  <a:gd name="connsiteX27" fmla="*/ 634788 w 891963"/>
                  <a:gd name="connsiteY27" fmla="*/ 475595 h 974705"/>
                  <a:gd name="connsiteX28" fmla="*/ 634788 w 891963"/>
                  <a:gd name="connsiteY28" fmla="*/ 518458 h 974705"/>
                  <a:gd name="connsiteX29" fmla="*/ 578591 w 891963"/>
                  <a:gd name="connsiteY29" fmla="*/ 518458 h 974705"/>
                  <a:gd name="connsiteX30" fmla="*/ 578591 w 891963"/>
                  <a:gd name="connsiteY30" fmla="*/ 441305 h 974705"/>
                  <a:gd name="connsiteX31" fmla="*/ 562398 w 891963"/>
                  <a:gd name="connsiteY31" fmla="*/ 440353 h 974705"/>
                  <a:gd name="connsiteX32" fmla="*/ 562398 w 891963"/>
                  <a:gd name="connsiteY32" fmla="*/ 249853 h 974705"/>
                  <a:gd name="connsiteX33" fmla="*/ 475721 w 891963"/>
                  <a:gd name="connsiteY33" fmla="*/ 249853 h 974705"/>
                  <a:gd name="connsiteX34" fmla="*/ 475721 w 891963"/>
                  <a:gd name="connsiteY34" fmla="*/ 283190 h 974705"/>
                  <a:gd name="connsiteX35" fmla="*/ 488103 w 891963"/>
                  <a:gd name="connsiteY35" fmla="*/ 284143 h 974705"/>
                  <a:gd name="connsiteX36" fmla="*/ 488103 w 891963"/>
                  <a:gd name="connsiteY36" fmla="*/ 373678 h 974705"/>
                  <a:gd name="connsiteX37" fmla="*/ 473816 w 891963"/>
                  <a:gd name="connsiteY37" fmla="*/ 376535 h 974705"/>
                  <a:gd name="connsiteX38" fmla="*/ 473816 w 891963"/>
                  <a:gd name="connsiteY38" fmla="*/ 460355 h 974705"/>
                  <a:gd name="connsiteX39" fmla="*/ 411903 w 891963"/>
                  <a:gd name="connsiteY39" fmla="*/ 460355 h 974705"/>
                  <a:gd name="connsiteX40" fmla="*/ 411903 w 891963"/>
                  <a:gd name="connsiteY40" fmla="*/ 393680 h 974705"/>
                  <a:gd name="connsiteX41" fmla="*/ 399521 w 891963"/>
                  <a:gd name="connsiteY41" fmla="*/ 381298 h 974705"/>
                  <a:gd name="connsiteX42" fmla="*/ 388091 w 891963"/>
                  <a:gd name="connsiteY42" fmla="*/ 369868 h 974705"/>
                  <a:gd name="connsiteX43" fmla="*/ 388091 w 891963"/>
                  <a:gd name="connsiteY43" fmla="*/ 343198 h 974705"/>
                  <a:gd name="connsiteX44" fmla="*/ 388091 w 891963"/>
                  <a:gd name="connsiteY44" fmla="*/ 297478 h 974705"/>
                  <a:gd name="connsiteX45" fmla="*/ 356658 w 891963"/>
                  <a:gd name="connsiteY45" fmla="*/ 297478 h 974705"/>
                  <a:gd name="connsiteX46" fmla="*/ 356658 w 891963"/>
                  <a:gd name="connsiteY46" fmla="*/ 251758 h 974705"/>
                  <a:gd name="connsiteX47" fmla="*/ 340466 w 891963"/>
                  <a:gd name="connsiteY47" fmla="*/ 251758 h 974705"/>
                  <a:gd name="connsiteX48" fmla="*/ 336656 w 891963"/>
                  <a:gd name="connsiteY48" fmla="*/ 263188 h 974705"/>
                  <a:gd name="connsiteX49" fmla="*/ 326178 w 891963"/>
                  <a:gd name="connsiteY49" fmla="*/ 287953 h 974705"/>
                  <a:gd name="connsiteX50" fmla="*/ 326178 w 891963"/>
                  <a:gd name="connsiteY50" fmla="*/ 344150 h 974705"/>
                  <a:gd name="connsiteX51" fmla="*/ 326178 w 891963"/>
                  <a:gd name="connsiteY51" fmla="*/ 379393 h 974705"/>
                  <a:gd name="connsiteX52" fmla="*/ 303318 w 891963"/>
                  <a:gd name="connsiteY52" fmla="*/ 379393 h 974705"/>
                  <a:gd name="connsiteX53" fmla="*/ 303318 w 891963"/>
                  <a:gd name="connsiteY53" fmla="*/ 365105 h 974705"/>
                  <a:gd name="connsiteX54" fmla="*/ 303318 w 891963"/>
                  <a:gd name="connsiteY54" fmla="*/ 24110 h 974705"/>
                  <a:gd name="connsiteX55" fmla="*/ 278553 w 891963"/>
                  <a:gd name="connsiteY55" fmla="*/ 298 h 974705"/>
                  <a:gd name="connsiteX56" fmla="*/ 263313 w 891963"/>
                  <a:gd name="connsiteY56" fmla="*/ 15538 h 974705"/>
                  <a:gd name="connsiteX57" fmla="*/ 263313 w 891963"/>
                  <a:gd name="connsiteY57" fmla="*/ 365105 h 974705"/>
                  <a:gd name="connsiteX58" fmla="*/ 263313 w 891963"/>
                  <a:gd name="connsiteY58" fmla="*/ 380345 h 974705"/>
                  <a:gd name="connsiteX59" fmla="*/ 240453 w 891963"/>
                  <a:gd name="connsiteY59" fmla="*/ 380345 h 974705"/>
                  <a:gd name="connsiteX60" fmla="*/ 240453 w 891963"/>
                  <a:gd name="connsiteY60" fmla="*/ 367010 h 974705"/>
                  <a:gd name="connsiteX61" fmla="*/ 240453 w 891963"/>
                  <a:gd name="connsiteY61" fmla="*/ 290810 h 974705"/>
                  <a:gd name="connsiteX62" fmla="*/ 236643 w 891963"/>
                  <a:gd name="connsiteY62" fmla="*/ 277475 h 974705"/>
                  <a:gd name="connsiteX63" fmla="*/ 225213 w 891963"/>
                  <a:gd name="connsiteY63" fmla="*/ 252710 h 974705"/>
                  <a:gd name="connsiteX64" fmla="*/ 209973 w 891963"/>
                  <a:gd name="connsiteY64" fmla="*/ 251758 h 974705"/>
                  <a:gd name="connsiteX65" fmla="*/ 201401 w 891963"/>
                  <a:gd name="connsiteY65" fmla="*/ 187940 h 974705"/>
                  <a:gd name="connsiteX66" fmla="*/ 196638 w 891963"/>
                  <a:gd name="connsiteY66" fmla="*/ 187940 h 974705"/>
                  <a:gd name="connsiteX67" fmla="*/ 194733 w 891963"/>
                  <a:gd name="connsiteY67" fmla="*/ 201275 h 974705"/>
                  <a:gd name="connsiteX68" fmla="*/ 187113 w 891963"/>
                  <a:gd name="connsiteY68" fmla="*/ 274618 h 974705"/>
                  <a:gd name="connsiteX69" fmla="*/ 187113 w 891963"/>
                  <a:gd name="connsiteY69" fmla="*/ 276523 h 974705"/>
                  <a:gd name="connsiteX70" fmla="*/ 181398 w 891963"/>
                  <a:gd name="connsiteY70" fmla="*/ 298430 h 974705"/>
                  <a:gd name="connsiteX71" fmla="*/ 181398 w 891963"/>
                  <a:gd name="connsiteY71" fmla="*/ 351770 h 974705"/>
                  <a:gd name="connsiteX72" fmla="*/ 181398 w 891963"/>
                  <a:gd name="connsiteY72" fmla="*/ 379393 h 974705"/>
                  <a:gd name="connsiteX73" fmla="*/ 158538 w 891963"/>
                  <a:gd name="connsiteY73" fmla="*/ 407015 h 974705"/>
                  <a:gd name="connsiteX74" fmla="*/ 158538 w 891963"/>
                  <a:gd name="connsiteY74" fmla="*/ 420350 h 974705"/>
                  <a:gd name="connsiteX75" fmla="*/ 158538 w 891963"/>
                  <a:gd name="connsiteY75" fmla="*/ 459403 h 974705"/>
                  <a:gd name="connsiteX76" fmla="*/ 99483 w 891963"/>
                  <a:gd name="connsiteY76" fmla="*/ 459403 h 974705"/>
                  <a:gd name="connsiteX77" fmla="*/ 99483 w 891963"/>
                  <a:gd name="connsiteY77" fmla="*/ 443210 h 974705"/>
                  <a:gd name="connsiteX78" fmla="*/ 98531 w 891963"/>
                  <a:gd name="connsiteY78" fmla="*/ 243185 h 974705"/>
                  <a:gd name="connsiteX79" fmla="*/ 87101 w 891963"/>
                  <a:gd name="connsiteY79" fmla="*/ 202228 h 974705"/>
                  <a:gd name="connsiteX80" fmla="*/ 77576 w 891963"/>
                  <a:gd name="connsiteY80" fmla="*/ 197465 h 974705"/>
                  <a:gd name="connsiteX81" fmla="*/ 20426 w 891963"/>
                  <a:gd name="connsiteY81" fmla="*/ 197465 h 974705"/>
                  <a:gd name="connsiteX82" fmla="*/ 10901 w 891963"/>
                  <a:gd name="connsiteY82" fmla="*/ 203180 h 974705"/>
                  <a:gd name="connsiteX83" fmla="*/ 423 w 891963"/>
                  <a:gd name="connsiteY83" fmla="*/ 241280 h 974705"/>
                  <a:gd name="connsiteX84" fmla="*/ 423 w 891963"/>
                  <a:gd name="connsiteY84" fmla="*/ 962323 h 974705"/>
                  <a:gd name="connsiteX85" fmla="*/ 1376 w 891963"/>
                  <a:gd name="connsiteY85" fmla="*/ 974705 h 974705"/>
                  <a:gd name="connsiteX86" fmla="*/ 891011 w 891963"/>
                  <a:gd name="connsiteY86" fmla="*/ 974705 h 974705"/>
                  <a:gd name="connsiteX87" fmla="*/ 891963 w 891963"/>
                  <a:gd name="connsiteY87" fmla="*/ 967085 h 974705"/>
                  <a:gd name="connsiteX88" fmla="*/ 891963 w 891963"/>
                  <a:gd name="connsiteY88" fmla="*/ 446068 h 974705"/>
                  <a:gd name="connsiteX89" fmla="*/ 890058 w 891963"/>
                  <a:gd name="connsiteY89" fmla="*/ 435590 h 974705"/>
                  <a:gd name="connsiteX90" fmla="*/ 145203 w 891963"/>
                  <a:gd name="connsiteY90" fmla="*/ 604183 h 974705"/>
                  <a:gd name="connsiteX91" fmla="*/ 112818 w 891963"/>
                  <a:gd name="connsiteY91" fmla="*/ 604183 h 974705"/>
                  <a:gd name="connsiteX92" fmla="*/ 112818 w 891963"/>
                  <a:gd name="connsiteY92" fmla="*/ 601325 h 974705"/>
                  <a:gd name="connsiteX93" fmla="*/ 145203 w 891963"/>
                  <a:gd name="connsiteY93" fmla="*/ 601325 h 974705"/>
                  <a:gd name="connsiteX94" fmla="*/ 145203 w 891963"/>
                  <a:gd name="connsiteY94" fmla="*/ 604183 h 974705"/>
                  <a:gd name="connsiteX95" fmla="*/ 111866 w 891963"/>
                  <a:gd name="connsiteY95" fmla="*/ 591800 h 974705"/>
                  <a:gd name="connsiteX96" fmla="*/ 146156 w 891963"/>
                  <a:gd name="connsiteY96" fmla="*/ 591800 h 974705"/>
                  <a:gd name="connsiteX97" fmla="*/ 111866 w 891963"/>
                  <a:gd name="connsiteY97" fmla="*/ 591800 h 974705"/>
                  <a:gd name="connsiteX98" fmla="*/ 113771 w 891963"/>
                  <a:gd name="connsiteY98" fmla="*/ 574655 h 974705"/>
                  <a:gd name="connsiteX99" fmla="*/ 113771 w 891963"/>
                  <a:gd name="connsiteY99" fmla="*/ 572750 h 974705"/>
                  <a:gd name="connsiteX100" fmla="*/ 145203 w 891963"/>
                  <a:gd name="connsiteY100" fmla="*/ 572750 h 974705"/>
                  <a:gd name="connsiteX101" fmla="*/ 145203 w 891963"/>
                  <a:gd name="connsiteY101" fmla="*/ 574655 h 974705"/>
                  <a:gd name="connsiteX102" fmla="*/ 113771 w 891963"/>
                  <a:gd name="connsiteY102" fmla="*/ 574655 h 974705"/>
                  <a:gd name="connsiteX103" fmla="*/ 145203 w 891963"/>
                  <a:gd name="connsiteY103" fmla="*/ 582275 h 974705"/>
                  <a:gd name="connsiteX104" fmla="*/ 145203 w 891963"/>
                  <a:gd name="connsiteY104" fmla="*/ 584180 h 974705"/>
                  <a:gd name="connsiteX105" fmla="*/ 113771 w 891963"/>
                  <a:gd name="connsiteY105" fmla="*/ 584180 h 974705"/>
                  <a:gd name="connsiteX106" fmla="*/ 113771 w 891963"/>
                  <a:gd name="connsiteY106" fmla="*/ 582275 h 974705"/>
                  <a:gd name="connsiteX107" fmla="*/ 145203 w 891963"/>
                  <a:gd name="connsiteY107" fmla="*/ 582275 h 974705"/>
                  <a:gd name="connsiteX108" fmla="*/ 113771 w 891963"/>
                  <a:gd name="connsiteY108" fmla="*/ 565130 h 974705"/>
                  <a:gd name="connsiteX109" fmla="*/ 113771 w 891963"/>
                  <a:gd name="connsiteY109" fmla="*/ 562273 h 974705"/>
                  <a:gd name="connsiteX110" fmla="*/ 146156 w 891963"/>
                  <a:gd name="connsiteY110" fmla="*/ 562273 h 974705"/>
                  <a:gd name="connsiteX111" fmla="*/ 146156 w 891963"/>
                  <a:gd name="connsiteY111" fmla="*/ 565130 h 974705"/>
                  <a:gd name="connsiteX112" fmla="*/ 113771 w 891963"/>
                  <a:gd name="connsiteY112" fmla="*/ 565130 h 974705"/>
                  <a:gd name="connsiteX113" fmla="*/ 146156 w 891963"/>
                  <a:gd name="connsiteY113" fmla="*/ 555605 h 974705"/>
                  <a:gd name="connsiteX114" fmla="*/ 113771 w 891963"/>
                  <a:gd name="connsiteY114" fmla="*/ 555605 h 974705"/>
                  <a:gd name="connsiteX115" fmla="*/ 113771 w 891963"/>
                  <a:gd name="connsiteY115" fmla="*/ 552748 h 974705"/>
                  <a:gd name="connsiteX116" fmla="*/ 146156 w 891963"/>
                  <a:gd name="connsiteY116" fmla="*/ 552748 h 974705"/>
                  <a:gd name="connsiteX117" fmla="*/ 146156 w 891963"/>
                  <a:gd name="connsiteY117" fmla="*/ 555605 h 974705"/>
                  <a:gd name="connsiteX118" fmla="*/ 113771 w 891963"/>
                  <a:gd name="connsiteY118" fmla="*/ 545128 h 974705"/>
                  <a:gd name="connsiteX119" fmla="*/ 113771 w 891963"/>
                  <a:gd name="connsiteY119" fmla="*/ 543223 h 974705"/>
                  <a:gd name="connsiteX120" fmla="*/ 145203 w 891963"/>
                  <a:gd name="connsiteY120" fmla="*/ 543223 h 974705"/>
                  <a:gd name="connsiteX121" fmla="*/ 145203 w 891963"/>
                  <a:gd name="connsiteY121" fmla="*/ 545128 h 974705"/>
                  <a:gd name="connsiteX122" fmla="*/ 113771 w 891963"/>
                  <a:gd name="connsiteY122" fmla="*/ 545128 h 974705"/>
                  <a:gd name="connsiteX123" fmla="*/ 112818 w 891963"/>
                  <a:gd name="connsiteY123" fmla="*/ 536555 h 974705"/>
                  <a:gd name="connsiteX124" fmla="*/ 146156 w 891963"/>
                  <a:gd name="connsiteY124" fmla="*/ 536555 h 974705"/>
                  <a:gd name="connsiteX125" fmla="*/ 112818 w 891963"/>
                  <a:gd name="connsiteY125" fmla="*/ 536555 h 974705"/>
                  <a:gd name="connsiteX126" fmla="*/ 110913 w 891963"/>
                  <a:gd name="connsiteY126" fmla="*/ 523220 h 974705"/>
                  <a:gd name="connsiteX127" fmla="*/ 146156 w 891963"/>
                  <a:gd name="connsiteY127" fmla="*/ 523220 h 974705"/>
                  <a:gd name="connsiteX128" fmla="*/ 110913 w 891963"/>
                  <a:gd name="connsiteY128" fmla="*/ 523220 h 974705"/>
                  <a:gd name="connsiteX129" fmla="*/ 248073 w 891963"/>
                  <a:gd name="connsiteY129" fmla="*/ 448925 h 974705"/>
                  <a:gd name="connsiteX130" fmla="*/ 248073 w 891963"/>
                  <a:gd name="connsiteY130" fmla="*/ 415588 h 974705"/>
                  <a:gd name="connsiteX131" fmla="*/ 256646 w 891963"/>
                  <a:gd name="connsiteY131" fmla="*/ 425113 h 974705"/>
                  <a:gd name="connsiteX132" fmla="*/ 248073 w 891963"/>
                  <a:gd name="connsiteY132" fmla="*/ 448925 h 974705"/>
                  <a:gd name="connsiteX133" fmla="*/ 271886 w 891963"/>
                  <a:gd name="connsiteY133" fmla="*/ 447973 h 974705"/>
                  <a:gd name="connsiteX134" fmla="*/ 262361 w 891963"/>
                  <a:gd name="connsiteY134" fmla="*/ 447973 h 974705"/>
                  <a:gd name="connsiteX135" fmla="*/ 262361 w 891963"/>
                  <a:gd name="connsiteY135" fmla="*/ 422255 h 974705"/>
                  <a:gd name="connsiteX136" fmla="*/ 269028 w 891963"/>
                  <a:gd name="connsiteY136" fmla="*/ 413683 h 974705"/>
                  <a:gd name="connsiteX137" fmla="*/ 271886 w 891963"/>
                  <a:gd name="connsiteY137" fmla="*/ 415588 h 974705"/>
                  <a:gd name="connsiteX138" fmla="*/ 271886 w 891963"/>
                  <a:gd name="connsiteY138" fmla="*/ 447973 h 974705"/>
                  <a:gd name="connsiteX139" fmla="*/ 273791 w 891963"/>
                  <a:gd name="connsiteY139" fmla="*/ 952798 h 974705"/>
                  <a:gd name="connsiteX140" fmla="*/ 273791 w 891963"/>
                  <a:gd name="connsiteY140" fmla="*/ 922318 h 974705"/>
                  <a:gd name="connsiteX141" fmla="*/ 283316 w 891963"/>
                  <a:gd name="connsiteY141" fmla="*/ 942320 h 974705"/>
                  <a:gd name="connsiteX142" fmla="*/ 273791 w 891963"/>
                  <a:gd name="connsiteY142" fmla="*/ 952798 h 974705"/>
                  <a:gd name="connsiteX143" fmla="*/ 288078 w 891963"/>
                  <a:gd name="connsiteY143" fmla="*/ 446068 h 974705"/>
                  <a:gd name="connsiteX144" fmla="*/ 278553 w 891963"/>
                  <a:gd name="connsiteY144" fmla="*/ 440353 h 974705"/>
                  <a:gd name="connsiteX145" fmla="*/ 278553 w 891963"/>
                  <a:gd name="connsiteY145" fmla="*/ 421303 h 974705"/>
                  <a:gd name="connsiteX146" fmla="*/ 285221 w 891963"/>
                  <a:gd name="connsiteY146" fmla="*/ 412730 h 974705"/>
                  <a:gd name="connsiteX147" fmla="*/ 288078 w 891963"/>
                  <a:gd name="connsiteY147" fmla="*/ 414635 h 974705"/>
                  <a:gd name="connsiteX148" fmla="*/ 288078 w 891963"/>
                  <a:gd name="connsiteY148" fmla="*/ 446068 h 974705"/>
                  <a:gd name="connsiteX149" fmla="*/ 292841 w 891963"/>
                  <a:gd name="connsiteY149" fmla="*/ 953750 h 974705"/>
                  <a:gd name="connsiteX150" fmla="*/ 289031 w 891963"/>
                  <a:gd name="connsiteY150" fmla="*/ 951845 h 974705"/>
                  <a:gd name="connsiteX151" fmla="*/ 289031 w 891963"/>
                  <a:gd name="connsiteY151" fmla="*/ 918508 h 974705"/>
                  <a:gd name="connsiteX152" fmla="*/ 297603 w 891963"/>
                  <a:gd name="connsiteY152" fmla="*/ 926128 h 974705"/>
                  <a:gd name="connsiteX153" fmla="*/ 292841 w 891963"/>
                  <a:gd name="connsiteY153" fmla="*/ 953750 h 974705"/>
                  <a:gd name="connsiteX154" fmla="*/ 303318 w 891963"/>
                  <a:gd name="connsiteY154" fmla="*/ 447020 h 974705"/>
                  <a:gd name="connsiteX155" fmla="*/ 293793 w 891963"/>
                  <a:gd name="connsiteY155" fmla="*/ 426065 h 974705"/>
                  <a:gd name="connsiteX156" fmla="*/ 303318 w 891963"/>
                  <a:gd name="connsiteY156" fmla="*/ 415588 h 974705"/>
                  <a:gd name="connsiteX157" fmla="*/ 303318 w 891963"/>
                  <a:gd name="connsiteY157" fmla="*/ 447020 h 974705"/>
                  <a:gd name="connsiteX158" fmla="*/ 312843 w 891963"/>
                  <a:gd name="connsiteY158" fmla="*/ 948035 h 974705"/>
                  <a:gd name="connsiteX159" fmla="*/ 309033 w 891963"/>
                  <a:gd name="connsiteY159" fmla="*/ 953750 h 974705"/>
                  <a:gd name="connsiteX160" fmla="*/ 305223 w 891963"/>
                  <a:gd name="connsiteY160" fmla="*/ 949940 h 974705"/>
                  <a:gd name="connsiteX161" fmla="*/ 305223 w 891963"/>
                  <a:gd name="connsiteY161" fmla="*/ 925175 h 974705"/>
                  <a:gd name="connsiteX162" fmla="*/ 313796 w 891963"/>
                  <a:gd name="connsiteY162" fmla="*/ 919460 h 974705"/>
                  <a:gd name="connsiteX163" fmla="*/ 312843 w 891963"/>
                  <a:gd name="connsiteY163" fmla="*/ 948035 h 974705"/>
                  <a:gd name="connsiteX164" fmla="*/ 309986 w 891963"/>
                  <a:gd name="connsiteY164" fmla="*/ 447020 h 974705"/>
                  <a:gd name="connsiteX165" fmla="*/ 309986 w 891963"/>
                  <a:gd name="connsiteY165" fmla="*/ 415588 h 974705"/>
                  <a:gd name="connsiteX166" fmla="*/ 319511 w 891963"/>
                  <a:gd name="connsiteY166" fmla="*/ 424160 h 974705"/>
                  <a:gd name="connsiteX167" fmla="*/ 309986 w 891963"/>
                  <a:gd name="connsiteY167" fmla="*/ 447020 h 974705"/>
                  <a:gd name="connsiteX168" fmla="*/ 320463 w 891963"/>
                  <a:gd name="connsiteY168" fmla="*/ 952798 h 974705"/>
                  <a:gd name="connsiteX169" fmla="*/ 328083 w 891963"/>
                  <a:gd name="connsiteY169" fmla="*/ 921365 h 974705"/>
                  <a:gd name="connsiteX170" fmla="*/ 320463 w 891963"/>
                  <a:gd name="connsiteY170" fmla="*/ 952798 h 974705"/>
                  <a:gd name="connsiteX171" fmla="*/ 326178 w 891963"/>
                  <a:gd name="connsiteY171" fmla="*/ 447020 h 974705"/>
                  <a:gd name="connsiteX172" fmla="*/ 326178 w 891963"/>
                  <a:gd name="connsiteY172" fmla="*/ 415588 h 974705"/>
                  <a:gd name="connsiteX173" fmla="*/ 333798 w 891963"/>
                  <a:gd name="connsiteY173" fmla="*/ 426065 h 974705"/>
                  <a:gd name="connsiteX174" fmla="*/ 326178 w 891963"/>
                  <a:gd name="connsiteY174" fmla="*/ 447020 h 974705"/>
                  <a:gd name="connsiteX175" fmla="*/ 343323 w 891963"/>
                  <a:gd name="connsiteY175" fmla="*/ 946130 h 974705"/>
                  <a:gd name="connsiteX176" fmla="*/ 338561 w 891963"/>
                  <a:gd name="connsiteY176" fmla="*/ 952798 h 974705"/>
                  <a:gd name="connsiteX177" fmla="*/ 334751 w 891963"/>
                  <a:gd name="connsiteY177" fmla="*/ 946130 h 974705"/>
                  <a:gd name="connsiteX178" fmla="*/ 334751 w 891963"/>
                  <a:gd name="connsiteY178" fmla="*/ 920413 h 974705"/>
                  <a:gd name="connsiteX179" fmla="*/ 344276 w 891963"/>
                  <a:gd name="connsiteY179" fmla="*/ 920413 h 974705"/>
                  <a:gd name="connsiteX180" fmla="*/ 343323 w 891963"/>
                  <a:gd name="connsiteY180" fmla="*/ 946130 h 974705"/>
                  <a:gd name="connsiteX181" fmla="*/ 344276 w 891963"/>
                  <a:gd name="connsiteY181" fmla="*/ 447973 h 974705"/>
                  <a:gd name="connsiteX182" fmla="*/ 340466 w 891963"/>
                  <a:gd name="connsiteY182" fmla="*/ 444163 h 974705"/>
                  <a:gd name="connsiteX183" fmla="*/ 340466 w 891963"/>
                  <a:gd name="connsiteY183" fmla="*/ 412730 h 974705"/>
                  <a:gd name="connsiteX184" fmla="*/ 348086 w 891963"/>
                  <a:gd name="connsiteY184" fmla="*/ 418445 h 974705"/>
                  <a:gd name="connsiteX185" fmla="*/ 348086 w 891963"/>
                  <a:gd name="connsiteY185" fmla="*/ 444163 h 974705"/>
                  <a:gd name="connsiteX186" fmla="*/ 344276 w 891963"/>
                  <a:gd name="connsiteY186" fmla="*/ 447973 h 974705"/>
                  <a:gd name="connsiteX187" fmla="*/ 358563 w 891963"/>
                  <a:gd name="connsiteY187" fmla="*/ 951845 h 974705"/>
                  <a:gd name="connsiteX188" fmla="*/ 349991 w 891963"/>
                  <a:gd name="connsiteY188" fmla="*/ 940415 h 974705"/>
                  <a:gd name="connsiteX189" fmla="*/ 358563 w 891963"/>
                  <a:gd name="connsiteY189" fmla="*/ 919460 h 974705"/>
                  <a:gd name="connsiteX190" fmla="*/ 358563 w 891963"/>
                  <a:gd name="connsiteY190" fmla="*/ 951845 h 974705"/>
                  <a:gd name="connsiteX191" fmla="*/ 365231 w 891963"/>
                  <a:gd name="connsiteY191" fmla="*/ 439400 h 974705"/>
                  <a:gd name="connsiteX192" fmla="*/ 355706 w 891963"/>
                  <a:gd name="connsiteY192" fmla="*/ 447020 h 974705"/>
                  <a:gd name="connsiteX193" fmla="*/ 355706 w 891963"/>
                  <a:gd name="connsiteY193" fmla="*/ 415588 h 974705"/>
                  <a:gd name="connsiteX194" fmla="*/ 365231 w 891963"/>
                  <a:gd name="connsiteY194" fmla="*/ 439400 h 974705"/>
                  <a:gd name="connsiteX195" fmla="*/ 374756 w 891963"/>
                  <a:gd name="connsiteY195" fmla="*/ 954703 h 974705"/>
                  <a:gd name="connsiteX196" fmla="*/ 366183 w 891963"/>
                  <a:gd name="connsiteY196" fmla="*/ 951845 h 974705"/>
                  <a:gd name="connsiteX197" fmla="*/ 366183 w 891963"/>
                  <a:gd name="connsiteY197" fmla="*/ 923270 h 974705"/>
                  <a:gd name="connsiteX198" fmla="*/ 374756 w 891963"/>
                  <a:gd name="connsiteY198" fmla="*/ 921365 h 974705"/>
                  <a:gd name="connsiteX199" fmla="*/ 374756 w 891963"/>
                  <a:gd name="connsiteY199" fmla="*/ 954703 h 974705"/>
                  <a:gd name="connsiteX200" fmla="*/ 377613 w 891963"/>
                  <a:gd name="connsiteY200" fmla="*/ 447020 h 974705"/>
                  <a:gd name="connsiteX201" fmla="*/ 370946 w 891963"/>
                  <a:gd name="connsiteY201" fmla="*/ 416540 h 974705"/>
                  <a:gd name="connsiteX202" fmla="*/ 377613 w 891963"/>
                  <a:gd name="connsiteY202" fmla="*/ 447020 h 974705"/>
                  <a:gd name="connsiteX203" fmla="*/ 389996 w 891963"/>
                  <a:gd name="connsiteY203" fmla="*/ 952798 h 974705"/>
                  <a:gd name="connsiteX204" fmla="*/ 380471 w 891963"/>
                  <a:gd name="connsiteY204" fmla="*/ 952798 h 974705"/>
                  <a:gd name="connsiteX205" fmla="*/ 380471 w 891963"/>
                  <a:gd name="connsiteY205" fmla="*/ 921365 h 974705"/>
                  <a:gd name="connsiteX206" fmla="*/ 389996 w 891963"/>
                  <a:gd name="connsiteY206" fmla="*/ 952798 h 974705"/>
                  <a:gd name="connsiteX207" fmla="*/ 406188 w 891963"/>
                  <a:gd name="connsiteY207" fmla="*/ 952798 h 974705"/>
                  <a:gd name="connsiteX208" fmla="*/ 396663 w 891963"/>
                  <a:gd name="connsiteY208" fmla="*/ 921365 h 974705"/>
                  <a:gd name="connsiteX209" fmla="*/ 406188 w 891963"/>
                  <a:gd name="connsiteY209" fmla="*/ 921365 h 974705"/>
                  <a:gd name="connsiteX210" fmla="*/ 406188 w 891963"/>
                  <a:gd name="connsiteY210" fmla="*/ 952798 h 97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891963" h="974705">
                    <a:moveTo>
                      <a:pt x="890058" y="435590"/>
                    </a:moveTo>
                    <a:cubicBezTo>
                      <a:pt x="883391" y="438448"/>
                      <a:pt x="877676" y="440353"/>
                      <a:pt x="871961" y="442258"/>
                    </a:cubicBezTo>
                    <a:cubicBezTo>
                      <a:pt x="861483" y="422255"/>
                      <a:pt x="840529" y="427018"/>
                      <a:pt x="820526" y="427018"/>
                    </a:cubicBezTo>
                    <a:cubicBezTo>
                      <a:pt x="820526" y="401300"/>
                      <a:pt x="819573" y="377488"/>
                      <a:pt x="820526" y="353675"/>
                    </a:cubicBezTo>
                    <a:cubicBezTo>
                      <a:pt x="821479" y="338435"/>
                      <a:pt x="811954" y="329863"/>
                      <a:pt x="802429" y="317480"/>
                    </a:cubicBezTo>
                    <a:cubicBezTo>
                      <a:pt x="796713" y="328910"/>
                      <a:pt x="789093" y="337483"/>
                      <a:pt x="788141" y="347008"/>
                    </a:cubicBezTo>
                    <a:cubicBezTo>
                      <a:pt x="785283" y="367963"/>
                      <a:pt x="786236" y="388918"/>
                      <a:pt x="785283" y="408920"/>
                    </a:cubicBezTo>
                    <a:cubicBezTo>
                      <a:pt x="785283" y="414635"/>
                      <a:pt x="785283" y="420350"/>
                      <a:pt x="785283" y="426065"/>
                    </a:cubicBezTo>
                    <a:cubicBezTo>
                      <a:pt x="778616" y="426065"/>
                      <a:pt x="772901" y="427018"/>
                      <a:pt x="767186" y="427018"/>
                    </a:cubicBezTo>
                    <a:cubicBezTo>
                      <a:pt x="767186" y="433685"/>
                      <a:pt x="766233" y="440353"/>
                      <a:pt x="766233" y="446068"/>
                    </a:cubicBezTo>
                    <a:cubicBezTo>
                      <a:pt x="758613" y="446068"/>
                      <a:pt x="751946" y="446068"/>
                      <a:pt x="745279" y="446068"/>
                    </a:cubicBezTo>
                    <a:cubicBezTo>
                      <a:pt x="745279" y="443210"/>
                      <a:pt x="744326" y="441305"/>
                      <a:pt x="744326" y="438448"/>
                    </a:cubicBezTo>
                    <a:cubicBezTo>
                      <a:pt x="742421" y="374630"/>
                      <a:pt x="741468" y="309860"/>
                      <a:pt x="740516" y="246043"/>
                    </a:cubicBezTo>
                    <a:cubicBezTo>
                      <a:pt x="740516" y="227945"/>
                      <a:pt x="740516" y="209848"/>
                      <a:pt x="740516" y="190798"/>
                    </a:cubicBezTo>
                    <a:cubicBezTo>
                      <a:pt x="740516" y="181273"/>
                      <a:pt x="738611" y="171748"/>
                      <a:pt x="736706" y="161270"/>
                    </a:cubicBezTo>
                    <a:cubicBezTo>
                      <a:pt x="732896" y="162223"/>
                      <a:pt x="730038" y="163175"/>
                      <a:pt x="727181" y="164128"/>
                    </a:cubicBezTo>
                    <a:cubicBezTo>
                      <a:pt x="724323" y="134600"/>
                      <a:pt x="720513" y="106025"/>
                      <a:pt x="717656" y="77450"/>
                    </a:cubicBezTo>
                    <a:cubicBezTo>
                      <a:pt x="716704" y="77450"/>
                      <a:pt x="715751" y="77450"/>
                      <a:pt x="714798" y="77450"/>
                    </a:cubicBezTo>
                    <a:cubicBezTo>
                      <a:pt x="710988" y="108883"/>
                      <a:pt x="707179" y="139363"/>
                      <a:pt x="702416" y="172700"/>
                    </a:cubicBezTo>
                    <a:cubicBezTo>
                      <a:pt x="700511" y="167938"/>
                      <a:pt x="699558" y="165080"/>
                      <a:pt x="698606" y="162223"/>
                    </a:cubicBezTo>
                    <a:cubicBezTo>
                      <a:pt x="697654" y="162223"/>
                      <a:pt x="696701" y="162223"/>
                      <a:pt x="695748" y="162223"/>
                    </a:cubicBezTo>
                    <a:cubicBezTo>
                      <a:pt x="694796" y="171748"/>
                      <a:pt x="692891" y="181273"/>
                      <a:pt x="692891" y="190798"/>
                    </a:cubicBezTo>
                    <a:cubicBezTo>
                      <a:pt x="692891" y="266998"/>
                      <a:pt x="692891" y="344150"/>
                      <a:pt x="692891" y="420350"/>
                    </a:cubicBezTo>
                    <a:cubicBezTo>
                      <a:pt x="692891" y="438448"/>
                      <a:pt x="692891" y="456545"/>
                      <a:pt x="686223" y="473690"/>
                    </a:cubicBezTo>
                    <a:cubicBezTo>
                      <a:pt x="680508" y="487978"/>
                      <a:pt x="679556" y="503218"/>
                      <a:pt x="676698" y="518458"/>
                    </a:cubicBezTo>
                    <a:cubicBezTo>
                      <a:pt x="669079" y="518458"/>
                      <a:pt x="661458" y="518458"/>
                      <a:pt x="651933" y="518458"/>
                    </a:cubicBezTo>
                    <a:cubicBezTo>
                      <a:pt x="651933" y="503218"/>
                      <a:pt x="651933" y="489883"/>
                      <a:pt x="651933" y="475595"/>
                    </a:cubicBezTo>
                    <a:cubicBezTo>
                      <a:pt x="645266" y="475595"/>
                      <a:pt x="640504" y="475595"/>
                      <a:pt x="634788" y="475595"/>
                    </a:cubicBezTo>
                    <a:cubicBezTo>
                      <a:pt x="634788" y="490835"/>
                      <a:pt x="634788" y="504170"/>
                      <a:pt x="634788" y="518458"/>
                    </a:cubicBezTo>
                    <a:cubicBezTo>
                      <a:pt x="615738" y="518458"/>
                      <a:pt x="597641" y="518458"/>
                      <a:pt x="578591" y="518458"/>
                    </a:cubicBezTo>
                    <a:cubicBezTo>
                      <a:pt x="578591" y="492740"/>
                      <a:pt x="578591" y="467023"/>
                      <a:pt x="578591" y="441305"/>
                    </a:cubicBezTo>
                    <a:cubicBezTo>
                      <a:pt x="572876" y="441305"/>
                      <a:pt x="569066" y="440353"/>
                      <a:pt x="562398" y="440353"/>
                    </a:cubicBezTo>
                    <a:cubicBezTo>
                      <a:pt x="562398" y="376535"/>
                      <a:pt x="562398" y="312718"/>
                      <a:pt x="562398" y="249853"/>
                    </a:cubicBezTo>
                    <a:cubicBezTo>
                      <a:pt x="532871" y="249853"/>
                      <a:pt x="504296" y="249853"/>
                      <a:pt x="475721" y="249853"/>
                    </a:cubicBezTo>
                    <a:cubicBezTo>
                      <a:pt x="475721" y="261283"/>
                      <a:pt x="475721" y="272713"/>
                      <a:pt x="475721" y="283190"/>
                    </a:cubicBezTo>
                    <a:cubicBezTo>
                      <a:pt x="480483" y="283190"/>
                      <a:pt x="485246" y="284143"/>
                      <a:pt x="488103" y="284143"/>
                    </a:cubicBezTo>
                    <a:cubicBezTo>
                      <a:pt x="488103" y="314623"/>
                      <a:pt x="488103" y="344150"/>
                      <a:pt x="488103" y="373678"/>
                    </a:cubicBezTo>
                    <a:cubicBezTo>
                      <a:pt x="483341" y="374630"/>
                      <a:pt x="478578" y="375583"/>
                      <a:pt x="473816" y="376535"/>
                    </a:cubicBezTo>
                    <a:cubicBezTo>
                      <a:pt x="473816" y="405110"/>
                      <a:pt x="473816" y="432733"/>
                      <a:pt x="473816" y="460355"/>
                    </a:cubicBezTo>
                    <a:cubicBezTo>
                      <a:pt x="452861" y="460355"/>
                      <a:pt x="433811" y="460355"/>
                      <a:pt x="411903" y="460355"/>
                    </a:cubicBezTo>
                    <a:cubicBezTo>
                      <a:pt x="411903" y="437495"/>
                      <a:pt x="411903" y="415588"/>
                      <a:pt x="411903" y="393680"/>
                    </a:cubicBezTo>
                    <a:cubicBezTo>
                      <a:pt x="411903" y="384155"/>
                      <a:pt x="409046" y="380345"/>
                      <a:pt x="399521" y="381298"/>
                    </a:cubicBezTo>
                    <a:cubicBezTo>
                      <a:pt x="390948" y="382250"/>
                      <a:pt x="387138" y="378440"/>
                      <a:pt x="388091" y="369868"/>
                    </a:cubicBezTo>
                    <a:cubicBezTo>
                      <a:pt x="389043" y="361295"/>
                      <a:pt x="388091" y="352723"/>
                      <a:pt x="388091" y="343198"/>
                    </a:cubicBezTo>
                    <a:cubicBezTo>
                      <a:pt x="388091" y="328910"/>
                      <a:pt x="388091" y="313670"/>
                      <a:pt x="388091" y="297478"/>
                    </a:cubicBezTo>
                    <a:cubicBezTo>
                      <a:pt x="377613" y="297478"/>
                      <a:pt x="368088" y="297478"/>
                      <a:pt x="356658" y="297478"/>
                    </a:cubicBezTo>
                    <a:cubicBezTo>
                      <a:pt x="356658" y="281285"/>
                      <a:pt x="356658" y="266998"/>
                      <a:pt x="356658" y="251758"/>
                    </a:cubicBezTo>
                    <a:cubicBezTo>
                      <a:pt x="349991" y="251758"/>
                      <a:pt x="345228" y="251758"/>
                      <a:pt x="340466" y="251758"/>
                    </a:cubicBezTo>
                    <a:cubicBezTo>
                      <a:pt x="339513" y="256520"/>
                      <a:pt x="339513" y="262235"/>
                      <a:pt x="336656" y="263188"/>
                    </a:cubicBezTo>
                    <a:cubicBezTo>
                      <a:pt x="327131" y="268903"/>
                      <a:pt x="326178" y="279380"/>
                      <a:pt x="326178" y="287953"/>
                    </a:cubicBezTo>
                    <a:cubicBezTo>
                      <a:pt x="325226" y="307003"/>
                      <a:pt x="326178" y="325100"/>
                      <a:pt x="326178" y="344150"/>
                    </a:cubicBezTo>
                    <a:cubicBezTo>
                      <a:pt x="326178" y="355580"/>
                      <a:pt x="326178" y="367963"/>
                      <a:pt x="326178" y="379393"/>
                    </a:cubicBezTo>
                    <a:cubicBezTo>
                      <a:pt x="317606" y="379393"/>
                      <a:pt x="310938" y="379393"/>
                      <a:pt x="303318" y="379393"/>
                    </a:cubicBezTo>
                    <a:cubicBezTo>
                      <a:pt x="303318" y="373678"/>
                      <a:pt x="303318" y="368915"/>
                      <a:pt x="303318" y="365105"/>
                    </a:cubicBezTo>
                    <a:cubicBezTo>
                      <a:pt x="303318" y="251758"/>
                      <a:pt x="303318" y="138410"/>
                      <a:pt x="303318" y="24110"/>
                    </a:cubicBezTo>
                    <a:cubicBezTo>
                      <a:pt x="303318" y="-4465"/>
                      <a:pt x="307128" y="298"/>
                      <a:pt x="278553" y="298"/>
                    </a:cubicBezTo>
                    <a:cubicBezTo>
                      <a:pt x="263313" y="298"/>
                      <a:pt x="263313" y="298"/>
                      <a:pt x="263313" y="15538"/>
                    </a:cubicBezTo>
                    <a:cubicBezTo>
                      <a:pt x="263313" y="131743"/>
                      <a:pt x="263313" y="248900"/>
                      <a:pt x="263313" y="365105"/>
                    </a:cubicBezTo>
                    <a:cubicBezTo>
                      <a:pt x="263313" y="369868"/>
                      <a:pt x="263313" y="374630"/>
                      <a:pt x="263313" y="380345"/>
                    </a:cubicBezTo>
                    <a:cubicBezTo>
                      <a:pt x="254741" y="380345"/>
                      <a:pt x="248073" y="380345"/>
                      <a:pt x="240453" y="380345"/>
                    </a:cubicBezTo>
                    <a:cubicBezTo>
                      <a:pt x="240453" y="375583"/>
                      <a:pt x="240453" y="370820"/>
                      <a:pt x="240453" y="367010"/>
                    </a:cubicBezTo>
                    <a:cubicBezTo>
                      <a:pt x="240453" y="341293"/>
                      <a:pt x="240453" y="315575"/>
                      <a:pt x="240453" y="290810"/>
                    </a:cubicBezTo>
                    <a:cubicBezTo>
                      <a:pt x="240453" y="286048"/>
                      <a:pt x="238548" y="281285"/>
                      <a:pt x="236643" y="277475"/>
                    </a:cubicBezTo>
                    <a:cubicBezTo>
                      <a:pt x="232833" y="268903"/>
                      <a:pt x="229023" y="261283"/>
                      <a:pt x="225213" y="252710"/>
                    </a:cubicBezTo>
                    <a:cubicBezTo>
                      <a:pt x="220451" y="252710"/>
                      <a:pt x="214736" y="251758"/>
                      <a:pt x="209973" y="251758"/>
                    </a:cubicBezTo>
                    <a:cubicBezTo>
                      <a:pt x="207116" y="229850"/>
                      <a:pt x="204258" y="208895"/>
                      <a:pt x="201401" y="187940"/>
                    </a:cubicBezTo>
                    <a:cubicBezTo>
                      <a:pt x="199496" y="187940"/>
                      <a:pt x="198543" y="187940"/>
                      <a:pt x="196638" y="187940"/>
                    </a:cubicBezTo>
                    <a:cubicBezTo>
                      <a:pt x="195686" y="192703"/>
                      <a:pt x="194733" y="196513"/>
                      <a:pt x="194733" y="201275"/>
                    </a:cubicBezTo>
                    <a:cubicBezTo>
                      <a:pt x="197591" y="226040"/>
                      <a:pt x="190923" y="250805"/>
                      <a:pt x="187113" y="274618"/>
                    </a:cubicBezTo>
                    <a:cubicBezTo>
                      <a:pt x="187113" y="275570"/>
                      <a:pt x="187113" y="276523"/>
                      <a:pt x="187113" y="276523"/>
                    </a:cubicBezTo>
                    <a:cubicBezTo>
                      <a:pt x="176636" y="281285"/>
                      <a:pt x="181398" y="290810"/>
                      <a:pt x="181398" y="298430"/>
                    </a:cubicBezTo>
                    <a:cubicBezTo>
                      <a:pt x="180446" y="316528"/>
                      <a:pt x="181398" y="334625"/>
                      <a:pt x="181398" y="351770"/>
                    </a:cubicBezTo>
                    <a:cubicBezTo>
                      <a:pt x="181398" y="361295"/>
                      <a:pt x="181398" y="370820"/>
                      <a:pt x="181398" y="379393"/>
                    </a:cubicBezTo>
                    <a:cubicBezTo>
                      <a:pt x="158538" y="383203"/>
                      <a:pt x="158538" y="383203"/>
                      <a:pt x="158538" y="407015"/>
                    </a:cubicBezTo>
                    <a:cubicBezTo>
                      <a:pt x="158538" y="411778"/>
                      <a:pt x="158538" y="416540"/>
                      <a:pt x="158538" y="420350"/>
                    </a:cubicBezTo>
                    <a:cubicBezTo>
                      <a:pt x="158538" y="433685"/>
                      <a:pt x="158538" y="447020"/>
                      <a:pt x="158538" y="459403"/>
                    </a:cubicBezTo>
                    <a:cubicBezTo>
                      <a:pt x="137583" y="459403"/>
                      <a:pt x="118533" y="459403"/>
                      <a:pt x="99483" y="459403"/>
                    </a:cubicBezTo>
                    <a:cubicBezTo>
                      <a:pt x="99483" y="453688"/>
                      <a:pt x="99483" y="448925"/>
                      <a:pt x="99483" y="443210"/>
                    </a:cubicBezTo>
                    <a:cubicBezTo>
                      <a:pt x="99483" y="376535"/>
                      <a:pt x="100436" y="309860"/>
                      <a:pt x="98531" y="243185"/>
                    </a:cubicBezTo>
                    <a:cubicBezTo>
                      <a:pt x="98531" y="229850"/>
                      <a:pt x="91863" y="215563"/>
                      <a:pt x="87101" y="202228"/>
                    </a:cubicBezTo>
                    <a:cubicBezTo>
                      <a:pt x="86148" y="200323"/>
                      <a:pt x="81386" y="197465"/>
                      <a:pt x="77576" y="197465"/>
                    </a:cubicBezTo>
                    <a:cubicBezTo>
                      <a:pt x="58526" y="197465"/>
                      <a:pt x="39476" y="196513"/>
                      <a:pt x="20426" y="197465"/>
                    </a:cubicBezTo>
                    <a:cubicBezTo>
                      <a:pt x="16616" y="197465"/>
                      <a:pt x="11853" y="200323"/>
                      <a:pt x="10901" y="203180"/>
                    </a:cubicBezTo>
                    <a:cubicBezTo>
                      <a:pt x="6138" y="215563"/>
                      <a:pt x="423" y="227945"/>
                      <a:pt x="423" y="241280"/>
                    </a:cubicBezTo>
                    <a:cubicBezTo>
                      <a:pt x="-529" y="481310"/>
                      <a:pt x="423" y="722293"/>
                      <a:pt x="423" y="962323"/>
                    </a:cubicBezTo>
                    <a:cubicBezTo>
                      <a:pt x="423" y="966133"/>
                      <a:pt x="1376" y="970895"/>
                      <a:pt x="1376" y="974705"/>
                    </a:cubicBezTo>
                    <a:cubicBezTo>
                      <a:pt x="297603" y="974705"/>
                      <a:pt x="593831" y="974705"/>
                      <a:pt x="891011" y="974705"/>
                    </a:cubicBezTo>
                    <a:cubicBezTo>
                      <a:pt x="891011" y="971848"/>
                      <a:pt x="891963" y="968990"/>
                      <a:pt x="891963" y="967085"/>
                    </a:cubicBezTo>
                    <a:cubicBezTo>
                      <a:pt x="891963" y="793730"/>
                      <a:pt x="891963" y="619423"/>
                      <a:pt x="891963" y="446068"/>
                    </a:cubicBezTo>
                    <a:cubicBezTo>
                      <a:pt x="891011" y="446068"/>
                      <a:pt x="890058" y="442258"/>
                      <a:pt x="890058" y="435590"/>
                    </a:cubicBezTo>
                    <a:close/>
                    <a:moveTo>
                      <a:pt x="145203" y="604183"/>
                    </a:moveTo>
                    <a:cubicBezTo>
                      <a:pt x="134726" y="604183"/>
                      <a:pt x="123296" y="604183"/>
                      <a:pt x="112818" y="604183"/>
                    </a:cubicBezTo>
                    <a:cubicBezTo>
                      <a:pt x="112818" y="603230"/>
                      <a:pt x="112818" y="602278"/>
                      <a:pt x="112818" y="601325"/>
                    </a:cubicBezTo>
                    <a:cubicBezTo>
                      <a:pt x="123296" y="601325"/>
                      <a:pt x="134726" y="601325"/>
                      <a:pt x="145203" y="601325"/>
                    </a:cubicBezTo>
                    <a:cubicBezTo>
                      <a:pt x="146156" y="602278"/>
                      <a:pt x="145203" y="603230"/>
                      <a:pt x="145203" y="604183"/>
                    </a:cubicBezTo>
                    <a:close/>
                    <a:moveTo>
                      <a:pt x="111866" y="591800"/>
                    </a:moveTo>
                    <a:cubicBezTo>
                      <a:pt x="124248" y="591800"/>
                      <a:pt x="134726" y="591800"/>
                      <a:pt x="146156" y="591800"/>
                    </a:cubicBezTo>
                    <a:cubicBezTo>
                      <a:pt x="139488" y="597515"/>
                      <a:pt x="120438" y="597515"/>
                      <a:pt x="111866" y="591800"/>
                    </a:cubicBezTo>
                    <a:close/>
                    <a:moveTo>
                      <a:pt x="113771" y="574655"/>
                    </a:moveTo>
                    <a:cubicBezTo>
                      <a:pt x="113771" y="573703"/>
                      <a:pt x="113771" y="572750"/>
                      <a:pt x="113771" y="572750"/>
                    </a:cubicBezTo>
                    <a:cubicBezTo>
                      <a:pt x="124248" y="572750"/>
                      <a:pt x="134726" y="572750"/>
                      <a:pt x="145203" y="572750"/>
                    </a:cubicBezTo>
                    <a:cubicBezTo>
                      <a:pt x="145203" y="573703"/>
                      <a:pt x="145203" y="574655"/>
                      <a:pt x="145203" y="574655"/>
                    </a:cubicBezTo>
                    <a:cubicBezTo>
                      <a:pt x="134726" y="574655"/>
                      <a:pt x="124248" y="574655"/>
                      <a:pt x="113771" y="574655"/>
                    </a:cubicBezTo>
                    <a:close/>
                    <a:moveTo>
                      <a:pt x="145203" y="582275"/>
                    </a:moveTo>
                    <a:cubicBezTo>
                      <a:pt x="145203" y="583228"/>
                      <a:pt x="145203" y="583228"/>
                      <a:pt x="145203" y="584180"/>
                    </a:cubicBezTo>
                    <a:cubicBezTo>
                      <a:pt x="134726" y="584180"/>
                      <a:pt x="124248" y="584180"/>
                      <a:pt x="113771" y="584180"/>
                    </a:cubicBezTo>
                    <a:cubicBezTo>
                      <a:pt x="113771" y="583228"/>
                      <a:pt x="113771" y="583228"/>
                      <a:pt x="113771" y="582275"/>
                    </a:cubicBezTo>
                    <a:cubicBezTo>
                      <a:pt x="124248" y="582275"/>
                      <a:pt x="134726" y="582275"/>
                      <a:pt x="145203" y="582275"/>
                    </a:cubicBezTo>
                    <a:close/>
                    <a:moveTo>
                      <a:pt x="113771" y="565130"/>
                    </a:moveTo>
                    <a:cubicBezTo>
                      <a:pt x="113771" y="564178"/>
                      <a:pt x="113771" y="563225"/>
                      <a:pt x="113771" y="562273"/>
                    </a:cubicBezTo>
                    <a:cubicBezTo>
                      <a:pt x="124248" y="562273"/>
                      <a:pt x="135678" y="562273"/>
                      <a:pt x="146156" y="562273"/>
                    </a:cubicBezTo>
                    <a:cubicBezTo>
                      <a:pt x="146156" y="563225"/>
                      <a:pt x="146156" y="564178"/>
                      <a:pt x="146156" y="565130"/>
                    </a:cubicBezTo>
                    <a:cubicBezTo>
                      <a:pt x="134726" y="565130"/>
                      <a:pt x="124248" y="565130"/>
                      <a:pt x="113771" y="565130"/>
                    </a:cubicBezTo>
                    <a:close/>
                    <a:moveTo>
                      <a:pt x="146156" y="555605"/>
                    </a:moveTo>
                    <a:cubicBezTo>
                      <a:pt x="135678" y="555605"/>
                      <a:pt x="124248" y="555605"/>
                      <a:pt x="113771" y="555605"/>
                    </a:cubicBezTo>
                    <a:cubicBezTo>
                      <a:pt x="113771" y="554653"/>
                      <a:pt x="113771" y="553700"/>
                      <a:pt x="113771" y="552748"/>
                    </a:cubicBezTo>
                    <a:cubicBezTo>
                      <a:pt x="124248" y="552748"/>
                      <a:pt x="135678" y="552748"/>
                      <a:pt x="146156" y="552748"/>
                    </a:cubicBezTo>
                    <a:cubicBezTo>
                      <a:pt x="146156" y="553700"/>
                      <a:pt x="146156" y="554653"/>
                      <a:pt x="146156" y="555605"/>
                    </a:cubicBezTo>
                    <a:close/>
                    <a:moveTo>
                      <a:pt x="113771" y="545128"/>
                    </a:moveTo>
                    <a:cubicBezTo>
                      <a:pt x="113771" y="544175"/>
                      <a:pt x="113771" y="544175"/>
                      <a:pt x="113771" y="543223"/>
                    </a:cubicBezTo>
                    <a:cubicBezTo>
                      <a:pt x="124248" y="543223"/>
                      <a:pt x="134726" y="543223"/>
                      <a:pt x="145203" y="543223"/>
                    </a:cubicBezTo>
                    <a:cubicBezTo>
                      <a:pt x="145203" y="544175"/>
                      <a:pt x="145203" y="544175"/>
                      <a:pt x="145203" y="545128"/>
                    </a:cubicBezTo>
                    <a:cubicBezTo>
                      <a:pt x="134726" y="545128"/>
                      <a:pt x="124248" y="545128"/>
                      <a:pt x="113771" y="545128"/>
                    </a:cubicBezTo>
                    <a:close/>
                    <a:moveTo>
                      <a:pt x="112818" y="536555"/>
                    </a:moveTo>
                    <a:cubicBezTo>
                      <a:pt x="118533" y="530840"/>
                      <a:pt x="136631" y="529888"/>
                      <a:pt x="146156" y="536555"/>
                    </a:cubicBezTo>
                    <a:cubicBezTo>
                      <a:pt x="134726" y="536555"/>
                      <a:pt x="124248" y="536555"/>
                      <a:pt x="112818" y="536555"/>
                    </a:cubicBezTo>
                    <a:close/>
                    <a:moveTo>
                      <a:pt x="110913" y="523220"/>
                    </a:moveTo>
                    <a:cubicBezTo>
                      <a:pt x="124248" y="523220"/>
                      <a:pt x="134726" y="523220"/>
                      <a:pt x="146156" y="523220"/>
                    </a:cubicBezTo>
                    <a:cubicBezTo>
                      <a:pt x="140441" y="528935"/>
                      <a:pt x="121391" y="529888"/>
                      <a:pt x="110913" y="523220"/>
                    </a:cubicBezTo>
                    <a:close/>
                    <a:moveTo>
                      <a:pt x="248073" y="448925"/>
                    </a:moveTo>
                    <a:cubicBezTo>
                      <a:pt x="248073" y="436543"/>
                      <a:pt x="248073" y="426065"/>
                      <a:pt x="248073" y="415588"/>
                    </a:cubicBezTo>
                    <a:cubicBezTo>
                      <a:pt x="256646" y="414635"/>
                      <a:pt x="257598" y="415588"/>
                      <a:pt x="256646" y="425113"/>
                    </a:cubicBezTo>
                    <a:cubicBezTo>
                      <a:pt x="255693" y="432733"/>
                      <a:pt x="263313" y="444163"/>
                      <a:pt x="248073" y="448925"/>
                    </a:cubicBezTo>
                    <a:close/>
                    <a:moveTo>
                      <a:pt x="271886" y="447973"/>
                    </a:moveTo>
                    <a:cubicBezTo>
                      <a:pt x="269028" y="447973"/>
                      <a:pt x="266171" y="447973"/>
                      <a:pt x="262361" y="447973"/>
                    </a:cubicBezTo>
                    <a:cubicBezTo>
                      <a:pt x="262361" y="439400"/>
                      <a:pt x="261408" y="430828"/>
                      <a:pt x="262361" y="422255"/>
                    </a:cubicBezTo>
                    <a:cubicBezTo>
                      <a:pt x="262361" y="419398"/>
                      <a:pt x="266171" y="416540"/>
                      <a:pt x="269028" y="413683"/>
                    </a:cubicBezTo>
                    <a:cubicBezTo>
                      <a:pt x="269981" y="414635"/>
                      <a:pt x="270933" y="414635"/>
                      <a:pt x="271886" y="415588"/>
                    </a:cubicBezTo>
                    <a:cubicBezTo>
                      <a:pt x="271886" y="426065"/>
                      <a:pt x="271886" y="436543"/>
                      <a:pt x="271886" y="447973"/>
                    </a:cubicBezTo>
                    <a:close/>
                    <a:moveTo>
                      <a:pt x="273791" y="952798"/>
                    </a:moveTo>
                    <a:cubicBezTo>
                      <a:pt x="273791" y="942320"/>
                      <a:pt x="273791" y="932795"/>
                      <a:pt x="273791" y="922318"/>
                    </a:cubicBezTo>
                    <a:cubicBezTo>
                      <a:pt x="283316" y="921365"/>
                      <a:pt x="283316" y="921365"/>
                      <a:pt x="283316" y="942320"/>
                    </a:cubicBezTo>
                    <a:cubicBezTo>
                      <a:pt x="283316" y="947083"/>
                      <a:pt x="285221" y="956608"/>
                      <a:pt x="273791" y="952798"/>
                    </a:cubicBezTo>
                    <a:close/>
                    <a:moveTo>
                      <a:pt x="288078" y="446068"/>
                    </a:moveTo>
                    <a:cubicBezTo>
                      <a:pt x="278553" y="447973"/>
                      <a:pt x="278553" y="447973"/>
                      <a:pt x="278553" y="440353"/>
                    </a:cubicBezTo>
                    <a:cubicBezTo>
                      <a:pt x="278553" y="433685"/>
                      <a:pt x="277601" y="427018"/>
                      <a:pt x="278553" y="421303"/>
                    </a:cubicBezTo>
                    <a:cubicBezTo>
                      <a:pt x="278553" y="418445"/>
                      <a:pt x="282363" y="415588"/>
                      <a:pt x="285221" y="412730"/>
                    </a:cubicBezTo>
                    <a:cubicBezTo>
                      <a:pt x="286173" y="413683"/>
                      <a:pt x="287126" y="414635"/>
                      <a:pt x="288078" y="414635"/>
                    </a:cubicBezTo>
                    <a:cubicBezTo>
                      <a:pt x="288078" y="426065"/>
                      <a:pt x="288078" y="436543"/>
                      <a:pt x="288078" y="446068"/>
                    </a:cubicBezTo>
                    <a:close/>
                    <a:moveTo>
                      <a:pt x="292841" y="953750"/>
                    </a:moveTo>
                    <a:cubicBezTo>
                      <a:pt x="291888" y="952798"/>
                      <a:pt x="289983" y="952798"/>
                      <a:pt x="289031" y="951845"/>
                    </a:cubicBezTo>
                    <a:cubicBezTo>
                      <a:pt x="289031" y="942320"/>
                      <a:pt x="289031" y="931843"/>
                      <a:pt x="289031" y="918508"/>
                    </a:cubicBezTo>
                    <a:cubicBezTo>
                      <a:pt x="292841" y="922318"/>
                      <a:pt x="297603" y="925175"/>
                      <a:pt x="297603" y="926128"/>
                    </a:cubicBezTo>
                    <a:cubicBezTo>
                      <a:pt x="295698" y="935653"/>
                      <a:pt x="304271" y="947083"/>
                      <a:pt x="292841" y="953750"/>
                    </a:cubicBezTo>
                    <a:close/>
                    <a:moveTo>
                      <a:pt x="303318" y="447020"/>
                    </a:moveTo>
                    <a:cubicBezTo>
                      <a:pt x="293793" y="447973"/>
                      <a:pt x="293793" y="447973"/>
                      <a:pt x="293793" y="426065"/>
                    </a:cubicBezTo>
                    <a:cubicBezTo>
                      <a:pt x="293793" y="414635"/>
                      <a:pt x="293793" y="414635"/>
                      <a:pt x="303318" y="415588"/>
                    </a:cubicBezTo>
                    <a:cubicBezTo>
                      <a:pt x="303318" y="426065"/>
                      <a:pt x="303318" y="436543"/>
                      <a:pt x="303318" y="447020"/>
                    </a:cubicBezTo>
                    <a:close/>
                    <a:moveTo>
                      <a:pt x="312843" y="948035"/>
                    </a:moveTo>
                    <a:cubicBezTo>
                      <a:pt x="312843" y="949940"/>
                      <a:pt x="309986" y="951845"/>
                      <a:pt x="309033" y="953750"/>
                    </a:cubicBezTo>
                    <a:cubicBezTo>
                      <a:pt x="307128" y="952798"/>
                      <a:pt x="305223" y="950893"/>
                      <a:pt x="305223" y="949940"/>
                    </a:cubicBezTo>
                    <a:cubicBezTo>
                      <a:pt x="305223" y="941368"/>
                      <a:pt x="304271" y="933748"/>
                      <a:pt x="305223" y="925175"/>
                    </a:cubicBezTo>
                    <a:cubicBezTo>
                      <a:pt x="305223" y="923270"/>
                      <a:pt x="309033" y="922318"/>
                      <a:pt x="313796" y="919460"/>
                    </a:cubicBezTo>
                    <a:cubicBezTo>
                      <a:pt x="312843" y="930890"/>
                      <a:pt x="312843" y="939463"/>
                      <a:pt x="312843" y="948035"/>
                    </a:cubicBezTo>
                    <a:close/>
                    <a:moveTo>
                      <a:pt x="309986" y="447020"/>
                    </a:moveTo>
                    <a:cubicBezTo>
                      <a:pt x="309986" y="435590"/>
                      <a:pt x="309986" y="426065"/>
                      <a:pt x="309986" y="415588"/>
                    </a:cubicBezTo>
                    <a:cubicBezTo>
                      <a:pt x="319511" y="414635"/>
                      <a:pt x="319511" y="414635"/>
                      <a:pt x="319511" y="424160"/>
                    </a:cubicBezTo>
                    <a:cubicBezTo>
                      <a:pt x="320463" y="447973"/>
                      <a:pt x="320463" y="447973"/>
                      <a:pt x="309986" y="447020"/>
                    </a:cubicBezTo>
                    <a:close/>
                    <a:moveTo>
                      <a:pt x="320463" y="952798"/>
                    </a:moveTo>
                    <a:cubicBezTo>
                      <a:pt x="318558" y="921365"/>
                      <a:pt x="318558" y="921365"/>
                      <a:pt x="328083" y="921365"/>
                    </a:cubicBezTo>
                    <a:cubicBezTo>
                      <a:pt x="330941" y="944225"/>
                      <a:pt x="329036" y="952798"/>
                      <a:pt x="320463" y="952798"/>
                    </a:cubicBezTo>
                    <a:close/>
                    <a:moveTo>
                      <a:pt x="326178" y="447020"/>
                    </a:moveTo>
                    <a:cubicBezTo>
                      <a:pt x="326178" y="436543"/>
                      <a:pt x="326178" y="426065"/>
                      <a:pt x="326178" y="415588"/>
                    </a:cubicBezTo>
                    <a:cubicBezTo>
                      <a:pt x="336656" y="413683"/>
                      <a:pt x="333798" y="421303"/>
                      <a:pt x="333798" y="426065"/>
                    </a:cubicBezTo>
                    <a:cubicBezTo>
                      <a:pt x="333798" y="447020"/>
                      <a:pt x="333798" y="447020"/>
                      <a:pt x="326178" y="447020"/>
                    </a:cubicBezTo>
                    <a:close/>
                    <a:moveTo>
                      <a:pt x="343323" y="946130"/>
                    </a:moveTo>
                    <a:cubicBezTo>
                      <a:pt x="343323" y="948988"/>
                      <a:pt x="340466" y="950893"/>
                      <a:pt x="338561" y="952798"/>
                    </a:cubicBezTo>
                    <a:cubicBezTo>
                      <a:pt x="337608" y="950893"/>
                      <a:pt x="334751" y="948988"/>
                      <a:pt x="334751" y="946130"/>
                    </a:cubicBezTo>
                    <a:cubicBezTo>
                      <a:pt x="333798" y="937558"/>
                      <a:pt x="334751" y="929938"/>
                      <a:pt x="334751" y="920413"/>
                    </a:cubicBezTo>
                    <a:cubicBezTo>
                      <a:pt x="337608" y="920413"/>
                      <a:pt x="340466" y="920413"/>
                      <a:pt x="344276" y="920413"/>
                    </a:cubicBezTo>
                    <a:cubicBezTo>
                      <a:pt x="343323" y="929938"/>
                      <a:pt x="344276" y="938510"/>
                      <a:pt x="343323" y="946130"/>
                    </a:cubicBezTo>
                    <a:close/>
                    <a:moveTo>
                      <a:pt x="344276" y="447973"/>
                    </a:moveTo>
                    <a:cubicBezTo>
                      <a:pt x="343323" y="447973"/>
                      <a:pt x="340466" y="445115"/>
                      <a:pt x="340466" y="444163"/>
                    </a:cubicBezTo>
                    <a:cubicBezTo>
                      <a:pt x="340466" y="434638"/>
                      <a:pt x="340466" y="425113"/>
                      <a:pt x="340466" y="412730"/>
                    </a:cubicBezTo>
                    <a:cubicBezTo>
                      <a:pt x="345228" y="415588"/>
                      <a:pt x="348086" y="417493"/>
                      <a:pt x="348086" y="418445"/>
                    </a:cubicBezTo>
                    <a:cubicBezTo>
                      <a:pt x="349038" y="427018"/>
                      <a:pt x="348086" y="435590"/>
                      <a:pt x="348086" y="444163"/>
                    </a:cubicBezTo>
                    <a:cubicBezTo>
                      <a:pt x="349038" y="446068"/>
                      <a:pt x="346181" y="447973"/>
                      <a:pt x="344276" y="447973"/>
                    </a:cubicBezTo>
                    <a:close/>
                    <a:moveTo>
                      <a:pt x="358563" y="951845"/>
                    </a:moveTo>
                    <a:cubicBezTo>
                      <a:pt x="349991" y="952798"/>
                      <a:pt x="349038" y="951845"/>
                      <a:pt x="349991" y="940415"/>
                    </a:cubicBezTo>
                    <a:cubicBezTo>
                      <a:pt x="350943" y="933748"/>
                      <a:pt x="343323" y="922318"/>
                      <a:pt x="358563" y="919460"/>
                    </a:cubicBezTo>
                    <a:cubicBezTo>
                      <a:pt x="358563" y="931843"/>
                      <a:pt x="358563" y="942320"/>
                      <a:pt x="358563" y="951845"/>
                    </a:cubicBezTo>
                    <a:close/>
                    <a:moveTo>
                      <a:pt x="365231" y="439400"/>
                    </a:moveTo>
                    <a:cubicBezTo>
                      <a:pt x="365231" y="447020"/>
                      <a:pt x="365231" y="447020"/>
                      <a:pt x="355706" y="447020"/>
                    </a:cubicBezTo>
                    <a:cubicBezTo>
                      <a:pt x="355706" y="435590"/>
                      <a:pt x="355706" y="426065"/>
                      <a:pt x="355706" y="415588"/>
                    </a:cubicBezTo>
                    <a:cubicBezTo>
                      <a:pt x="365231" y="415588"/>
                      <a:pt x="365231" y="415588"/>
                      <a:pt x="365231" y="439400"/>
                    </a:cubicBezTo>
                    <a:close/>
                    <a:moveTo>
                      <a:pt x="374756" y="954703"/>
                    </a:moveTo>
                    <a:cubicBezTo>
                      <a:pt x="370946" y="953750"/>
                      <a:pt x="366183" y="952798"/>
                      <a:pt x="366183" y="951845"/>
                    </a:cubicBezTo>
                    <a:cubicBezTo>
                      <a:pt x="365231" y="942320"/>
                      <a:pt x="365231" y="932795"/>
                      <a:pt x="366183" y="923270"/>
                    </a:cubicBezTo>
                    <a:cubicBezTo>
                      <a:pt x="366183" y="922318"/>
                      <a:pt x="371898" y="921365"/>
                      <a:pt x="374756" y="921365"/>
                    </a:cubicBezTo>
                    <a:cubicBezTo>
                      <a:pt x="374756" y="931843"/>
                      <a:pt x="374756" y="942320"/>
                      <a:pt x="374756" y="954703"/>
                    </a:cubicBezTo>
                    <a:close/>
                    <a:moveTo>
                      <a:pt x="377613" y="447020"/>
                    </a:moveTo>
                    <a:cubicBezTo>
                      <a:pt x="365231" y="439400"/>
                      <a:pt x="374756" y="426065"/>
                      <a:pt x="370946" y="416540"/>
                    </a:cubicBezTo>
                    <a:cubicBezTo>
                      <a:pt x="381423" y="414635"/>
                      <a:pt x="382376" y="419398"/>
                      <a:pt x="377613" y="447020"/>
                    </a:cubicBezTo>
                    <a:close/>
                    <a:moveTo>
                      <a:pt x="389996" y="952798"/>
                    </a:moveTo>
                    <a:cubicBezTo>
                      <a:pt x="387138" y="952798"/>
                      <a:pt x="384281" y="952798"/>
                      <a:pt x="380471" y="952798"/>
                    </a:cubicBezTo>
                    <a:cubicBezTo>
                      <a:pt x="380471" y="942320"/>
                      <a:pt x="380471" y="931843"/>
                      <a:pt x="380471" y="921365"/>
                    </a:cubicBezTo>
                    <a:cubicBezTo>
                      <a:pt x="391901" y="921365"/>
                      <a:pt x="391901" y="921365"/>
                      <a:pt x="389996" y="952798"/>
                    </a:cubicBezTo>
                    <a:close/>
                    <a:moveTo>
                      <a:pt x="406188" y="952798"/>
                    </a:moveTo>
                    <a:cubicBezTo>
                      <a:pt x="394758" y="953750"/>
                      <a:pt x="394758" y="952798"/>
                      <a:pt x="396663" y="921365"/>
                    </a:cubicBezTo>
                    <a:cubicBezTo>
                      <a:pt x="399521" y="921365"/>
                      <a:pt x="402378" y="921365"/>
                      <a:pt x="406188" y="921365"/>
                    </a:cubicBezTo>
                    <a:cubicBezTo>
                      <a:pt x="406188" y="931843"/>
                      <a:pt x="406188" y="942320"/>
                      <a:pt x="406188" y="9527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C4CE7F-AF27-40F2-9E1F-A9FE4CA7C680}"/>
                  </a:ext>
                </a:extLst>
              </p:cNvPr>
              <p:cNvSpPr/>
              <p:nvPr/>
            </p:nvSpPr>
            <p:spPr>
              <a:xfrm>
                <a:off x="9242635" y="2916555"/>
                <a:ext cx="1617344" cy="1029652"/>
              </a:xfrm>
              <a:custGeom>
                <a:avLst/>
                <a:gdLst>
                  <a:gd name="connsiteX0" fmla="*/ 1580198 w 1617344"/>
                  <a:gd name="connsiteY0" fmla="*/ 222885 h 1029652"/>
                  <a:gd name="connsiteX1" fmla="*/ 1580198 w 1617344"/>
                  <a:gd name="connsiteY1" fmla="*/ 206693 h 1029652"/>
                  <a:gd name="connsiteX2" fmla="*/ 1568767 w 1617344"/>
                  <a:gd name="connsiteY2" fmla="*/ 184785 h 1029652"/>
                  <a:gd name="connsiteX3" fmla="*/ 1559242 w 1617344"/>
                  <a:gd name="connsiteY3" fmla="*/ 186690 h 1029652"/>
                  <a:gd name="connsiteX4" fmla="*/ 1520190 w 1617344"/>
                  <a:gd name="connsiteY4" fmla="*/ 184785 h 1029652"/>
                  <a:gd name="connsiteX5" fmla="*/ 1513523 w 1617344"/>
                  <a:gd name="connsiteY5" fmla="*/ 219075 h 1029652"/>
                  <a:gd name="connsiteX6" fmla="*/ 1476375 w 1617344"/>
                  <a:gd name="connsiteY6" fmla="*/ 219075 h 1029652"/>
                  <a:gd name="connsiteX7" fmla="*/ 1473517 w 1617344"/>
                  <a:gd name="connsiteY7" fmla="*/ 230505 h 1029652"/>
                  <a:gd name="connsiteX8" fmla="*/ 1467802 w 1617344"/>
                  <a:gd name="connsiteY8" fmla="*/ 231458 h 1029652"/>
                  <a:gd name="connsiteX9" fmla="*/ 1456373 w 1617344"/>
                  <a:gd name="connsiteY9" fmla="*/ 237173 h 1029652"/>
                  <a:gd name="connsiteX10" fmla="*/ 1460182 w 1617344"/>
                  <a:gd name="connsiteY10" fmla="*/ 257175 h 1029652"/>
                  <a:gd name="connsiteX11" fmla="*/ 1463992 w 1617344"/>
                  <a:gd name="connsiteY11" fmla="*/ 264795 h 1029652"/>
                  <a:gd name="connsiteX12" fmla="*/ 1463992 w 1617344"/>
                  <a:gd name="connsiteY12" fmla="*/ 447675 h 1029652"/>
                  <a:gd name="connsiteX13" fmla="*/ 1454467 w 1617344"/>
                  <a:gd name="connsiteY13" fmla="*/ 448628 h 1029652"/>
                  <a:gd name="connsiteX14" fmla="*/ 1453515 w 1617344"/>
                  <a:gd name="connsiteY14" fmla="*/ 445770 h 1029652"/>
                  <a:gd name="connsiteX15" fmla="*/ 1452563 w 1617344"/>
                  <a:gd name="connsiteY15" fmla="*/ 394335 h 1029652"/>
                  <a:gd name="connsiteX16" fmla="*/ 1452563 w 1617344"/>
                  <a:gd name="connsiteY16" fmla="*/ 391478 h 1029652"/>
                  <a:gd name="connsiteX17" fmla="*/ 1444942 w 1617344"/>
                  <a:gd name="connsiteY17" fmla="*/ 380048 h 1029652"/>
                  <a:gd name="connsiteX18" fmla="*/ 1444942 w 1617344"/>
                  <a:gd name="connsiteY18" fmla="*/ 364808 h 1029652"/>
                  <a:gd name="connsiteX19" fmla="*/ 1405890 w 1617344"/>
                  <a:gd name="connsiteY19" fmla="*/ 364808 h 1029652"/>
                  <a:gd name="connsiteX20" fmla="*/ 1405890 w 1617344"/>
                  <a:gd name="connsiteY20" fmla="*/ 327660 h 1029652"/>
                  <a:gd name="connsiteX21" fmla="*/ 1369695 w 1617344"/>
                  <a:gd name="connsiteY21" fmla="*/ 319088 h 1029652"/>
                  <a:gd name="connsiteX22" fmla="*/ 1351598 w 1617344"/>
                  <a:gd name="connsiteY22" fmla="*/ 329565 h 1029652"/>
                  <a:gd name="connsiteX23" fmla="*/ 1346835 w 1617344"/>
                  <a:gd name="connsiteY23" fmla="*/ 318135 h 1029652"/>
                  <a:gd name="connsiteX24" fmla="*/ 1343025 w 1617344"/>
                  <a:gd name="connsiteY24" fmla="*/ 318135 h 1029652"/>
                  <a:gd name="connsiteX25" fmla="*/ 1343025 w 1617344"/>
                  <a:gd name="connsiteY25" fmla="*/ 340043 h 1029652"/>
                  <a:gd name="connsiteX26" fmla="*/ 1337310 w 1617344"/>
                  <a:gd name="connsiteY26" fmla="*/ 354330 h 1029652"/>
                  <a:gd name="connsiteX27" fmla="*/ 1336357 w 1617344"/>
                  <a:gd name="connsiteY27" fmla="*/ 360998 h 1029652"/>
                  <a:gd name="connsiteX28" fmla="*/ 1337310 w 1617344"/>
                  <a:gd name="connsiteY28" fmla="*/ 373380 h 1029652"/>
                  <a:gd name="connsiteX29" fmla="*/ 1328738 w 1617344"/>
                  <a:gd name="connsiteY29" fmla="*/ 372428 h 1029652"/>
                  <a:gd name="connsiteX30" fmla="*/ 1323023 w 1617344"/>
                  <a:gd name="connsiteY30" fmla="*/ 365760 h 1029652"/>
                  <a:gd name="connsiteX31" fmla="*/ 1298257 w 1617344"/>
                  <a:gd name="connsiteY31" fmla="*/ 366713 h 1029652"/>
                  <a:gd name="connsiteX32" fmla="*/ 1295400 w 1617344"/>
                  <a:gd name="connsiteY32" fmla="*/ 372428 h 1029652"/>
                  <a:gd name="connsiteX33" fmla="*/ 1291590 w 1617344"/>
                  <a:gd name="connsiteY33" fmla="*/ 492443 h 1029652"/>
                  <a:gd name="connsiteX34" fmla="*/ 1291590 w 1617344"/>
                  <a:gd name="connsiteY34" fmla="*/ 539115 h 1029652"/>
                  <a:gd name="connsiteX35" fmla="*/ 1288732 w 1617344"/>
                  <a:gd name="connsiteY35" fmla="*/ 539115 h 1029652"/>
                  <a:gd name="connsiteX36" fmla="*/ 1288732 w 1617344"/>
                  <a:gd name="connsiteY36" fmla="*/ 501015 h 1029652"/>
                  <a:gd name="connsiteX37" fmla="*/ 1246823 w 1617344"/>
                  <a:gd name="connsiteY37" fmla="*/ 501015 h 1029652"/>
                  <a:gd name="connsiteX38" fmla="*/ 1246823 w 1617344"/>
                  <a:gd name="connsiteY38" fmla="*/ 457200 h 1029652"/>
                  <a:gd name="connsiteX39" fmla="*/ 1236345 w 1617344"/>
                  <a:gd name="connsiteY39" fmla="*/ 445770 h 1029652"/>
                  <a:gd name="connsiteX40" fmla="*/ 1229677 w 1617344"/>
                  <a:gd name="connsiteY40" fmla="*/ 437198 h 1029652"/>
                  <a:gd name="connsiteX41" fmla="*/ 1229677 w 1617344"/>
                  <a:gd name="connsiteY41" fmla="*/ 406718 h 1029652"/>
                  <a:gd name="connsiteX42" fmla="*/ 1210627 w 1617344"/>
                  <a:gd name="connsiteY42" fmla="*/ 419100 h 1029652"/>
                  <a:gd name="connsiteX43" fmla="*/ 1210627 w 1617344"/>
                  <a:gd name="connsiteY43" fmla="*/ 498158 h 1029652"/>
                  <a:gd name="connsiteX44" fmla="*/ 1193482 w 1617344"/>
                  <a:gd name="connsiteY44" fmla="*/ 498158 h 1029652"/>
                  <a:gd name="connsiteX45" fmla="*/ 1193482 w 1617344"/>
                  <a:gd name="connsiteY45" fmla="*/ 486728 h 1029652"/>
                  <a:gd name="connsiteX46" fmla="*/ 1192530 w 1617344"/>
                  <a:gd name="connsiteY46" fmla="*/ 160020 h 1029652"/>
                  <a:gd name="connsiteX47" fmla="*/ 1172527 w 1617344"/>
                  <a:gd name="connsiteY47" fmla="*/ 139065 h 1029652"/>
                  <a:gd name="connsiteX48" fmla="*/ 1165860 w 1617344"/>
                  <a:gd name="connsiteY48" fmla="*/ 138113 h 1029652"/>
                  <a:gd name="connsiteX49" fmla="*/ 1165860 w 1617344"/>
                  <a:gd name="connsiteY49" fmla="*/ 121920 h 1029652"/>
                  <a:gd name="connsiteX50" fmla="*/ 1150620 w 1617344"/>
                  <a:gd name="connsiteY50" fmla="*/ 100965 h 1029652"/>
                  <a:gd name="connsiteX51" fmla="*/ 1127760 w 1617344"/>
                  <a:gd name="connsiteY51" fmla="*/ 88583 h 1029652"/>
                  <a:gd name="connsiteX52" fmla="*/ 1125855 w 1617344"/>
                  <a:gd name="connsiteY52" fmla="*/ 78105 h 1029652"/>
                  <a:gd name="connsiteX53" fmla="*/ 1125855 w 1617344"/>
                  <a:gd name="connsiteY53" fmla="*/ 64770 h 1029652"/>
                  <a:gd name="connsiteX54" fmla="*/ 1122045 w 1617344"/>
                  <a:gd name="connsiteY54" fmla="*/ 63818 h 1029652"/>
                  <a:gd name="connsiteX55" fmla="*/ 1116330 w 1617344"/>
                  <a:gd name="connsiteY55" fmla="*/ 76200 h 1029652"/>
                  <a:gd name="connsiteX56" fmla="*/ 1099185 w 1617344"/>
                  <a:gd name="connsiteY56" fmla="*/ 111443 h 1029652"/>
                  <a:gd name="connsiteX57" fmla="*/ 1094423 w 1617344"/>
                  <a:gd name="connsiteY57" fmla="*/ 119063 h 1029652"/>
                  <a:gd name="connsiteX58" fmla="*/ 1074420 w 1617344"/>
                  <a:gd name="connsiteY58" fmla="*/ 149543 h 1029652"/>
                  <a:gd name="connsiteX59" fmla="*/ 1058227 w 1617344"/>
                  <a:gd name="connsiteY59" fmla="*/ 179070 h 1029652"/>
                  <a:gd name="connsiteX60" fmla="*/ 1059180 w 1617344"/>
                  <a:gd name="connsiteY60" fmla="*/ 392430 h 1029652"/>
                  <a:gd name="connsiteX61" fmla="*/ 1058227 w 1617344"/>
                  <a:gd name="connsiteY61" fmla="*/ 461010 h 1029652"/>
                  <a:gd name="connsiteX62" fmla="*/ 1054417 w 1617344"/>
                  <a:gd name="connsiteY62" fmla="*/ 470535 h 1029652"/>
                  <a:gd name="connsiteX63" fmla="*/ 1051560 w 1617344"/>
                  <a:gd name="connsiteY63" fmla="*/ 469583 h 1029652"/>
                  <a:gd name="connsiteX64" fmla="*/ 1051560 w 1617344"/>
                  <a:gd name="connsiteY64" fmla="*/ 421958 h 1029652"/>
                  <a:gd name="connsiteX65" fmla="*/ 1040130 w 1617344"/>
                  <a:gd name="connsiteY65" fmla="*/ 410528 h 1029652"/>
                  <a:gd name="connsiteX66" fmla="*/ 971550 w 1617344"/>
                  <a:gd name="connsiteY66" fmla="*/ 410528 h 1029652"/>
                  <a:gd name="connsiteX67" fmla="*/ 971550 w 1617344"/>
                  <a:gd name="connsiteY67" fmla="*/ 461010 h 1029652"/>
                  <a:gd name="connsiteX68" fmla="*/ 971550 w 1617344"/>
                  <a:gd name="connsiteY68" fmla="*/ 519113 h 1029652"/>
                  <a:gd name="connsiteX69" fmla="*/ 967740 w 1617344"/>
                  <a:gd name="connsiteY69" fmla="*/ 526733 h 1029652"/>
                  <a:gd name="connsiteX70" fmla="*/ 962977 w 1617344"/>
                  <a:gd name="connsiteY70" fmla="*/ 525780 h 1029652"/>
                  <a:gd name="connsiteX71" fmla="*/ 962977 w 1617344"/>
                  <a:gd name="connsiteY71" fmla="*/ 448628 h 1029652"/>
                  <a:gd name="connsiteX72" fmla="*/ 955357 w 1617344"/>
                  <a:gd name="connsiteY72" fmla="*/ 447675 h 1029652"/>
                  <a:gd name="connsiteX73" fmla="*/ 949642 w 1617344"/>
                  <a:gd name="connsiteY73" fmla="*/ 448628 h 1029652"/>
                  <a:gd name="connsiteX74" fmla="*/ 944880 w 1617344"/>
                  <a:gd name="connsiteY74" fmla="*/ 526733 h 1029652"/>
                  <a:gd name="connsiteX75" fmla="*/ 940117 w 1617344"/>
                  <a:gd name="connsiteY75" fmla="*/ 526733 h 1029652"/>
                  <a:gd name="connsiteX76" fmla="*/ 940117 w 1617344"/>
                  <a:gd name="connsiteY76" fmla="*/ 511493 h 1029652"/>
                  <a:gd name="connsiteX77" fmla="*/ 930592 w 1617344"/>
                  <a:gd name="connsiteY77" fmla="*/ 472440 h 1029652"/>
                  <a:gd name="connsiteX78" fmla="*/ 927735 w 1617344"/>
                  <a:gd name="connsiteY78" fmla="*/ 470535 h 1029652"/>
                  <a:gd name="connsiteX79" fmla="*/ 923925 w 1617344"/>
                  <a:gd name="connsiteY79" fmla="*/ 473393 h 1029652"/>
                  <a:gd name="connsiteX80" fmla="*/ 922972 w 1617344"/>
                  <a:gd name="connsiteY80" fmla="*/ 486728 h 1029652"/>
                  <a:gd name="connsiteX81" fmla="*/ 909638 w 1617344"/>
                  <a:gd name="connsiteY81" fmla="*/ 503873 h 1029652"/>
                  <a:gd name="connsiteX82" fmla="*/ 905827 w 1617344"/>
                  <a:gd name="connsiteY82" fmla="*/ 805815 h 1029652"/>
                  <a:gd name="connsiteX83" fmla="*/ 904875 w 1617344"/>
                  <a:gd name="connsiteY83" fmla="*/ 810578 h 1029652"/>
                  <a:gd name="connsiteX84" fmla="*/ 895350 w 1617344"/>
                  <a:gd name="connsiteY84" fmla="*/ 813435 h 1029652"/>
                  <a:gd name="connsiteX85" fmla="*/ 895350 w 1617344"/>
                  <a:gd name="connsiteY85" fmla="*/ 842963 h 1029652"/>
                  <a:gd name="connsiteX86" fmla="*/ 892492 w 1617344"/>
                  <a:gd name="connsiteY86" fmla="*/ 842963 h 1029652"/>
                  <a:gd name="connsiteX87" fmla="*/ 892492 w 1617344"/>
                  <a:gd name="connsiteY87" fmla="*/ 798195 h 1029652"/>
                  <a:gd name="connsiteX88" fmla="*/ 892492 w 1617344"/>
                  <a:gd name="connsiteY88" fmla="*/ 359093 h 1029652"/>
                  <a:gd name="connsiteX89" fmla="*/ 874395 w 1617344"/>
                  <a:gd name="connsiteY89" fmla="*/ 340043 h 1029652"/>
                  <a:gd name="connsiteX90" fmla="*/ 863917 w 1617344"/>
                  <a:gd name="connsiteY90" fmla="*/ 339090 h 1029652"/>
                  <a:gd name="connsiteX91" fmla="*/ 863917 w 1617344"/>
                  <a:gd name="connsiteY91" fmla="*/ 286703 h 1029652"/>
                  <a:gd name="connsiteX92" fmla="*/ 801052 w 1617344"/>
                  <a:gd name="connsiteY92" fmla="*/ 286703 h 1029652"/>
                  <a:gd name="connsiteX93" fmla="*/ 801052 w 1617344"/>
                  <a:gd name="connsiteY93" fmla="*/ 271463 h 1029652"/>
                  <a:gd name="connsiteX94" fmla="*/ 800100 w 1617344"/>
                  <a:gd name="connsiteY94" fmla="*/ 162878 h 1029652"/>
                  <a:gd name="connsiteX95" fmla="*/ 788670 w 1617344"/>
                  <a:gd name="connsiteY95" fmla="*/ 95250 h 1029652"/>
                  <a:gd name="connsiteX96" fmla="*/ 785813 w 1617344"/>
                  <a:gd name="connsiteY96" fmla="*/ 68580 h 1029652"/>
                  <a:gd name="connsiteX97" fmla="*/ 780097 w 1617344"/>
                  <a:gd name="connsiteY97" fmla="*/ 60008 h 1029652"/>
                  <a:gd name="connsiteX98" fmla="*/ 770572 w 1617344"/>
                  <a:gd name="connsiteY98" fmla="*/ 69533 h 1029652"/>
                  <a:gd name="connsiteX99" fmla="*/ 762952 w 1617344"/>
                  <a:gd name="connsiteY99" fmla="*/ 88583 h 1029652"/>
                  <a:gd name="connsiteX100" fmla="*/ 750570 w 1617344"/>
                  <a:gd name="connsiteY100" fmla="*/ 130493 h 1029652"/>
                  <a:gd name="connsiteX101" fmla="*/ 747713 w 1617344"/>
                  <a:gd name="connsiteY101" fmla="*/ 259080 h 1029652"/>
                  <a:gd name="connsiteX102" fmla="*/ 744855 w 1617344"/>
                  <a:gd name="connsiteY102" fmla="*/ 266700 h 1029652"/>
                  <a:gd name="connsiteX103" fmla="*/ 744855 w 1617344"/>
                  <a:gd name="connsiteY103" fmla="*/ 249555 h 1029652"/>
                  <a:gd name="connsiteX104" fmla="*/ 726757 w 1617344"/>
                  <a:gd name="connsiteY104" fmla="*/ 231458 h 1029652"/>
                  <a:gd name="connsiteX105" fmla="*/ 705802 w 1617344"/>
                  <a:gd name="connsiteY105" fmla="*/ 252413 h 1029652"/>
                  <a:gd name="connsiteX106" fmla="*/ 700088 w 1617344"/>
                  <a:gd name="connsiteY106" fmla="*/ 376238 h 1029652"/>
                  <a:gd name="connsiteX107" fmla="*/ 681990 w 1617344"/>
                  <a:gd name="connsiteY107" fmla="*/ 422910 h 1029652"/>
                  <a:gd name="connsiteX108" fmla="*/ 668655 w 1617344"/>
                  <a:gd name="connsiteY108" fmla="*/ 422910 h 1029652"/>
                  <a:gd name="connsiteX109" fmla="*/ 666750 w 1617344"/>
                  <a:gd name="connsiteY109" fmla="*/ 405765 h 1029652"/>
                  <a:gd name="connsiteX110" fmla="*/ 641985 w 1617344"/>
                  <a:gd name="connsiteY110" fmla="*/ 405765 h 1029652"/>
                  <a:gd name="connsiteX111" fmla="*/ 631507 w 1617344"/>
                  <a:gd name="connsiteY111" fmla="*/ 362903 h 1029652"/>
                  <a:gd name="connsiteX112" fmla="*/ 627697 w 1617344"/>
                  <a:gd name="connsiteY112" fmla="*/ 362903 h 1029652"/>
                  <a:gd name="connsiteX113" fmla="*/ 616267 w 1617344"/>
                  <a:gd name="connsiteY113" fmla="*/ 405765 h 1029652"/>
                  <a:gd name="connsiteX114" fmla="*/ 604838 w 1617344"/>
                  <a:gd name="connsiteY114" fmla="*/ 405765 h 1029652"/>
                  <a:gd name="connsiteX115" fmla="*/ 601980 w 1617344"/>
                  <a:gd name="connsiteY115" fmla="*/ 389573 h 1029652"/>
                  <a:gd name="connsiteX116" fmla="*/ 603885 w 1617344"/>
                  <a:gd name="connsiteY116" fmla="*/ 374333 h 1029652"/>
                  <a:gd name="connsiteX117" fmla="*/ 603885 w 1617344"/>
                  <a:gd name="connsiteY117" fmla="*/ 260033 h 1029652"/>
                  <a:gd name="connsiteX118" fmla="*/ 597217 w 1617344"/>
                  <a:gd name="connsiteY118" fmla="*/ 120968 h 1029652"/>
                  <a:gd name="connsiteX119" fmla="*/ 583882 w 1617344"/>
                  <a:gd name="connsiteY119" fmla="*/ 62865 h 1029652"/>
                  <a:gd name="connsiteX120" fmla="*/ 575310 w 1617344"/>
                  <a:gd name="connsiteY120" fmla="*/ 57150 h 1029652"/>
                  <a:gd name="connsiteX121" fmla="*/ 566738 w 1617344"/>
                  <a:gd name="connsiteY121" fmla="*/ 63818 h 1029652"/>
                  <a:gd name="connsiteX122" fmla="*/ 559117 w 1617344"/>
                  <a:gd name="connsiteY122" fmla="*/ 102870 h 1029652"/>
                  <a:gd name="connsiteX123" fmla="*/ 513397 w 1617344"/>
                  <a:gd name="connsiteY123" fmla="*/ 95250 h 1029652"/>
                  <a:gd name="connsiteX124" fmla="*/ 507682 w 1617344"/>
                  <a:gd name="connsiteY124" fmla="*/ 100965 h 1029652"/>
                  <a:gd name="connsiteX125" fmla="*/ 482917 w 1617344"/>
                  <a:gd name="connsiteY125" fmla="*/ 160973 h 1029652"/>
                  <a:gd name="connsiteX126" fmla="*/ 476250 w 1617344"/>
                  <a:gd name="connsiteY126" fmla="*/ 206693 h 1029652"/>
                  <a:gd name="connsiteX127" fmla="*/ 492442 w 1617344"/>
                  <a:gd name="connsiteY127" fmla="*/ 206693 h 1029652"/>
                  <a:gd name="connsiteX128" fmla="*/ 492442 w 1617344"/>
                  <a:gd name="connsiteY128" fmla="*/ 231458 h 1029652"/>
                  <a:gd name="connsiteX129" fmla="*/ 476250 w 1617344"/>
                  <a:gd name="connsiteY129" fmla="*/ 229553 h 1029652"/>
                  <a:gd name="connsiteX130" fmla="*/ 476250 w 1617344"/>
                  <a:gd name="connsiteY130" fmla="*/ 374333 h 1029652"/>
                  <a:gd name="connsiteX131" fmla="*/ 461010 w 1617344"/>
                  <a:gd name="connsiteY131" fmla="*/ 376238 h 1029652"/>
                  <a:gd name="connsiteX132" fmla="*/ 461010 w 1617344"/>
                  <a:gd name="connsiteY132" fmla="*/ 434340 h 1029652"/>
                  <a:gd name="connsiteX133" fmla="*/ 456247 w 1617344"/>
                  <a:gd name="connsiteY133" fmla="*/ 444818 h 1029652"/>
                  <a:gd name="connsiteX134" fmla="*/ 453390 w 1617344"/>
                  <a:gd name="connsiteY134" fmla="*/ 452438 h 1029652"/>
                  <a:gd name="connsiteX135" fmla="*/ 453390 w 1617344"/>
                  <a:gd name="connsiteY135" fmla="*/ 476250 h 1029652"/>
                  <a:gd name="connsiteX136" fmla="*/ 449580 w 1617344"/>
                  <a:gd name="connsiteY136" fmla="*/ 482918 h 1029652"/>
                  <a:gd name="connsiteX137" fmla="*/ 444817 w 1617344"/>
                  <a:gd name="connsiteY137" fmla="*/ 476250 h 1029652"/>
                  <a:gd name="connsiteX138" fmla="*/ 443865 w 1617344"/>
                  <a:gd name="connsiteY138" fmla="*/ 388620 h 1029652"/>
                  <a:gd name="connsiteX139" fmla="*/ 442913 w 1617344"/>
                  <a:gd name="connsiteY139" fmla="*/ 220980 h 1029652"/>
                  <a:gd name="connsiteX140" fmla="*/ 437197 w 1617344"/>
                  <a:gd name="connsiteY140" fmla="*/ 105728 h 1029652"/>
                  <a:gd name="connsiteX141" fmla="*/ 437197 w 1617344"/>
                  <a:gd name="connsiteY141" fmla="*/ 99060 h 1029652"/>
                  <a:gd name="connsiteX142" fmla="*/ 427672 w 1617344"/>
                  <a:gd name="connsiteY142" fmla="*/ 0 h 1029652"/>
                  <a:gd name="connsiteX143" fmla="*/ 403860 w 1617344"/>
                  <a:gd name="connsiteY143" fmla="*/ 0 h 1029652"/>
                  <a:gd name="connsiteX144" fmla="*/ 401955 w 1617344"/>
                  <a:gd name="connsiteY144" fmla="*/ 11430 h 1029652"/>
                  <a:gd name="connsiteX145" fmla="*/ 391477 w 1617344"/>
                  <a:gd name="connsiteY145" fmla="*/ 17145 h 1029652"/>
                  <a:gd name="connsiteX146" fmla="*/ 358140 w 1617344"/>
                  <a:gd name="connsiteY146" fmla="*/ 17145 h 1029652"/>
                  <a:gd name="connsiteX147" fmla="*/ 344805 w 1617344"/>
                  <a:gd name="connsiteY147" fmla="*/ 30480 h 1029652"/>
                  <a:gd name="connsiteX148" fmla="*/ 344805 w 1617344"/>
                  <a:gd name="connsiteY148" fmla="*/ 142875 h 1029652"/>
                  <a:gd name="connsiteX149" fmla="*/ 344805 w 1617344"/>
                  <a:gd name="connsiteY149" fmla="*/ 159068 h 1029652"/>
                  <a:gd name="connsiteX150" fmla="*/ 318135 w 1617344"/>
                  <a:gd name="connsiteY150" fmla="*/ 159068 h 1029652"/>
                  <a:gd name="connsiteX151" fmla="*/ 318135 w 1617344"/>
                  <a:gd name="connsiteY151" fmla="*/ 240983 h 1029652"/>
                  <a:gd name="connsiteX152" fmla="*/ 285750 w 1617344"/>
                  <a:gd name="connsiteY152" fmla="*/ 240983 h 1029652"/>
                  <a:gd name="connsiteX153" fmla="*/ 282892 w 1617344"/>
                  <a:gd name="connsiteY153" fmla="*/ 255270 h 1029652"/>
                  <a:gd name="connsiteX154" fmla="*/ 266700 w 1617344"/>
                  <a:gd name="connsiteY154" fmla="*/ 257175 h 1029652"/>
                  <a:gd name="connsiteX155" fmla="*/ 266700 w 1617344"/>
                  <a:gd name="connsiteY155" fmla="*/ 322898 h 1029652"/>
                  <a:gd name="connsiteX156" fmla="*/ 247650 w 1617344"/>
                  <a:gd name="connsiteY156" fmla="*/ 322898 h 1029652"/>
                  <a:gd name="connsiteX157" fmla="*/ 230505 w 1617344"/>
                  <a:gd name="connsiteY157" fmla="*/ 340043 h 1029652"/>
                  <a:gd name="connsiteX158" fmla="*/ 230505 w 1617344"/>
                  <a:gd name="connsiteY158" fmla="*/ 442913 h 1029652"/>
                  <a:gd name="connsiteX159" fmla="*/ 225742 w 1617344"/>
                  <a:gd name="connsiteY159" fmla="*/ 458153 h 1029652"/>
                  <a:gd name="connsiteX160" fmla="*/ 220980 w 1617344"/>
                  <a:gd name="connsiteY160" fmla="*/ 457200 h 1029652"/>
                  <a:gd name="connsiteX161" fmla="*/ 220980 w 1617344"/>
                  <a:gd name="connsiteY161" fmla="*/ 441960 h 1029652"/>
                  <a:gd name="connsiteX162" fmla="*/ 220980 w 1617344"/>
                  <a:gd name="connsiteY162" fmla="*/ 344805 h 1029652"/>
                  <a:gd name="connsiteX163" fmla="*/ 214313 w 1617344"/>
                  <a:gd name="connsiteY163" fmla="*/ 284798 h 1029652"/>
                  <a:gd name="connsiteX164" fmla="*/ 158115 w 1617344"/>
                  <a:gd name="connsiteY164" fmla="*/ 284798 h 1029652"/>
                  <a:gd name="connsiteX165" fmla="*/ 141922 w 1617344"/>
                  <a:gd name="connsiteY165" fmla="*/ 338138 h 1029652"/>
                  <a:gd name="connsiteX166" fmla="*/ 141922 w 1617344"/>
                  <a:gd name="connsiteY166" fmla="*/ 523875 h 1029652"/>
                  <a:gd name="connsiteX167" fmla="*/ 140017 w 1617344"/>
                  <a:gd name="connsiteY167" fmla="*/ 524828 h 1029652"/>
                  <a:gd name="connsiteX168" fmla="*/ 132397 w 1617344"/>
                  <a:gd name="connsiteY168" fmla="*/ 510540 h 1029652"/>
                  <a:gd name="connsiteX169" fmla="*/ 130492 w 1617344"/>
                  <a:gd name="connsiteY169" fmla="*/ 511493 h 1029652"/>
                  <a:gd name="connsiteX170" fmla="*/ 116205 w 1617344"/>
                  <a:gd name="connsiteY170" fmla="*/ 535305 h 1029652"/>
                  <a:gd name="connsiteX171" fmla="*/ 78105 w 1617344"/>
                  <a:gd name="connsiteY171" fmla="*/ 536258 h 1029652"/>
                  <a:gd name="connsiteX172" fmla="*/ 78105 w 1617344"/>
                  <a:gd name="connsiteY172" fmla="*/ 498158 h 1029652"/>
                  <a:gd name="connsiteX173" fmla="*/ 51435 w 1617344"/>
                  <a:gd name="connsiteY173" fmla="*/ 498158 h 1029652"/>
                  <a:gd name="connsiteX174" fmla="*/ 49530 w 1617344"/>
                  <a:gd name="connsiteY174" fmla="*/ 500063 h 1029652"/>
                  <a:gd name="connsiteX175" fmla="*/ 42863 w 1617344"/>
                  <a:gd name="connsiteY175" fmla="*/ 558165 h 1029652"/>
                  <a:gd name="connsiteX176" fmla="*/ 36195 w 1617344"/>
                  <a:gd name="connsiteY176" fmla="*/ 597218 h 1029652"/>
                  <a:gd name="connsiteX177" fmla="*/ 33338 w 1617344"/>
                  <a:gd name="connsiteY177" fmla="*/ 597218 h 1029652"/>
                  <a:gd name="connsiteX178" fmla="*/ 26670 w 1617344"/>
                  <a:gd name="connsiteY178" fmla="*/ 524828 h 1029652"/>
                  <a:gd name="connsiteX179" fmla="*/ 14288 w 1617344"/>
                  <a:gd name="connsiteY179" fmla="*/ 522923 h 1029652"/>
                  <a:gd name="connsiteX180" fmla="*/ 4763 w 1617344"/>
                  <a:gd name="connsiteY180" fmla="*/ 505778 h 1029652"/>
                  <a:gd name="connsiteX181" fmla="*/ 3810 w 1617344"/>
                  <a:gd name="connsiteY181" fmla="*/ 489585 h 1029652"/>
                  <a:gd name="connsiteX182" fmla="*/ 952 w 1617344"/>
                  <a:gd name="connsiteY182" fmla="*/ 489585 h 1029652"/>
                  <a:gd name="connsiteX183" fmla="*/ 0 w 1617344"/>
                  <a:gd name="connsiteY183" fmla="*/ 499110 h 1029652"/>
                  <a:gd name="connsiteX184" fmla="*/ 0 w 1617344"/>
                  <a:gd name="connsiteY184" fmla="*/ 1022985 h 1029652"/>
                  <a:gd name="connsiteX185" fmla="*/ 952 w 1617344"/>
                  <a:gd name="connsiteY185" fmla="*/ 1029653 h 1029652"/>
                  <a:gd name="connsiteX186" fmla="*/ 1617345 w 1617344"/>
                  <a:gd name="connsiteY186" fmla="*/ 1029653 h 1029652"/>
                  <a:gd name="connsiteX187" fmla="*/ 1617345 w 1617344"/>
                  <a:gd name="connsiteY187" fmla="*/ 227648 h 1029652"/>
                  <a:gd name="connsiteX188" fmla="*/ 1580198 w 1617344"/>
                  <a:gd name="connsiteY188" fmla="*/ 222885 h 1029652"/>
                  <a:gd name="connsiteX189" fmla="*/ 89535 w 1617344"/>
                  <a:gd name="connsiteY189" fmla="*/ 673418 h 1029652"/>
                  <a:gd name="connsiteX190" fmla="*/ 89535 w 1617344"/>
                  <a:gd name="connsiteY190" fmla="*/ 673418 h 1029652"/>
                  <a:gd name="connsiteX191" fmla="*/ 100965 w 1617344"/>
                  <a:gd name="connsiteY191" fmla="*/ 673418 h 1029652"/>
                  <a:gd name="connsiteX192" fmla="*/ 100965 w 1617344"/>
                  <a:gd name="connsiteY192" fmla="*/ 673418 h 1029652"/>
                  <a:gd name="connsiteX193" fmla="*/ 101917 w 1617344"/>
                  <a:gd name="connsiteY193" fmla="*/ 680085 h 1029652"/>
                  <a:gd name="connsiteX194" fmla="*/ 100013 w 1617344"/>
                  <a:gd name="connsiteY194" fmla="*/ 683895 h 1029652"/>
                  <a:gd name="connsiteX195" fmla="*/ 98107 w 1617344"/>
                  <a:gd name="connsiteY195" fmla="*/ 683895 h 1029652"/>
                  <a:gd name="connsiteX196" fmla="*/ 90488 w 1617344"/>
                  <a:gd name="connsiteY196" fmla="*/ 683895 h 1029652"/>
                  <a:gd name="connsiteX197" fmla="*/ 89535 w 1617344"/>
                  <a:gd name="connsiteY197" fmla="*/ 673418 h 1029652"/>
                  <a:gd name="connsiteX198" fmla="*/ 100965 w 1617344"/>
                  <a:gd name="connsiteY198" fmla="*/ 859155 h 1029652"/>
                  <a:gd name="connsiteX199" fmla="*/ 100965 w 1617344"/>
                  <a:gd name="connsiteY199" fmla="*/ 859155 h 1029652"/>
                  <a:gd name="connsiteX200" fmla="*/ 89535 w 1617344"/>
                  <a:gd name="connsiteY200" fmla="*/ 859155 h 1029652"/>
                  <a:gd name="connsiteX201" fmla="*/ 89535 w 1617344"/>
                  <a:gd name="connsiteY201" fmla="*/ 859155 h 1029652"/>
                  <a:gd name="connsiteX202" fmla="*/ 89535 w 1617344"/>
                  <a:gd name="connsiteY202" fmla="*/ 849630 h 1029652"/>
                  <a:gd name="connsiteX203" fmla="*/ 89535 w 1617344"/>
                  <a:gd name="connsiteY203" fmla="*/ 849630 h 1029652"/>
                  <a:gd name="connsiteX204" fmla="*/ 100965 w 1617344"/>
                  <a:gd name="connsiteY204" fmla="*/ 849630 h 1029652"/>
                  <a:gd name="connsiteX205" fmla="*/ 100965 w 1617344"/>
                  <a:gd name="connsiteY205" fmla="*/ 849630 h 1029652"/>
                  <a:gd name="connsiteX206" fmla="*/ 100965 w 1617344"/>
                  <a:gd name="connsiteY206" fmla="*/ 859155 h 1029652"/>
                  <a:gd name="connsiteX207" fmla="*/ 101917 w 1617344"/>
                  <a:gd name="connsiteY207" fmla="*/ 824865 h 1029652"/>
                  <a:gd name="connsiteX208" fmla="*/ 89535 w 1617344"/>
                  <a:gd name="connsiteY208" fmla="*/ 824865 h 1029652"/>
                  <a:gd name="connsiteX209" fmla="*/ 89535 w 1617344"/>
                  <a:gd name="connsiteY209" fmla="*/ 824865 h 1029652"/>
                  <a:gd name="connsiteX210" fmla="*/ 89535 w 1617344"/>
                  <a:gd name="connsiteY210" fmla="*/ 820103 h 1029652"/>
                  <a:gd name="connsiteX211" fmla="*/ 89535 w 1617344"/>
                  <a:gd name="connsiteY211" fmla="*/ 814388 h 1029652"/>
                  <a:gd name="connsiteX212" fmla="*/ 89535 w 1617344"/>
                  <a:gd name="connsiteY212" fmla="*/ 814388 h 1029652"/>
                  <a:gd name="connsiteX213" fmla="*/ 101917 w 1617344"/>
                  <a:gd name="connsiteY213" fmla="*/ 814388 h 1029652"/>
                  <a:gd name="connsiteX214" fmla="*/ 101917 w 1617344"/>
                  <a:gd name="connsiteY214" fmla="*/ 824865 h 1029652"/>
                  <a:gd name="connsiteX215" fmla="*/ 101917 w 1617344"/>
                  <a:gd name="connsiteY215" fmla="*/ 824865 h 1029652"/>
                  <a:gd name="connsiteX216" fmla="*/ 100013 w 1617344"/>
                  <a:gd name="connsiteY216" fmla="*/ 787718 h 1029652"/>
                  <a:gd name="connsiteX217" fmla="*/ 100013 w 1617344"/>
                  <a:gd name="connsiteY217" fmla="*/ 787718 h 1029652"/>
                  <a:gd name="connsiteX218" fmla="*/ 86677 w 1617344"/>
                  <a:gd name="connsiteY218" fmla="*/ 787718 h 1029652"/>
                  <a:gd name="connsiteX219" fmla="*/ 86677 w 1617344"/>
                  <a:gd name="connsiteY219" fmla="*/ 787718 h 1029652"/>
                  <a:gd name="connsiteX220" fmla="*/ 90488 w 1617344"/>
                  <a:gd name="connsiteY220" fmla="*/ 782003 h 1029652"/>
                  <a:gd name="connsiteX221" fmla="*/ 93345 w 1617344"/>
                  <a:gd name="connsiteY221" fmla="*/ 779145 h 1029652"/>
                  <a:gd name="connsiteX222" fmla="*/ 98107 w 1617344"/>
                  <a:gd name="connsiteY222" fmla="*/ 781050 h 1029652"/>
                  <a:gd name="connsiteX223" fmla="*/ 102870 w 1617344"/>
                  <a:gd name="connsiteY223" fmla="*/ 783908 h 1029652"/>
                  <a:gd name="connsiteX224" fmla="*/ 100013 w 1617344"/>
                  <a:gd name="connsiteY224" fmla="*/ 787718 h 1029652"/>
                  <a:gd name="connsiteX225" fmla="*/ 87630 w 1617344"/>
                  <a:gd name="connsiteY225" fmla="*/ 747713 h 1029652"/>
                  <a:gd name="connsiteX226" fmla="*/ 89535 w 1617344"/>
                  <a:gd name="connsiteY226" fmla="*/ 744855 h 1029652"/>
                  <a:gd name="connsiteX227" fmla="*/ 89535 w 1617344"/>
                  <a:gd name="connsiteY227" fmla="*/ 744855 h 1029652"/>
                  <a:gd name="connsiteX228" fmla="*/ 100013 w 1617344"/>
                  <a:gd name="connsiteY228" fmla="*/ 744855 h 1029652"/>
                  <a:gd name="connsiteX229" fmla="*/ 101917 w 1617344"/>
                  <a:gd name="connsiteY229" fmla="*/ 747713 h 1029652"/>
                  <a:gd name="connsiteX230" fmla="*/ 100013 w 1617344"/>
                  <a:gd name="connsiteY230" fmla="*/ 749618 h 1029652"/>
                  <a:gd name="connsiteX231" fmla="*/ 96202 w 1617344"/>
                  <a:gd name="connsiteY231" fmla="*/ 753428 h 1029652"/>
                  <a:gd name="connsiteX232" fmla="*/ 94297 w 1617344"/>
                  <a:gd name="connsiteY232" fmla="*/ 754380 h 1029652"/>
                  <a:gd name="connsiteX233" fmla="*/ 94297 w 1617344"/>
                  <a:gd name="connsiteY233" fmla="*/ 754380 h 1029652"/>
                  <a:gd name="connsiteX234" fmla="*/ 94297 w 1617344"/>
                  <a:gd name="connsiteY234" fmla="*/ 754380 h 1029652"/>
                  <a:gd name="connsiteX235" fmla="*/ 87630 w 1617344"/>
                  <a:gd name="connsiteY235" fmla="*/ 747713 h 1029652"/>
                  <a:gd name="connsiteX236" fmla="*/ 99060 w 1617344"/>
                  <a:gd name="connsiteY236" fmla="*/ 716280 h 1029652"/>
                  <a:gd name="connsiteX237" fmla="*/ 95250 w 1617344"/>
                  <a:gd name="connsiteY237" fmla="*/ 719138 h 1029652"/>
                  <a:gd name="connsiteX238" fmla="*/ 93345 w 1617344"/>
                  <a:gd name="connsiteY238" fmla="*/ 719138 h 1029652"/>
                  <a:gd name="connsiteX239" fmla="*/ 86677 w 1617344"/>
                  <a:gd name="connsiteY239" fmla="*/ 714375 h 1029652"/>
                  <a:gd name="connsiteX240" fmla="*/ 89535 w 1617344"/>
                  <a:gd name="connsiteY240" fmla="*/ 710565 h 1029652"/>
                  <a:gd name="connsiteX241" fmla="*/ 89535 w 1617344"/>
                  <a:gd name="connsiteY241" fmla="*/ 710565 h 1029652"/>
                  <a:gd name="connsiteX242" fmla="*/ 103822 w 1617344"/>
                  <a:gd name="connsiteY242" fmla="*/ 710565 h 1029652"/>
                  <a:gd name="connsiteX243" fmla="*/ 103822 w 1617344"/>
                  <a:gd name="connsiteY243" fmla="*/ 710565 h 1029652"/>
                  <a:gd name="connsiteX244" fmla="*/ 99060 w 1617344"/>
                  <a:gd name="connsiteY244" fmla="*/ 716280 h 1029652"/>
                  <a:gd name="connsiteX245" fmla="*/ 117157 w 1617344"/>
                  <a:gd name="connsiteY245" fmla="*/ 673418 h 1029652"/>
                  <a:gd name="connsiteX246" fmla="*/ 128588 w 1617344"/>
                  <a:gd name="connsiteY246" fmla="*/ 673418 h 1029652"/>
                  <a:gd name="connsiteX247" fmla="*/ 128588 w 1617344"/>
                  <a:gd name="connsiteY247" fmla="*/ 673418 h 1029652"/>
                  <a:gd name="connsiteX248" fmla="*/ 128588 w 1617344"/>
                  <a:gd name="connsiteY248" fmla="*/ 678180 h 1029652"/>
                  <a:gd name="connsiteX249" fmla="*/ 128588 w 1617344"/>
                  <a:gd name="connsiteY249" fmla="*/ 683895 h 1029652"/>
                  <a:gd name="connsiteX250" fmla="*/ 116205 w 1617344"/>
                  <a:gd name="connsiteY250" fmla="*/ 684848 h 1029652"/>
                  <a:gd name="connsiteX251" fmla="*/ 117157 w 1617344"/>
                  <a:gd name="connsiteY251" fmla="*/ 673418 h 1029652"/>
                  <a:gd name="connsiteX252" fmla="*/ 117157 w 1617344"/>
                  <a:gd name="connsiteY252" fmla="*/ 710565 h 1029652"/>
                  <a:gd name="connsiteX253" fmla="*/ 117157 w 1617344"/>
                  <a:gd name="connsiteY253" fmla="*/ 710565 h 1029652"/>
                  <a:gd name="connsiteX254" fmla="*/ 127635 w 1617344"/>
                  <a:gd name="connsiteY254" fmla="*/ 710565 h 1029652"/>
                  <a:gd name="connsiteX255" fmla="*/ 127635 w 1617344"/>
                  <a:gd name="connsiteY255" fmla="*/ 710565 h 1029652"/>
                  <a:gd name="connsiteX256" fmla="*/ 129540 w 1617344"/>
                  <a:gd name="connsiteY256" fmla="*/ 713423 h 1029652"/>
                  <a:gd name="connsiteX257" fmla="*/ 127635 w 1617344"/>
                  <a:gd name="connsiteY257" fmla="*/ 715328 h 1029652"/>
                  <a:gd name="connsiteX258" fmla="*/ 121920 w 1617344"/>
                  <a:gd name="connsiteY258" fmla="*/ 719138 h 1029652"/>
                  <a:gd name="connsiteX259" fmla="*/ 118110 w 1617344"/>
                  <a:gd name="connsiteY259" fmla="*/ 717233 h 1029652"/>
                  <a:gd name="connsiteX260" fmla="*/ 114300 w 1617344"/>
                  <a:gd name="connsiteY260" fmla="*/ 714375 h 1029652"/>
                  <a:gd name="connsiteX261" fmla="*/ 117157 w 1617344"/>
                  <a:gd name="connsiteY261" fmla="*/ 710565 h 1029652"/>
                  <a:gd name="connsiteX262" fmla="*/ 118110 w 1617344"/>
                  <a:gd name="connsiteY262" fmla="*/ 744855 h 1029652"/>
                  <a:gd name="connsiteX263" fmla="*/ 118110 w 1617344"/>
                  <a:gd name="connsiteY263" fmla="*/ 744855 h 1029652"/>
                  <a:gd name="connsiteX264" fmla="*/ 118110 w 1617344"/>
                  <a:gd name="connsiteY264" fmla="*/ 744855 h 1029652"/>
                  <a:gd name="connsiteX265" fmla="*/ 120015 w 1617344"/>
                  <a:gd name="connsiteY265" fmla="*/ 744855 h 1029652"/>
                  <a:gd name="connsiteX266" fmla="*/ 124777 w 1617344"/>
                  <a:gd name="connsiteY266" fmla="*/ 744855 h 1029652"/>
                  <a:gd name="connsiteX267" fmla="*/ 128588 w 1617344"/>
                  <a:gd name="connsiteY267" fmla="*/ 745808 h 1029652"/>
                  <a:gd name="connsiteX268" fmla="*/ 129540 w 1617344"/>
                  <a:gd name="connsiteY268" fmla="*/ 750570 h 1029652"/>
                  <a:gd name="connsiteX269" fmla="*/ 128588 w 1617344"/>
                  <a:gd name="connsiteY269" fmla="*/ 754380 h 1029652"/>
                  <a:gd name="connsiteX270" fmla="*/ 120967 w 1617344"/>
                  <a:gd name="connsiteY270" fmla="*/ 754380 h 1029652"/>
                  <a:gd name="connsiteX271" fmla="*/ 119063 w 1617344"/>
                  <a:gd name="connsiteY271" fmla="*/ 754380 h 1029652"/>
                  <a:gd name="connsiteX272" fmla="*/ 117157 w 1617344"/>
                  <a:gd name="connsiteY272" fmla="*/ 751523 h 1029652"/>
                  <a:gd name="connsiteX273" fmla="*/ 118110 w 1617344"/>
                  <a:gd name="connsiteY273" fmla="*/ 744855 h 1029652"/>
                  <a:gd name="connsiteX274" fmla="*/ 117157 w 1617344"/>
                  <a:gd name="connsiteY274" fmla="*/ 824865 h 1029652"/>
                  <a:gd name="connsiteX275" fmla="*/ 117157 w 1617344"/>
                  <a:gd name="connsiteY275" fmla="*/ 814388 h 1029652"/>
                  <a:gd name="connsiteX276" fmla="*/ 117157 w 1617344"/>
                  <a:gd name="connsiteY276" fmla="*/ 814388 h 1029652"/>
                  <a:gd name="connsiteX277" fmla="*/ 128588 w 1617344"/>
                  <a:gd name="connsiteY277" fmla="*/ 814388 h 1029652"/>
                  <a:gd name="connsiteX278" fmla="*/ 128588 w 1617344"/>
                  <a:gd name="connsiteY278" fmla="*/ 814388 h 1029652"/>
                  <a:gd name="connsiteX279" fmla="*/ 128588 w 1617344"/>
                  <a:gd name="connsiteY279" fmla="*/ 824865 h 1029652"/>
                  <a:gd name="connsiteX280" fmla="*/ 128588 w 1617344"/>
                  <a:gd name="connsiteY280" fmla="*/ 824865 h 1029652"/>
                  <a:gd name="connsiteX281" fmla="*/ 117157 w 1617344"/>
                  <a:gd name="connsiteY281" fmla="*/ 824865 h 1029652"/>
                  <a:gd name="connsiteX282" fmla="*/ 117157 w 1617344"/>
                  <a:gd name="connsiteY282" fmla="*/ 824865 h 1029652"/>
                  <a:gd name="connsiteX283" fmla="*/ 128588 w 1617344"/>
                  <a:gd name="connsiteY283" fmla="*/ 859155 h 1029652"/>
                  <a:gd name="connsiteX284" fmla="*/ 122872 w 1617344"/>
                  <a:gd name="connsiteY284" fmla="*/ 859155 h 1029652"/>
                  <a:gd name="connsiteX285" fmla="*/ 117157 w 1617344"/>
                  <a:gd name="connsiteY285" fmla="*/ 859155 h 1029652"/>
                  <a:gd name="connsiteX286" fmla="*/ 117157 w 1617344"/>
                  <a:gd name="connsiteY286" fmla="*/ 848678 h 1029652"/>
                  <a:gd name="connsiteX287" fmla="*/ 124777 w 1617344"/>
                  <a:gd name="connsiteY287" fmla="*/ 847725 h 1029652"/>
                  <a:gd name="connsiteX288" fmla="*/ 128588 w 1617344"/>
                  <a:gd name="connsiteY288" fmla="*/ 849630 h 1029652"/>
                  <a:gd name="connsiteX289" fmla="*/ 129540 w 1617344"/>
                  <a:gd name="connsiteY289" fmla="*/ 854393 h 1029652"/>
                  <a:gd name="connsiteX290" fmla="*/ 128588 w 1617344"/>
                  <a:gd name="connsiteY290" fmla="*/ 859155 h 1029652"/>
                  <a:gd name="connsiteX291" fmla="*/ 130492 w 1617344"/>
                  <a:gd name="connsiteY291" fmla="*/ 787718 h 1029652"/>
                  <a:gd name="connsiteX292" fmla="*/ 117157 w 1617344"/>
                  <a:gd name="connsiteY292" fmla="*/ 787718 h 1029652"/>
                  <a:gd name="connsiteX293" fmla="*/ 117157 w 1617344"/>
                  <a:gd name="connsiteY293" fmla="*/ 787718 h 1029652"/>
                  <a:gd name="connsiteX294" fmla="*/ 117157 w 1617344"/>
                  <a:gd name="connsiteY294" fmla="*/ 781050 h 1029652"/>
                  <a:gd name="connsiteX295" fmla="*/ 118110 w 1617344"/>
                  <a:gd name="connsiteY295" fmla="*/ 780098 h 1029652"/>
                  <a:gd name="connsiteX296" fmla="*/ 122872 w 1617344"/>
                  <a:gd name="connsiteY296" fmla="*/ 779145 h 1029652"/>
                  <a:gd name="connsiteX297" fmla="*/ 127635 w 1617344"/>
                  <a:gd name="connsiteY297" fmla="*/ 779145 h 1029652"/>
                  <a:gd name="connsiteX298" fmla="*/ 129540 w 1617344"/>
                  <a:gd name="connsiteY298" fmla="*/ 782003 h 1029652"/>
                  <a:gd name="connsiteX299" fmla="*/ 130492 w 1617344"/>
                  <a:gd name="connsiteY299" fmla="*/ 787718 h 1029652"/>
                  <a:gd name="connsiteX300" fmla="*/ 130492 w 1617344"/>
                  <a:gd name="connsiteY300" fmla="*/ 787718 h 1029652"/>
                  <a:gd name="connsiteX301" fmla="*/ 158115 w 1617344"/>
                  <a:gd name="connsiteY301" fmla="*/ 673418 h 1029652"/>
                  <a:gd name="connsiteX302" fmla="*/ 158115 w 1617344"/>
                  <a:gd name="connsiteY302" fmla="*/ 673418 h 1029652"/>
                  <a:gd name="connsiteX303" fmla="*/ 158115 w 1617344"/>
                  <a:gd name="connsiteY303" fmla="*/ 683895 h 1029652"/>
                  <a:gd name="connsiteX304" fmla="*/ 155257 w 1617344"/>
                  <a:gd name="connsiteY304" fmla="*/ 683895 h 1029652"/>
                  <a:gd name="connsiteX305" fmla="*/ 147638 w 1617344"/>
                  <a:gd name="connsiteY305" fmla="*/ 682943 h 1029652"/>
                  <a:gd name="connsiteX306" fmla="*/ 142875 w 1617344"/>
                  <a:gd name="connsiteY306" fmla="*/ 672465 h 1029652"/>
                  <a:gd name="connsiteX307" fmla="*/ 158115 w 1617344"/>
                  <a:gd name="connsiteY307" fmla="*/ 673418 h 1029652"/>
                  <a:gd name="connsiteX308" fmla="*/ 144780 w 1617344"/>
                  <a:gd name="connsiteY308" fmla="*/ 710565 h 1029652"/>
                  <a:gd name="connsiteX309" fmla="*/ 144780 w 1617344"/>
                  <a:gd name="connsiteY309" fmla="*/ 710565 h 1029652"/>
                  <a:gd name="connsiteX310" fmla="*/ 158115 w 1617344"/>
                  <a:gd name="connsiteY310" fmla="*/ 710565 h 1029652"/>
                  <a:gd name="connsiteX311" fmla="*/ 160020 w 1617344"/>
                  <a:gd name="connsiteY311" fmla="*/ 712470 h 1029652"/>
                  <a:gd name="connsiteX312" fmla="*/ 158115 w 1617344"/>
                  <a:gd name="connsiteY312" fmla="*/ 714375 h 1029652"/>
                  <a:gd name="connsiteX313" fmla="*/ 152400 w 1617344"/>
                  <a:gd name="connsiteY313" fmla="*/ 718185 h 1029652"/>
                  <a:gd name="connsiteX314" fmla="*/ 152400 w 1617344"/>
                  <a:gd name="connsiteY314" fmla="*/ 718185 h 1029652"/>
                  <a:gd name="connsiteX315" fmla="*/ 152400 w 1617344"/>
                  <a:gd name="connsiteY315" fmla="*/ 718185 h 1029652"/>
                  <a:gd name="connsiteX316" fmla="*/ 147638 w 1617344"/>
                  <a:gd name="connsiteY316" fmla="*/ 716280 h 1029652"/>
                  <a:gd name="connsiteX317" fmla="*/ 142875 w 1617344"/>
                  <a:gd name="connsiteY317" fmla="*/ 713423 h 1029652"/>
                  <a:gd name="connsiteX318" fmla="*/ 143827 w 1617344"/>
                  <a:gd name="connsiteY318" fmla="*/ 711518 h 1029652"/>
                  <a:gd name="connsiteX319" fmla="*/ 144780 w 1617344"/>
                  <a:gd name="connsiteY319" fmla="*/ 710565 h 1029652"/>
                  <a:gd name="connsiteX320" fmla="*/ 144780 w 1617344"/>
                  <a:gd name="connsiteY320" fmla="*/ 782955 h 1029652"/>
                  <a:gd name="connsiteX321" fmla="*/ 145732 w 1617344"/>
                  <a:gd name="connsiteY321" fmla="*/ 780098 h 1029652"/>
                  <a:gd name="connsiteX322" fmla="*/ 151447 w 1617344"/>
                  <a:gd name="connsiteY322" fmla="*/ 779145 h 1029652"/>
                  <a:gd name="connsiteX323" fmla="*/ 157163 w 1617344"/>
                  <a:gd name="connsiteY323" fmla="*/ 780098 h 1029652"/>
                  <a:gd name="connsiteX324" fmla="*/ 159067 w 1617344"/>
                  <a:gd name="connsiteY324" fmla="*/ 787718 h 1029652"/>
                  <a:gd name="connsiteX325" fmla="*/ 159067 w 1617344"/>
                  <a:gd name="connsiteY325" fmla="*/ 787718 h 1029652"/>
                  <a:gd name="connsiteX326" fmla="*/ 143827 w 1617344"/>
                  <a:gd name="connsiteY326" fmla="*/ 787718 h 1029652"/>
                  <a:gd name="connsiteX327" fmla="*/ 144780 w 1617344"/>
                  <a:gd name="connsiteY327" fmla="*/ 782955 h 1029652"/>
                  <a:gd name="connsiteX328" fmla="*/ 157163 w 1617344"/>
                  <a:gd name="connsiteY328" fmla="*/ 744855 h 1029652"/>
                  <a:gd name="connsiteX329" fmla="*/ 145732 w 1617344"/>
                  <a:gd name="connsiteY329" fmla="*/ 753428 h 1029652"/>
                  <a:gd name="connsiteX330" fmla="*/ 157163 w 1617344"/>
                  <a:gd name="connsiteY330" fmla="*/ 744855 h 1029652"/>
                  <a:gd name="connsiteX331" fmla="*/ 157163 w 1617344"/>
                  <a:gd name="connsiteY331" fmla="*/ 814388 h 1029652"/>
                  <a:gd name="connsiteX332" fmla="*/ 157163 w 1617344"/>
                  <a:gd name="connsiteY332" fmla="*/ 814388 h 1029652"/>
                  <a:gd name="connsiteX333" fmla="*/ 158115 w 1617344"/>
                  <a:gd name="connsiteY333" fmla="*/ 819150 h 1029652"/>
                  <a:gd name="connsiteX334" fmla="*/ 159067 w 1617344"/>
                  <a:gd name="connsiteY334" fmla="*/ 824865 h 1029652"/>
                  <a:gd name="connsiteX335" fmla="*/ 144780 w 1617344"/>
                  <a:gd name="connsiteY335" fmla="*/ 824865 h 1029652"/>
                  <a:gd name="connsiteX336" fmla="*/ 143827 w 1617344"/>
                  <a:gd name="connsiteY336" fmla="*/ 814388 h 1029652"/>
                  <a:gd name="connsiteX337" fmla="*/ 157163 w 1617344"/>
                  <a:gd name="connsiteY337" fmla="*/ 814388 h 1029652"/>
                  <a:gd name="connsiteX338" fmla="*/ 151447 w 1617344"/>
                  <a:gd name="connsiteY338" fmla="*/ 859155 h 1029652"/>
                  <a:gd name="connsiteX339" fmla="*/ 143827 w 1617344"/>
                  <a:gd name="connsiteY339" fmla="*/ 859155 h 1029652"/>
                  <a:gd name="connsiteX340" fmla="*/ 143827 w 1617344"/>
                  <a:gd name="connsiteY340" fmla="*/ 847725 h 1029652"/>
                  <a:gd name="connsiteX341" fmla="*/ 154305 w 1617344"/>
                  <a:gd name="connsiteY341" fmla="*/ 847725 h 1029652"/>
                  <a:gd name="connsiteX342" fmla="*/ 158115 w 1617344"/>
                  <a:gd name="connsiteY342" fmla="*/ 857250 h 1029652"/>
                  <a:gd name="connsiteX343" fmla="*/ 151447 w 1617344"/>
                  <a:gd name="connsiteY343" fmla="*/ 859155 h 1029652"/>
                  <a:gd name="connsiteX344" fmla="*/ 327660 w 1617344"/>
                  <a:gd name="connsiteY344" fmla="*/ 315278 h 1029652"/>
                  <a:gd name="connsiteX345" fmla="*/ 327660 w 1617344"/>
                  <a:gd name="connsiteY345" fmla="*/ 315278 h 1029652"/>
                  <a:gd name="connsiteX346" fmla="*/ 327660 w 1617344"/>
                  <a:gd name="connsiteY346" fmla="*/ 259080 h 1029652"/>
                  <a:gd name="connsiteX347" fmla="*/ 327660 w 1617344"/>
                  <a:gd name="connsiteY347" fmla="*/ 259080 h 1029652"/>
                  <a:gd name="connsiteX348" fmla="*/ 327660 w 1617344"/>
                  <a:gd name="connsiteY348" fmla="*/ 315278 h 1029652"/>
                  <a:gd name="connsiteX349" fmla="*/ 561975 w 1617344"/>
                  <a:gd name="connsiteY349" fmla="*/ 206693 h 1029652"/>
                  <a:gd name="connsiteX350" fmla="*/ 561975 w 1617344"/>
                  <a:gd name="connsiteY350" fmla="*/ 206693 h 1029652"/>
                  <a:gd name="connsiteX351" fmla="*/ 572452 w 1617344"/>
                  <a:gd name="connsiteY351" fmla="*/ 206693 h 1029652"/>
                  <a:gd name="connsiteX352" fmla="*/ 572452 w 1617344"/>
                  <a:gd name="connsiteY352" fmla="*/ 230505 h 1029652"/>
                  <a:gd name="connsiteX353" fmla="*/ 561975 w 1617344"/>
                  <a:gd name="connsiteY353" fmla="*/ 230505 h 1029652"/>
                  <a:gd name="connsiteX354" fmla="*/ 561975 w 1617344"/>
                  <a:gd name="connsiteY354" fmla="*/ 230505 h 1029652"/>
                  <a:gd name="connsiteX355" fmla="*/ 561975 w 1617344"/>
                  <a:gd name="connsiteY355" fmla="*/ 206693 h 1029652"/>
                  <a:gd name="connsiteX356" fmla="*/ 541972 w 1617344"/>
                  <a:gd name="connsiteY356" fmla="*/ 206693 h 1029652"/>
                  <a:gd name="connsiteX357" fmla="*/ 551497 w 1617344"/>
                  <a:gd name="connsiteY357" fmla="*/ 205740 h 1029652"/>
                  <a:gd name="connsiteX358" fmla="*/ 551497 w 1617344"/>
                  <a:gd name="connsiteY358" fmla="*/ 229553 h 1029652"/>
                  <a:gd name="connsiteX359" fmla="*/ 541972 w 1617344"/>
                  <a:gd name="connsiteY359" fmla="*/ 229553 h 1029652"/>
                  <a:gd name="connsiteX360" fmla="*/ 541972 w 1617344"/>
                  <a:gd name="connsiteY360" fmla="*/ 206693 h 1029652"/>
                  <a:gd name="connsiteX361" fmla="*/ 524827 w 1617344"/>
                  <a:gd name="connsiteY361" fmla="*/ 206693 h 1029652"/>
                  <a:gd name="connsiteX362" fmla="*/ 534352 w 1617344"/>
                  <a:gd name="connsiteY362" fmla="*/ 205740 h 1029652"/>
                  <a:gd name="connsiteX363" fmla="*/ 534352 w 1617344"/>
                  <a:gd name="connsiteY363" fmla="*/ 230505 h 1029652"/>
                  <a:gd name="connsiteX364" fmla="*/ 524827 w 1617344"/>
                  <a:gd name="connsiteY364" fmla="*/ 206693 h 1029652"/>
                  <a:gd name="connsiteX365" fmla="*/ 503872 w 1617344"/>
                  <a:gd name="connsiteY365" fmla="*/ 206693 h 1029652"/>
                  <a:gd name="connsiteX366" fmla="*/ 515302 w 1617344"/>
                  <a:gd name="connsiteY366" fmla="*/ 206693 h 1029652"/>
                  <a:gd name="connsiteX367" fmla="*/ 515302 w 1617344"/>
                  <a:gd name="connsiteY367" fmla="*/ 206693 h 1029652"/>
                  <a:gd name="connsiteX368" fmla="*/ 515302 w 1617344"/>
                  <a:gd name="connsiteY368" fmla="*/ 230505 h 1029652"/>
                  <a:gd name="connsiteX369" fmla="*/ 515302 w 1617344"/>
                  <a:gd name="connsiteY369" fmla="*/ 230505 h 1029652"/>
                  <a:gd name="connsiteX370" fmla="*/ 503872 w 1617344"/>
                  <a:gd name="connsiteY370" fmla="*/ 230505 h 1029652"/>
                  <a:gd name="connsiteX371" fmla="*/ 503872 w 1617344"/>
                  <a:gd name="connsiteY371" fmla="*/ 206693 h 1029652"/>
                  <a:gd name="connsiteX372" fmla="*/ 572452 w 1617344"/>
                  <a:gd name="connsiteY372" fmla="*/ 433388 h 1029652"/>
                  <a:gd name="connsiteX373" fmla="*/ 569595 w 1617344"/>
                  <a:gd name="connsiteY373" fmla="*/ 436245 h 1029652"/>
                  <a:gd name="connsiteX374" fmla="*/ 526732 w 1617344"/>
                  <a:gd name="connsiteY374" fmla="*/ 436245 h 1029652"/>
                  <a:gd name="connsiteX375" fmla="*/ 483870 w 1617344"/>
                  <a:gd name="connsiteY375" fmla="*/ 436245 h 1029652"/>
                  <a:gd name="connsiteX376" fmla="*/ 483870 w 1617344"/>
                  <a:gd name="connsiteY376" fmla="*/ 436245 h 1029652"/>
                  <a:gd name="connsiteX377" fmla="*/ 483870 w 1617344"/>
                  <a:gd name="connsiteY377" fmla="*/ 436245 h 1029652"/>
                  <a:gd name="connsiteX378" fmla="*/ 491490 w 1617344"/>
                  <a:gd name="connsiteY378" fmla="*/ 432435 h 1029652"/>
                  <a:gd name="connsiteX379" fmla="*/ 496252 w 1617344"/>
                  <a:gd name="connsiteY379" fmla="*/ 431483 h 1029652"/>
                  <a:gd name="connsiteX380" fmla="*/ 507682 w 1617344"/>
                  <a:gd name="connsiteY380" fmla="*/ 429578 h 1029652"/>
                  <a:gd name="connsiteX381" fmla="*/ 550545 w 1617344"/>
                  <a:gd name="connsiteY381" fmla="*/ 428625 h 1029652"/>
                  <a:gd name="connsiteX382" fmla="*/ 562927 w 1617344"/>
                  <a:gd name="connsiteY382" fmla="*/ 429578 h 1029652"/>
                  <a:gd name="connsiteX383" fmla="*/ 573405 w 1617344"/>
                  <a:gd name="connsiteY383" fmla="*/ 431483 h 1029652"/>
                  <a:gd name="connsiteX384" fmla="*/ 572452 w 1617344"/>
                  <a:gd name="connsiteY384" fmla="*/ 433388 h 1029652"/>
                  <a:gd name="connsiteX385" fmla="*/ 593407 w 1617344"/>
                  <a:gd name="connsiteY385" fmla="*/ 653415 h 1029652"/>
                  <a:gd name="connsiteX386" fmla="*/ 588645 w 1617344"/>
                  <a:gd name="connsiteY386" fmla="*/ 654368 h 1029652"/>
                  <a:gd name="connsiteX387" fmla="*/ 582930 w 1617344"/>
                  <a:gd name="connsiteY387" fmla="*/ 646748 h 1029652"/>
                  <a:gd name="connsiteX388" fmla="*/ 582930 w 1617344"/>
                  <a:gd name="connsiteY388" fmla="*/ 626745 h 1029652"/>
                  <a:gd name="connsiteX389" fmla="*/ 583882 w 1617344"/>
                  <a:gd name="connsiteY389" fmla="*/ 624840 h 1029652"/>
                  <a:gd name="connsiteX390" fmla="*/ 586740 w 1617344"/>
                  <a:gd name="connsiteY390" fmla="*/ 622935 h 1029652"/>
                  <a:gd name="connsiteX391" fmla="*/ 587692 w 1617344"/>
                  <a:gd name="connsiteY391" fmla="*/ 622935 h 1029652"/>
                  <a:gd name="connsiteX392" fmla="*/ 590550 w 1617344"/>
                  <a:gd name="connsiteY392" fmla="*/ 622935 h 1029652"/>
                  <a:gd name="connsiteX393" fmla="*/ 592455 w 1617344"/>
                  <a:gd name="connsiteY393" fmla="*/ 622935 h 1029652"/>
                  <a:gd name="connsiteX394" fmla="*/ 593407 w 1617344"/>
                  <a:gd name="connsiteY394" fmla="*/ 653415 h 1029652"/>
                  <a:gd name="connsiteX395" fmla="*/ 608647 w 1617344"/>
                  <a:gd name="connsiteY395" fmla="*/ 653415 h 1029652"/>
                  <a:gd name="connsiteX396" fmla="*/ 603885 w 1617344"/>
                  <a:gd name="connsiteY396" fmla="*/ 653415 h 1029652"/>
                  <a:gd name="connsiteX397" fmla="*/ 599122 w 1617344"/>
                  <a:gd name="connsiteY397" fmla="*/ 653415 h 1029652"/>
                  <a:gd name="connsiteX398" fmla="*/ 599122 w 1617344"/>
                  <a:gd name="connsiteY398" fmla="*/ 653415 h 1029652"/>
                  <a:gd name="connsiteX399" fmla="*/ 599122 w 1617344"/>
                  <a:gd name="connsiteY399" fmla="*/ 653415 h 1029652"/>
                  <a:gd name="connsiteX400" fmla="*/ 599122 w 1617344"/>
                  <a:gd name="connsiteY400" fmla="*/ 621983 h 1029652"/>
                  <a:gd name="connsiteX401" fmla="*/ 603885 w 1617344"/>
                  <a:gd name="connsiteY401" fmla="*/ 621030 h 1029652"/>
                  <a:gd name="connsiteX402" fmla="*/ 609600 w 1617344"/>
                  <a:gd name="connsiteY402" fmla="*/ 620078 h 1029652"/>
                  <a:gd name="connsiteX403" fmla="*/ 609600 w 1617344"/>
                  <a:gd name="connsiteY403" fmla="*/ 620078 h 1029652"/>
                  <a:gd name="connsiteX404" fmla="*/ 609600 w 1617344"/>
                  <a:gd name="connsiteY404" fmla="*/ 620078 h 1029652"/>
                  <a:gd name="connsiteX405" fmla="*/ 608647 w 1617344"/>
                  <a:gd name="connsiteY405" fmla="*/ 653415 h 1029652"/>
                  <a:gd name="connsiteX406" fmla="*/ 622935 w 1617344"/>
                  <a:gd name="connsiteY406" fmla="*/ 654368 h 1029652"/>
                  <a:gd name="connsiteX407" fmla="*/ 621030 w 1617344"/>
                  <a:gd name="connsiteY407" fmla="*/ 654368 h 1029652"/>
                  <a:gd name="connsiteX408" fmla="*/ 619125 w 1617344"/>
                  <a:gd name="connsiteY408" fmla="*/ 654368 h 1029652"/>
                  <a:gd name="connsiteX409" fmla="*/ 617220 w 1617344"/>
                  <a:gd name="connsiteY409" fmla="*/ 654368 h 1029652"/>
                  <a:gd name="connsiteX410" fmla="*/ 615315 w 1617344"/>
                  <a:gd name="connsiteY410" fmla="*/ 653415 h 1029652"/>
                  <a:gd name="connsiteX411" fmla="*/ 615315 w 1617344"/>
                  <a:gd name="connsiteY411" fmla="*/ 641033 h 1029652"/>
                  <a:gd name="connsiteX412" fmla="*/ 616267 w 1617344"/>
                  <a:gd name="connsiteY412" fmla="*/ 627698 h 1029652"/>
                  <a:gd name="connsiteX413" fmla="*/ 623888 w 1617344"/>
                  <a:gd name="connsiteY413" fmla="*/ 621030 h 1029652"/>
                  <a:gd name="connsiteX414" fmla="*/ 626745 w 1617344"/>
                  <a:gd name="connsiteY414" fmla="*/ 622935 h 1029652"/>
                  <a:gd name="connsiteX415" fmla="*/ 626745 w 1617344"/>
                  <a:gd name="connsiteY415" fmla="*/ 635318 h 1029652"/>
                  <a:gd name="connsiteX416" fmla="*/ 626745 w 1617344"/>
                  <a:gd name="connsiteY416" fmla="*/ 647700 h 1029652"/>
                  <a:gd name="connsiteX417" fmla="*/ 622935 w 1617344"/>
                  <a:gd name="connsiteY417" fmla="*/ 654368 h 1029652"/>
                  <a:gd name="connsiteX418" fmla="*/ 641985 w 1617344"/>
                  <a:gd name="connsiteY418" fmla="*/ 638175 h 1029652"/>
                  <a:gd name="connsiteX419" fmla="*/ 640080 w 1617344"/>
                  <a:gd name="connsiteY419" fmla="*/ 653415 h 1029652"/>
                  <a:gd name="connsiteX420" fmla="*/ 637222 w 1617344"/>
                  <a:gd name="connsiteY420" fmla="*/ 653415 h 1029652"/>
                  <a:gd name="connsiteX421" fmla="*/ 633413 w 1617344"/>
                  <a:gd name="connsiteY421" fmla="*/ 652463 h 1029652"/>
                  <a:gd name="connsiteX422" fmla="*/ 630555 w 1617344"/>
                  <a:gd name="connsiteY422" fmla="*/ 645795 h 1029652"/>
                  <a:gd name="connsiteX423" fmla="*/ 630555 w 1617344"/>
                  <a:gd name="connsiteY423" fmla="*/ 642938 h 1029652"/>
                  <a:gd name="connsiteX424" fmla="*/ 630555 w 1617344"/>
                  <a:gd name="connsiteY424" fmla="*/ 632460 h 1029652"/>
                  <a:gd name="connsiteX425" fmla="*/ 630555 w 1617344"/>
                  <a:gd name="connsiteY425" fmla="*/ 621983 h 1029652"/>
                  <a:gd name="connsiteX426" fmla="*/ 639127 w 1617344"/>
                  <a:gd name="connsiteY426" fmla="*/ 624840 h 1029652"/>
                  <a:gd name="connsiteX427" fmla="*/ 641985 w 1617344"/>
                  <a:gd name="connsiteY427" fmla="*/ 638175 h 1029652"/>
                  <a:gd name="connsiteX428" fmla="*/ 655320 w 1617344"/>
                  <a:gd name="connsiteY428" fmla="*/ 646748 h 1029652"/>
                  <a:gd name="connsiteX429" fmla="*/ 650557 w 1617344"/>
                  <a:gd name="connsiteY429" fmla="*/ 654368 h 1029652"/>
                  <a:gd name="connsiteX430" fmla="*/ 649605 w 1617344"/>
                  <a:gd name="connsiteY430" fmla="*/ 652463 h 1029652"/>
                  <a:gd name="connsiteX431" fmla="*/ 647700 w 1617344"/>
                  <a:gd name="connsiteY431" fmla="*/ 649605 h 1029652"/>
                  <a:gd name="connsiteX432" fmla="*/ 646747 w 1617344"/>
                  <a:gd name="connsiteY432" fmla="*/ 646748 h 1029652"/>
                  <a:gd name="connsiteX433" fmla="*/ 646747 w 1617344"/>
                  <a:gd name="connsiteY433" fmla="*/ 635318 h 1029652"/>
                  <a:gd name="connsiteX434" fmla="*/ 646747 w 1617344"/>
                  <a:gd name="connsiteY434" fmla="*/ 622935 h 1029652"/>
                  <a:gd name="connsiteX435" fmla="*/ 650557 w 1617344"/>
                  <a:gd name="connsiteY435" fmla="*/ 620078 h 1029652"/>
                  <a:gd name="connsiteX436" fmla="*/ 654367 w 1617344"/>
                  <a:gd name="connsiteY436" fmla="*/ 623888 h 1029652"/>
                  <a:gd name="connsiteX437" fmla="*/ 656272 w 1617344"/>
                  <a:gd name="connsiteY437" fmla="*/ 627698 h 1029652"/>
                  <a:gd name="connsiteX438" fmla="*/ 657225 w 1617344"/>
                  <a:gd name="connsiteY438" fmla="*/ 636270 h 1029652"/>
                  <a:gd name="connsiteX439" fmla="*/ 655320 w 1617344"/>
                  <a:gd name="connsiteY439" fmla="*/ 646748 h 1029652"/>
                  <a:gd name="connsiteX440" fmla="*/ 670560 w 1617344"/>
                  <a:gd name="connsiteY440" fmla="*/ 650558 h 1029652"/>
                  <a:gd name="connsiteX441" fmla="*/ 669607 w 1617344"/>
                  <a:gd name="connsiteY441" fmla="*/ 651510 h 1029652"/>
                  <a:gd name="connsiteX442" fmla="*/ 665797 w 1617344"/>
                  <a:gd name="connsiteY442" fmla="*/ 653415 h 1029652"/>
                  <a:gd name="connsiteX443" fmla="*/ 661988 w 1617344"/>
                  <a:gd name="connsiteY443" fmla="*/ 649605 h 1029652"/>
                  <a:gd name="connsiteX444" fmla="*/ 661988 w 1617344"/>
                  <a:gd name="connsiteY444" fmla="*/ 635318 h 1029652"/>
                  <a:gd name="connsiteX445" fmla="*/ 661988 w 1617344"/>
                  <a:gd name="connsiteY445" fmla="*/ 619125 h 1029652"/>
                  <a:gd name="connsiteX446" fmla="*/ 661988 w 1617344"/>
                  <a:gd name="connsiteY446" fmla="*/ 619125 h 1029652"/>
                  <a:gd name="connsiteX447" fmla="*/ 661988 w 1617344"/>
                  <a:gd name="connsiteY447" fmla="*/ 619125 h 1029652"/>
                  <a:gd name="connsiteX448" fmla="*/ 667702 w 1617344"/>
                  <a:gd name="connsiteY448" fmla="*/ 621983 h 1029652"/>
                  <a:gd name="connsiteX449" fmla="*/ 670560 w 1617344"/>
                  <a:gd name="connsiteY449" fmla="*/ 623888 h 1029652"/>
                  <a:gd name="connsiteX450" fmla="*/ 670560 w 1617344"/>
                  <a:gd name="connsiteY450" fmla="*/ 642938 h 1029652"/>
                  <a:gd name="connsiteX451" fmla="*/ 670560 w 1617344"/>
                  <a:gd name="connsiteY451" fmla="*/ 650558 h 1029652"/>
                  <a:gd name="connsiteX452" fmla="*/ 677227 w 1617344"/>
                  <a:gd name="connsiteY452" fmla="*/ 653415 h 1029652"/>
                  <a:gd name="connsiteX453" fmla="*/ 676275 w 1617344"/>
                  <a:gd name="connsiteY453" fmla="*/ 626745 h 1029652"/>
                  <a:gd name="connsiteX454" fmla="*/ 678180 w 1617344"/>
                  <a:gd name="connsiteY454" fmla="*/ 623888 h 1029652"/>
                  <a:gd name="connsiteX455" fmla="*/ 684847 w 1617344"/>
                  <a:gd name="connsiteY455" fmla="*/ 622935 h 1029652"/>
                  <a:gd name="connsiteX456" fmla="*/ 677227 w 1617344"/>
                  <a:gd name="connsiteY456" fmla="*/ 653415 h 1029652"/>
                  <a:gd name="connsiteX457" fmla="*/ 701040 w 1617344"/>
                  <a:gd name="connsiteY457" fmla="*/ 648653 h 1029652"/>
                  <a:gd name="connsiteX458" fmla="*/ 696277 w 1617344"/>
                  <a:gd name="connsiteY458" fmla="*/ 654368 h 1029652"/>
                  <a:gd name="connsiteX459" fmla="*/ 696277 w 1617344"/>
                  <a:gd name="connsiteY459" fmla="*/ 654368 h 1029652"/>
                  <a:gd name="connsiteX460" fmla="*/ 696277 w 1617344"/>
                  <a:gd name="connsiteY460" fmla="*/ 654368 h 1029652"/>
                  <a:gd name="connsiteX461" fmla="*/ 695325 w 1617344"/>
                  <a:gd name="connsiteY461" fmla="*/ 652463 h 1029652"/>
                  <a:gd name="connsiteX462" fmla="*/ 692467 w 1617344"/>
                  <a:gd name="connsiteY462" fmla="*/ 647700 h 1029652"/>
                  <a:gd name="connsiteX463" fmla="*/ 692467 w 1617344"/>
                  <a:gd name="connsiteY463" fmla="*/ 627698 h 1029652"/>
                  <a:gd name="connsiteX464" fmla="*/ 698182 w 1617344"/>
                  <a:gd name="connsiteY464" fmla="*/ 620078 h 1029652"/>
                  <a:gd name="connsiteX465" fmla="*/ 698182 w 1617344"/>
                  <a:gd name="connsiteY465" fmla="*/ 620078 h 1029652"/>
                  <a:gd name="connsiteX466" fmla="*/ 698182 w 1617344"/>
                  <a:gd name="connsiteY466" fmla="*/ 620078 h 1029652"/>
                  <a:gd name="connsiteX467" fmla="*/ 700088 w 1617344"/>
                  <a:gd name="connsiteY467" fmla="*/ 621983 h 1029652"/>
                  <a:gd name="connsiteX468" fmla="*/ 701992 w 1617344"/>
                  <a:gd name="connsiteY468" fmla="*/ 623888 h 1029652"/>
                  <a:gd name="connsiteX469" fmla="*/ 701040 w 1617344"/>
                  <a:gd name="connsiteY469" fmla="*/ 648653 h 1029652"/>
                  <a:gd name="connsiteX470" fmla="*/ 716280 w 1617344"/>
                  <a:gd name="connsiteY470" fmla="*/ 653415 h 1029652"/>
                  <a:gd name="connsiteX471" fmla="*/ 711517 w 1617344"/>
                  <a:gd name="connsiteY471" fmla="*/ 654368 h 1029652"/>
                  <a:gd name="connsiteX472" fmla="*/ 708660 w 1617344"/>
                  <a:gd name="connsiteY472" fmla="*/ 653415 h 1029652"/>
                  <a:gd name="connsiteX473" fmla="*/ 707707 w 1617344"/>
                  <a:gd name="connsiteY473" fmla="*/ 650558 h 1029652"/>
                  <a:gd name="connsiteX474" fmla="*/ 707707 w 1617344"/>
                  <a:gd name="connsiteY474" fmla="*/ 645795 h 1029652"/>
                  <a:gd name="connsiteX475" fmla="*/ 707707 w 1617344"/>
                  <a:gd name="connsiteY475" fmla="*/ 638175 h 1029652"/>
                  <a:gd name="connsiteX476" fmla="*/ 707707 w 1617344"/>
                  <a:gd name="connsiteY476" fmla="*/ 632460 h 1029652"/>
                  <a:gd name="connsiteX477" fmla="*/ 707707 w 1617344"/>
                  <a:gd name="connsiteY477" fmla="*/ 628650 h 1029652"/>
                  <a:gd name="connsiteX478" fmla="*/ 708660 w 1617344"/>
                  <a:gd name="connsiteY478" fmla="*/ 625793 h 1029652"/>
                  <a:gd name="connsiteX479" fmla="*/ 710565 w 1617344"/>
                  <a:gd name="connsiteY479" fmla="*/ 623888 h 1029652"/>
                  <a:gd name="connsiteX480" fmla="*/ 712470 w 1617344"/>
                  <a:gd name="connsiteY480" fmla="*/ 622935 h 1029652"/>
                  <a:gd name="connsiteX481" fmla="*/ 713422 w 1617344"/>
                  <a:gd name="connsiteY481" fmla="*/ 622935 h 1029652"/>
                  <a:gd name="connsiteX482" fmla="*/ 717232 w 1617344"/>
                  <a:gd name="connsiteY482" fmla="*/ 622935 h 1029652"/>
                  <a:gd name="connsiteX483" fmla="*/ 716280 w 1617344"/>
                  <a:gd name="connsiteY483" fmla="*/ 653415 h 1029652"/>
                  <a:gd name="connsiteX484" fmla="*/ 915352 w 1617344"/>
                  <a:gd name="connsiteY484" fmla="*/ 1018223 h 1029652"/>
                  <a:gd name="connsiteX485" fmla="*/ 915352 w 1617344"/>
                  <a:gd name="connsiteY485" fmla="*/ 1018223 h 1029652"/>
                  <a:gd name="connsiteX486" fmla="*/ 915352 w 1617344"/>
                  <a:gd name="connsiteY486" fmla="*/ 598170 h 1029652"/>
                  <a:gd name="connsiteX487" fmla="*/ 915352 w 1617344"/>
                  <a:gd name="connsiteY487" fmla="*/ 598170 h 1029652"/>
                  <a:gd name="connsiteX488" fmla="*/ 915352 w 1617344"/>
                  <a:gd name="connsiteY488" fmla="*/ 1018223 h 1029652"/>
                  <a:gd name="connsiteX489" fmla="*/ 936307 w 1617344"/>
                  <a:gd name="connsiteY489" fmla="*/ 751523 h 1029652"/>
                  <a:gd name="connsiteX490" fmla="*/ 935355 w 1617344"/>
                  <a:gd name="connsiteY490" fmla="*/ 751523 h 1029652"/>
                  <a:gd name="connsiteX491" fmla="*/ 935355 w 1617344"/>
                  <a:gd name="connsiteY491" fmla="*/ 615315 h 1029652"/>
                  <a:gd name="connsiteX492" fmla="*/ 936307 w 1617344"/>
                  <a:gd name="connsiteY492" fmla="*/ 615315 h 1029652"/>
                  <a:gd name="connsiteX493" fmla="*/ 936307 w 1617344"/>
                  <a:gd name="connsiteY493" fmla="*/ 751523 h 1029652"/>
                  <a:gd name="connsiteX494" fmla="*/ 992505 w 1617344"/>
                  <a:gd name="connsiteY494" fmla="*/ 826770 h 1029652"/>
                  <a:gd name="connsiteX495" fmla="*/ 998220 w 1617344"/>
                  <a:gd name="connsiteY495" fmla="*/ 826770 h 1029652"/>
                  <a:gd name="connsiteX496" fmla="*/ 1004888 w 1617344"/>
                  <a:gd name="connsiteY496" fmla="*/ 826770 h 1029652"/>
                  <a:gd name="connsiteX497" fmla="*/ 1005840 w 1617344"/>
                  <a:gd name="connsiteY497" fmla="*/ 837248 h 1029652"/>
                  <a:gd name="connsiteX498" fmla="*/ 992505 w 1617344"/>
                  <a:gd name="connsiteY498" fmla="*/ 838200 h 1029652"/>
                  <a:gd name="connsiteX499" fmla="*/ 992505 w 1617344"/>
                  <a:gd name="connsiteY499" fmla="*/ 838200 h 1029652"/>
                  <a:gd name="connsiteX500" fmla="*/ 992505 w 1617344"/>
                  <a:gd name="connsiteY500" fmla="*/ 838200 h 1029652"/>
                  <a:gd name="connsiteX501" fmla="*/ 992505 w 1617344"/>
                  <a:gd name="connsiteY501" fmla="*/ 826770 h 1029652"/>
                  <a:gd name="connsiteX502" fmla="*/ 990600 w 1617344"/>
                  <a:gd name="connsiteY502" fmla="*/ 862965 h 1029652"/>
                  <a:gd name="connsiteX503" fmla="*/ 1004888 w 1617344"/>
                  <a:gd name="connsiteY503" fmla="*/ 862965 h 1029652"/>
                  <a:gd name="connsiteX504" fmla="*/ 1004888 w 1617344"/>
                  <a:gd name="connsiteY504" fmla="*/ 862965 h 1029652"/>
                  <a:gd name="connsiteX505" fmla="*/ 1004888 w 1617344"/>
                  <a:gd name="connsiteY505" fmla="*/ 865823 h 1029652"/>
                  <a:gd name="connsiteX506" fmla="*/ 1003935 w 1617344"/>
                  <a:gd name="connsiteY506" fmla="*/ 870585 h 1029652"/>
                  <a:gd name="connsiteX507" fmla="*/ 1002982 w 1617344"/>
                  <a:gd name="connsiteY507" fmla="*/ 871538 h 1029652"/>
                  <a:gd name="connsiteX508" fmla="*/ 1001077 w 1617344"/>
                  <a:gd name="connsiteY508" fmla="*/ 872490 h 1029652"/>
                  <a:gd name="connsiteX509" fmla="*/ 998220 w 1617344"/>
                  <a:gd name="connsiteY509" fmla="*/ 872490 h 1029652"/>
                  <a:gd name="connsiteX510" fmla="*/ 995363 w 1617344"/>
                  <a:gd name="connsiteY510" fmla="*/ 872490 h 1029652"/>
                  <a:gd name="connsiteX511" fmla="*/ 993457 w 1617344"/>
                  <a:gd name="connsiteY511" fmla="*/ 871538 h 1029652"/>
                  <a:gd name="connsiteX512" fmla="*/ 991552 w 1617344"/>
                  <a:gd name="connsiteY512" fmla="*/ 868680 h 1029652"/>
                  <a:gd name="connsiteX513" fmla="*/ 990600 w 1617344"/>
                  <a:gd name="connsiteY513" fmla="*/ 865823 h 1029652"/>
                  <a:gd name="connsiteX514" fmla="*/ 990600 w 1617344"/>
                  <a:gd name="connsiteY514" fmla="*/ 862965 h 1029652"/>
                  <a:gd name="connsiteX515" fmla="*/ 990600 w 1617344"/>
                  <a:gd name="connsiteY515" fmla="*/ 862965 h 1029652"/>
                  <a:gd name="connsiteX516" fmla="*/ 977265 w 1617344"/>
                  <a:gd name="connsiteY516" fmla="*/ 825818 h 1029652"/>
                  <a:gd name="connsiteX517" fmla="*/ 977265 w 1617344"/>
                  <a:gd name="connsiteY517" fmla="*/ 836295 h 1029652"/>
                  <a:gd name="connsiteX518" fmla="*/ 964882 w 1617344"/>
                  <a:gd name="connsiteY518" fmla="*/ 837248 h 1029652"/>
                  <a:gd name="connsiteX519" fmla="*/ 963930 w 1617344"/>
                  <a:gd name="connsiteY519" fmla="*/ 826770 h 1029652"/>
                  <a:gd name="connsiteX520" fmla="*/ 977265 w 1617344"/>
                  <a:gd name="connsiteY520" fmla="*/ 825818 h 1029652"/>
                  <a:gd name="connsiteX521" fmla="*/ 962025 w 1617344"/>
                  <a:gd name="connsiteY521" fmla="*/ 751523 h 1029652"/>
                  <a:gd name="connsiteX522" fmla="*/ 961072 w 1617344"/>
                  <a:gd name="connsiteY522" fmla="*/ 751523 h 1029652"/>
                  <a:gd name="connsiteX523" fmla="*/ 961072 w 1617344"/>
                  <a:gd name="connsiteY523" fmla="*/ 751523 h 1029652"/>
                  <a:gd name="connsiteX524" fmla="*/ 961072 w 1617344"/>
                  <a:gd name="connsiteY524" fmla="*/ 751523 h 1029652"/>
                  <a:gd name="connsiteX525" fmla="*/ 961072 w 1617344"/>
                  <a:gd name="connsiteY525" fmla="*/ 614363 h 1029652"/>
                  <a:gd name="connsiteX526" fmla="*/ 962025 w 1617344"/>
                  <a:gd name="connsiteY526" fmla="*/ 614363 h 1029652"/>
                  <a:gd name="connsiteX527" fmla="*/ 962025 w 1617344"/>
                  <a:gd name="connsiteY527" fmla="*/ 614363 h 1029652"/>
                  <a:gd name="connsiteX528" fmla="*/ 962025 w 1617344"/>
                  <a:gd name="connsiteY528" fmla="*/ 614363 h 1029652"/>
                  <a:gd name="connsiteX529" fmla="*/ 962025 w 1617344"/>
                  <a:gd name="connsiteY529" fmla="*/ 751523 h 1029652"/>
                  <a:gd name="connsiteX530" fmla="*/ 964882 w 1617344"/>
                  <a:gd name="connsiteY530" fmla="*/ 863918 h 1029652"/>
                  <a:gd name="connsiteX531" fmla="*/ 976313 w 1617344"/>
                  <a:gd name="connsiteY531" fmla="*/ 863918 h 1029652"/>
                  <a:gd name="connsiteX532" fmla="*/ 978217 w 1617344"/>
                  <a:gd name="connsiteY532" fmla="*/ 867728 h 1029652"/>
                  <a:gd name="connsiteX533" fmla="*/ 976313 w 1617344"/>
                  <a:gd name="connsiteY533" fmla="*/ 869633 h 1029652"/>
                  <a:gd name="connsiteX534" fmla="*/ 969645 w 1617344"/>
                  <a:gd name="connsiteY534" fmla="*/ 873443 h 1029652"/>
                  <a:gd name="connsiteX535" fmla="*/ 969645 w 1617344"/>
                  <a:gd name="connsiteY535" fmla="*/ 873443 h 1029652"/>
                  <a:gd name="connsiteX536" fmla="*/ 969645 w 1617344"/>
                  <a:gd name="connsiteY536" fmla="*/ 873443 h 1029652"/>
                  <a:gd name="connsiteX537" fmla="*/ 967740 w 1617344"/>
                  <a:gd name="connsiteY537" fmla="*/ 872490 h 1029652"/>
                  <a:gd name="connsiteX538" fmla="*/ 965835 w 1617344"/>
                  <a:gd name="connsiteY538" fmla="*/ 870585 h 1029652"/>
                  <a:gd name="connsiteX539" fmla="*/ 962025 w 1617344"/>
                  <a:gd name="connsiteY539" fmla="*/ 866775 h 1029652"/>
                  <a:gd name="connsiteX540" fmla="*/ 964882 w 1617344"/>
                  <a:gd name="connsiteY540" fmla="*/ 863918 h 1029652"/>
                  <a:gd name="connsiteX541" fmla="*/ 977265 w 1617344"/>
                  <a:gd name="connsiteY541" fmla="*/ 1012508 h 1029652"/>
                  <a:gd name="connsiteX542" fmla="*/ 964882 w 1617344"/>
                  <a:gd name="connsiteY542" fmla="*/ 1013460 h 1029652"/>
                  <a:gd name="connsiteX543" fmla="*/ 963930 w 1617344"/>
                  <a:gd name="connsiteY543" fmla="*/ 1002030 h 1029652"/>
                  <a:gd name="connsiteX544" fmla="*/ 963930 w 1617344"/>
                  <a:gd name="connsiteY544" fmla="*/ 1002030 h 1029652"/>
                  <a:gd name="connsiteX545" fmla="*/ 977265 w 1617344"/>
                  <a:gd name="connsiteY545" fmla="*/ 1002030 h 1029652"/>
                  <a:gd name="connsiteX546" fmla="*/ 977265 w 1617344"/>
                  <a:gd name="connsiteY546" fmla="*/ 1012508 h 1029652"/>
                  <a:gd name="connsiteX547" fmla="*/ 974407 w 1617344"/>
                  <a:gd name="connsiteY547" fmla="*/ 941070 h 1029652"/>
                  <a:gd name="connsiteX548" fmla="*/ 964882 w 1617344"/>
                  <a:gd name="connsiteY548" fmla="*/ 941070 h 1029652"/>
                  <a:gd name="connsiteX549" fmla="*/ 966788 w 1617344"/>
                  <a:gd name="connsiteY549" fmla="*/ 931545 h 1029652"/>
                  <a:gd name="connsiteX550" fmla="*/ 970597 w 1617344"/>
                  <a:gd name="connsiteY550" fmla="*/ 931545 h 1029652"/>
                  <a:gd name="connsiteX551" fmla="*/ 972502 w 1617344"/>
                  <a:gd name="connsiteY551" fmla="*/ 931545 h 1029652"/>
                  <a:gd name="connsiteX552" fmla="*/ 974407 w 1617344"/>
                  <a:gd name="connsiteY552" fmla="*/ 931545 h 1029652"/>
                  <a:gd name="connsiteX553" fmla="*/ 974407 w 1617344"/>
                  <a:gd name="connsiteY553" fmla="*/ 931545 h 1029652"/>
                  <a:gd name="connsiteX554" fmla="*/ 974407 w 1617344"/>
                  <a:gd name="connsiteY554" fmla="*/ 931545 h 1029652"/>
                  <a:gd name="connsiteX555" fmla="*/ 974407 w 1617344"/>
                  <a:gd name="connsiteY555" fmla="*/ 941070 h 1029652"/>
                  <a:gd name="connsiteX556" fmla="*/ 976313 w 1617344"/>
                  <a:gd name="connsiteY556" fmla="*/ 966788 h 1029652"/>
                  <a:gd name="connsiteX557" fmla="*/ 976313 w 1617344"/>
                  <a:gd name="connsiteY557" fmla="*/ 977265 h 1029652"/>
                  <a:gd name="connsiteX558" fmla="*/ 963930 w 1617344"/>
                  <a:gd name="connsiteY558" fmla="*/ 977265 h 1029652"/>
                  <a:gd name="connsiteX559" fmla="*/ 963930 w 1617344"/>
                  <a:gd name="connsiteY559" fmla="*/ 966788 h 1029652"/>
                  <a:gd name="connsiteX560" fmla="*/ 976313 w 1617344"/>
                  <a:gd name="connsiteY560" fmla="*/ 966788 h 1029652"/>
                  <a:gd name="connsiteX561" fmla="*/ 974407 w 1617344"/>
                  <a:gd name="connsiteY561" fmla="*/ 904875 h 1029652"/>
                  <a:gd name="connsiteX562" fmla="*/ 969645 w 1617344"/>
                  <a:gd name="connsiteY562" fmla="*/ 906780 h 1029652"/>
                  <a:gd name="connsiteX563" fmla="*/ 963930 w 1617344"/>
                  <a:gd name="connsiteY563" fmla="*/ 901065 h 1029652"/>
                  <a:gd name="connsiteX564" fmla="*/ 975360 w 1617344"/>
                  <a:gd name="connsiteY564" fmla="*/ 896303 h 1029652"/>
                  <a:gd name="connsiteX565" fmla="*/ 975360 w 1617344"/>
                  <a:gd name="connsiteY565" fmla="*/ 896303 h 1029652"/>
                  <a:gd name="connsiteX566" fmla="*/ 975360 w 1617344"/>
                  <a:gd name="connsiteY566" fmla="*/ 896303 h 1029652"/>
                  <a:gd name="connsiteX567" fmla="*/ 977265 w 1617344"/>
                  <a:gd name="connsiteY567" fmla="*/ 899160 h 1029652"/>
                  <a:gd name="connsiteX568" fmla="*/ 979170 w 1617344"/>
                  <a:gd name="connsiteY568" fmla="*/ 902018 h 1029652"/>
                  <a:gd name="connsiteX569" fmla="*/ 974407 w 1617344"/>
                  <a:gd name="connsiteY569" fmla="*/ 904875 h 1029652"/>
                  <a:gd name="connsiteX570" fmla="*/ 987742 w 1617344"/>
                  <a:gd name="connsiteY570" fmla="*/ 749618 h 1029652"/>
                  <a:gd name="connsiteX571" fmla="*/ 986790 w 1617344"/>
                  <a:gd name="connsiteY571" fmla="*/ 749618 h 1029652"/>
                  <a:gd name="connsiteX572" fmla="*/ 986790 w 1617344"/>
                  <a:gd name="connsiteY572" fmla="*/ 617220 h 1029652"/>
                  <a:gd name="connsiteX573" fmla="*/ 987742 w 1617344"/>
                  <a:gd name="connsiteY573" fmla="*/ 617220 h 1029652"/>
                  <a:gd name="connsiteX574" fmla="*/ 987742 w 1617344"/>
                  <a:gd name="connsiteY574" fmla="*/ 749618 h 1029652"/>
                  <a:gd name="connsiteX575" fmla="*/ 990600 w 1617344"/>
                  <a:gd name="connsiteY575" fmla="*/ 897255 h 1029652"/>
                  <a:gd name="connsiteX576" fmla="*/ 1004888 w 1617344"/>
                  <a:gd name="connsiteY576" fmla="*/ 897255 h 1029652"/>
                  <a:gd name="connsiteX577" fmla="*/ 1004888 w 1617344"/>
                  <a:gd name="connsiteY577" fmla="*/ 897255 h 1029652"/>
                  <a:gd name="connsiteX578" fmla="*/ 1004888 w 1617344"/>
                  <a:gd name="connsiteY578" fmla="*/ 900113 h 1029652"/>
                  <a:gd name="connsiteX579" fmla="*/ 1004888 w 1617344"/>
                  <a:gd name="connsiteY579" fmla="*/ 902970 h 1029652"/>
                  <a:gd name="connsiteX580" fmla="*/ 1003935 w 1617344"/>
                  <a:gd name="connsiteY580" fmla="*/ 906780 h 1029652"/>
                  <a:gd name="connsiteX581" fmla="*/ 1000125 w 1617344"/>
                  <a:gd name="connsiteY581" fmla="*/ 907733 h 1029652"/>
                  <a:gd name="connsiteX582" fmla="*/ 998220 w 1617344"/>
                  <a:gd name="connsiteY582" fmla="*/ 907733 h 1029652"/>
                  <a:gd name="connsiteX583" fmla="*/ 996315 w 1617344"/>
                  <a:gd name="connsiteY583" fmla="*/ 906780 h 1029652"/>
                  <a:gd name="connsiteX584" fmla="*/ 993457 w 1617344"/>
                  <a:gd name="connsiteY584" fmla="*/ 901065 h 1029652"/>
                  <a:gd name="connsiteX585" fmla="*/ 990600 w 1617344"/>
                  <a:gd name="connsiteY585" fmla="*/ 897255 h 1029652"/>
                  <a:gd name="connsiteX586" fmla="*/ 990600 w 1617344"/>
                  <a:gd name="connsiteY586" fmla="*/ 897255 h 1029652"/>
                  <a:gd name="connsiteX587" fmla="*/ 991552 w 1617344"/>
                  <a:gd name="connsiteY587" fmla="*/ 966788 h 1029652"/>
                  <a:gd name="connsiteX588" fmla="*/ 1003935 w 1617344"/>
                  <a:gd name="connsiteY588" fmla="*/ 966788 h 1029652"/>
                  <a:gd name="connsiteX589" fmla="*/ 1003935 w 1617344"/>
                  <a:gd name="connsiteY589" fmla="*/ 966788 h 1029652"/>
                  <a:gd name="connsiteX590" fmla="*/ 1003935 w 1617344"/>
                  <a:gd name="connsiteY590" fmla="*/ 971550 h 1029652"/>
                  <a:gd name="connsiteX591" fmla="*/ 1003935 w 1617344"/>
                  <a:gd name="connsiteY591" fmla="*/ 977265 h 1029652"/>
                  <a:gd name="connsiteX592" fmla="*/ 1003935 w 1617344"/>
                  <a:gd name="connsiteY592" fmla="*/ 977265 h 1029652"/>
                  <a:gd name="connsiteX593" fmla="*/ 991552 w 1617344"/>
                  <a:gd name="connsiteY593" fmla="*/ 977265 h 1029652"/>
                  <a:gd name="connsiteX594" fmla="*/ 991552 w 1617344"/>
                  <a:gd name="connsiteY594" fmla="*/ 977265 h 1029652"/>
                  <a:gd name="connsiteX595" fmla="*/ 991552 w 1617344"/>
                  <a:gd name="connsiteY595" fmla="*/ 971550 h 1029652"/>
                  <a:gd name="connsiteX596" fmla="*/ 991552 w 1617344"/>
                  <a:gd name="connsiteY596" fmla="*/ 966788 h 1029652"/>
                  <a:gd name="connsiteX597" fmla="*/ 992505 w 1617344"/>
                  <a:gd name="connsiteY597" fmla="*/ 1011555 h 1029652"/>
                  <a:gd name="connsiteX598" fmla="*/ 992505 w 1617344"/>
                  <a:gd name="connsiteY598" fmla="*/ 1011555 h 1029652"/>
                  <a:gd name="connsiteX599" fmla="*/ 992505 w 1617344"/>
                  <a:gd name="connsiteY599" fmla="*/ 1001078 h 1029652"/>
                  <a:gd name="connsiteX600" fmla="*/ 992505 w 1617344"/>
                  <a:gd name="connsiteY600" fmla="*/ 1001078 h 1029652"/>
                  <a:gd name="connsiteX601" fmla="*/ 1004888 w 1617344"/>
                  <a:gd name="connsiteY601" fmla="*/ 1001078 h 1029652"/>
                  <a:gd name="connsiteX602" fmla="*/ 1004888 w 1617344"/>
                  <a:gd name="connsiteY602" fmla="*/ 1001078 h 1029652"/>
                  <a:gd name="connsiteX603" fmla="*/ 1004888 w 1617344"/>
                  <a:gd name="connsiteY603" fmla="*/ 1005840 h 1029652"/>
                  <a:gd name="connsiteX604" fmla="*/ 1005840 w 1617344"/>
                  <a:gd name="connsiteY604" fmla="*/ 1011555 h 1029652"/>
                  <a:gd name="connsiteX605" fmla="*/ 992505 w 1617344"/>
                  <a:gd name="connsiteY605" fmla="*/ 1011555 h 1029652"/>
                  <a:gd name="connsiteX606" fmla="*/ 1004888 w 1617344"/>
                  <a:gd name="connsiteY606" fmla="*/ 934403 h 1029652"/>
                  <a:gd name="connsiteX607" fmla="*/ 1003935 w 1617344"/>
                  <a:gd name="connsiteY607" fmla="*/ 939165 h 1029652"/>
                  <a:gd name="connsiteX608" fmla="*/ 1002982 w 1617344"/>
                  <a:gd name="connsiteY608" fmla="*/ 941070 h 1029652"/>
                  <a:gd name="connsiteX609" fmla="*/ 999172 w 1617344"/>
                  <a:gd name="connsiteY609" fmla="*/ 942023 h 1029652"/>
                  <a:gd name="connsiteX610" fmla="*/ 996315 w 1617344"/>
                  <a:gd name="connsiteY610" fmla="*/ 942023 h 1029652"/>
                  <a:gd name="connsiteX611" fmla="*/ 994410 w 1617344"/>
                  <a:gd name="connsiteY611" fmla="*/ 941070 h 1029652"/>
                  <a:gd name="connsiteX612" fmla="*/ 992505 w 1617344"/>
                  <a:gd name="connsiteY612" fmla="*/ 937260 h 1029652"/>
                  <a:gd name="connsiteX613" fmla="*/ 990600 w 1617344"/>
                  <a:gd name="connsiteY613" fmla="*/ 931545 h 1029652"/>
                  <a:gd name="connsiteX614" fmla="*/ 990600 w 1617344"/>
                  <a:gd name="connsiteY614" fmla="*/ 931545 h 1029652"/>
                  <a:gd name="connsiteX615" fmla="*/ 1004888 w 1617344"/>
                  <a:gd name="connsiteY615" fmla="*/ 931545 h 1029652"/>
                  <a:gd name="connsiteX616" fmla="*/ 1004888 w 1617344"/>
                  <a:gd name="connsiteY616" fmla="*/ 931545 h 1029652"/>
                  <a:gd name="connsiteX617" fmla="*/ 1004888 w 1617344"/>
                  <a:gd name="connsiteY617" fmla="*/ 934403 h 1029652"/>
                  <a:gd name="connsiteX618" fmla="*/ 1013460 w 1617344"/>
                  <a:gd name="connsiteY618" fmla="*/ 748665 h 1029652"/>
                  <a:gd name="connsiteX619" fmla="*/ 1013460 w 1617344"/>
                  <a:gd name="connsiteY619" fmla="*/ 748665 h 1029652"/>
                  <a:gd name="connsiteX620" fmla="*/ 1012507 w 1617344"/>
                  <a:gd name="connsiteY620" fmla="*/ 614363 h 1029652"/>
                  <a:gd name="connsiteX621" fmla="*/ 1013460 w 1617344"/>
                  <a:gd name="connsiteY621" fmla="*/ 614363 h 1029652"/>
                  <a:gd name="connsiteX622" fmla="*/ 1013460 w 1617344"/>
                  <a:gd name="connsiteY622" fmla="*/ 748665 h 1029652"/>
                  <a:gd name="connsiteX623" fmla="*/ 1031557 w 1617344"/>
                  <a:gd name="connsiteY623" fmla="*/ 871538 h 1029652"/>
                  <a:gd name="connsiteX624" fmla="*/ 1019175 w 1617344"/>
                  <a:gd name="connsiteY624" fmla="*/ 871538 h 1029652"/>
                  <a:gd name="connsiteX625" fmla="*/ 1019175 w 1617344"/>
                  <a:gd name="connsiteY625" fmla="*/ 871538 h 1029652"/>
                  <a:gd name="connsiteX626" fmla="*/ 1018222 w 1617344"/>
                  <a:gd name="connsiteY626" fmla="*/ 863918 h 1029652"/>
                  <a:gd name="connsiteX627" fmla="*/ 1023938 w 1617344"/>
                  <a:gd name="connsiteY627" fmla="*/ 862013 h 1029652"/>
                  <a:gd name="connsiteX628" fmla="*/ 1027747 w 1617344"/>
                  <a:gd name="connsiteY628" fmla="*/ 862965 h 1029652"/>
                  <a:gd name="connsiteX629" fmla="*/ 1031557 w 1617344"/>
                  <a:gd name="connsiteY629" fmla="*/ 871538 h 1029652"/>
                  <a:gd name="connsiteX630" fmla="*/ 1031557 w 1617344"/>
                  <a:gd name="connsiteY630" fmla="*/ 871538 h 1029652"/>
                  <a:gd name="connsiteX631" fmla="*/ 1032510 w 1617344"/>
                  <a:gd name="connsiteY631" fmla="*/ 897255 h 1029652"/>
                  <a:gd name="connsiteX632" fmla="*/ 1033463 w 1617344"/>
                  <a:gd name="connsiteY632" fmla="*/ 902018 h 1029652"/>
                  <a:gd name="connsiteX633" fmla="*/ 1031557 w 1617344"/>
                  <a:gd name="connsiteY633" fmla="*/ 906780 h 1029652"/>
                  <a:gd name="connsiteX634" fmla="*/ 1029652 w 1617344"/>
                  <a:gd name="connsiteY634" fmla="*/ 907733 h 1029652"/>
                  <a:gd name="connsiteX635" fmla="*/ 1027747 w 1617344"/>
                  <a:gd name="connsiteY635" fmla="*/ 907733 h 1029652"/>
                  <a:gd name="connsiteX636" fmla="*/ 1022985 w 1617344"/>
                  <a:gd name="connsiteY636" fmla="*/ 907733 h 1029652"/>
                  <a:gd name="connsiteX637" fmla="*/ 1021080 w 1617344"/>
                  <a:gd name="connsiteY637" fmla="*/ 907733 h 1029652"/>
                  <a:gd name="connsiteX638" fmla="*/ 1021080 w 1617344"/>
                  <a:gd name="connsiteY638" fmla="*/ 907733 h 1029652"/>
                  <a:gd name="connsiteX639" fmla="*/ 1021080 w 1617344"/>
                  <a:gd name="connsiteY639" fmla="*/ 907733 h 1029652"/>
                  <a:gd name="connsiteX640" fmla="*/ 1020127 w 1617344"/>
                  <a:gd name="connsiteY640" fmla="*/ 901065 h 1029652"/>
                  <a:gd name="connsiteX641" fmla="*/ 1022985 w 1617344"/>
                  <a:gd name="connsiteY641" fmla="*/ 898208 h 1029652"/>
                  <a:gd name="connsiteX642" fmla="*/ 1024890 w 1617344"/>
                  <a:gd name="connsiteY642" fmla="*/ 898208 h 1029652"/>
                  <a:gd name="connsiteX643" fmla="*/ 1027747 w 1617344"/>
                  <a:gd name="connsiteY643" fmla="*/ 898208 h 1029652"/>
                  <a:gd name="connsiteX644" fmla="*/ 1032510 w 1617344"/>
                  <a:gd name="connsiteY644" fmla="*/ 897255 h 1029652"/>
                  <a:gd name="connsiteX645" fmla="*/ 1032510 w 1617344"/>
                  <a:gd name="connsiteY645" fmla="*/ 1012508 h 1029652"/>
                  <a:gd name="connsiteX646" fmla="*/ 1032510 w 1617344"/>
                  <a:gd name="connsiteY646" fmla="*/ 1012508 h 1029652"/>
                  <a:gd name="connsiteX647" fmla="*/ 1019175 w 1617344"/>
                  <a:gd name="connsiteY647" fmla="*/ 1012508 h 1029652"/>
                  <a:gd name="connsiteX648" fmla="*/ 1019175 w 1617344"/>
                  <a:gd name="connsiteY648" fmla="*/ 1012508 h 1029652"/>
                  <a:gd name="connsiteX649" fmla="*/ 1019175 w 1617344"/>
                  <a:gd name="connsiteY649" fmla="*/ 1002030 h 1029652"/>
                  <a:gd name="connsiteX650" fmla="*/ 1019175 w 1617344"/>
                  <a:gd name="connsiteY650" fmla="*/ 1002030 h 1029652"/>
                  <a:gd name="connsiteX651" fmla="*/ 1032510 w 1617344"/>
                  <a:gd name="connsiteY651" fmla="*/ 1002030 h 1029652"/>
                  <a:gd name="connsiteX652" fmla="*/ 1032510 w 1617344"/>
                  <a:gd name="connsiteY652" fmla="*/ 1002030 h 1029652"/>
                  <a:gd name="connsiteX653" fmla="*/ 1032510 w 1617344"/>
                  <a:gd name="connsiteY653" fmla="*/ 1012508 h 1029652"/>
                  <a:gd name="connsiteX654" fmla="*/ 1020127 w 1617344"/>
                  <a:gd name="connsiteY654" fmla="*/ 978218 h 1029652"/>
                  <a:gd name="connsiteX655" fmla="*/ 1020127 w 1617344"/>
                  <a:gd name="connsiteY655" fmla="*/ 966788 h 1029652"/>
                  <a:gd name="connsiteX656" fmla="*/ 1020127 w 1617344"/>
                  <a:gd name="connsiteY656" fmla="*/ 966788 h 1029652"/>
                  <a:gd name="connsiteX657" fmla="*/ 1032510 w 1617344"/>
                  <a:gd name="connsiteY657" fmla="*/ 966788 h 1029652"/>
                  <a:gd name="connsiteX658" fmla="*/ 1032510 w 1617344"/>
                  <a:gd name="connsiteY658" fmla="*/ 966788 h 1029652"/>
                  <a:gd name="connsiteX659" fmla="*/ 1032510 w 1617344"/>
                  <a:gd name="connsiteY659" fmla="*/ 978218 h 1029652"/>
                  <a:gd name="connsiteX660" fmla="*/ 1032510 w 1617344"/>
                  <a:gd name="connsiteY660" fmla="*/ 978218 h 1029652"/>
                  <a:gd name="connsiteX661" fmla="*/ 1020127 w 1617344"/>
                  <a:gd name="connsiteY661" fmla="*/ 978218 h 1029652"/>
                  <a:gd name="connsiteX662" fmla="*/ 1020127 w 1617344"/>
                  <a:gd name="connsiteY662" fmla="*/ 978218 h 1029652"/>
                  <a:gd name="connsiteX663" fmla="*/ 1032510 w 1617344"/>
                  <a:gd name="connsiteY663" fmla="*/ 941070 h 1029652"/>
                  <a:gd name="connsiteX664" fmla="*/ 1020127 w 1617344"/>
                  <a:gd name="connsiteY664" fmla="*/ 931545 h 1029652"/>
                  <a:gd name="connsiteX665" fmla="*/ 1032510 w 1617344"/>
                  <a:gd name="connsiteY665" fmla="*/ 941070 h 1029652"/>
                  <a:gd name="connsiteX666" fmla="*/ 1033463 w 1617344"/>
                  <a:gd name="connsiteY666" fmla="*/ 837248 h 1029652"/>
                  <a:gd name="connsiteX667" fmla="*/ 1019175 w 1617344"/>
                  <a:gd name="connsiteY667" fmla="*/ 837248 h 1029652"/>
                  <a:gd name="connsiteX668" fmla="*/ 1019175 w 1617344"/>
                  <a:gd name="connsiteY668" fmla="*/ 837248 h 1029652"/>
                  <a:gd name="connsiteX669" fmla="*/ 1019175 w 1617344"/>
                  <a:gd name="connsiteY669" fmla="*/ 826770 h 1029652"/>
                  <a:gd name="connsiteX670" fmla="*/ 1024890 w 1617344"/>
                  <a:gd name="connsiteY670" fmla="*/ 826770 h 1029652"/>
                  <a:gd name="connsiteX671" fmla="*/ 1031557 w 1617344"/>
                  <a:gd name="connsiteY671" fmla="*/ 826770 h 1029652"/>
                  <a:gd name="connsiteX672" fmla="*/ 1032510 w 1617344"/>
                  <a:gd name="connsiteY672" fmla="*/ 831533 h 1029652"/>
                  <a:gd name="connsiteX673" fmla="*/ 1033463 w 1617344"/>
                  <a:gd name="connsiteY673" fmla="*/ 837248 h 1029652"/>
                  <a:gd name="connsiteX674" fmla="*/ 1033463 w 1617344"/>
                  <a:gd name="connsiteY674" fmla="*/ 837248 h 1029652"/>
                  <a:gd name="connsiteX675" fmla="*/ 1038225 w 1617344"/>
                  <a:gd name="connsiteY675" fmla="*/ 749618 h 1029652"/>
                  <a:gd name="connsiteX676" fmla="*/ 1038225 w 1617344"/>
                  <a:gd name="connsiteY676" fmla="*/ 749618 h 1029652"/>
                  <a:gd name="connsiteX677" fmla="*/ 1038225 w 1617344"/>
                  <a:gd name="connsiteY677" fmla="*/ 749618 h 1029652"/>
                  <a:gd name="connsiteX678" fmla="*/ 1038225 w 1617344"/>
                  <a:gd name="connsiteY678" fmla="*/ 749618 h 1029652"/>
                  <a:gd name="connsiteX679" fmla="*/ 1037272 w 1617344"/>
                  <a:gd name="connsiteY679" fmla="*/ 615315 h 1029652"/>
                  <a:gd name="connsiteX680" fmla="*/ 1037272 w 1617344"/>
                  <a:gd name="connsiteY680" fmla="*/ 615315 h 1029652"/>
                  <a:gd name="connsiteX681" fmla="*/ 1038225 w 1617344"/>
                  <a:gd name="connsiteY681" fmla="*/ 615315 h 1029652"/>
                  <a:gd name="connsiteX682" fmla="*/ 1038225 w 1617344"/>
                  <a:gd name="connsiteY682" fmla="*/ 615315 h 1029652"/>
                  <a:gd name="connsiteX683" fmla="*/ 1038225 w 1617344"/>
                  <a:gd name="connsiteY683" fmla="*/ 749618 h 1029652"/>
                  <a:gd name="connsiteX684" fmla="*/ 1106805 w 1617344"/>
                  <a:gd name="connsiteY684" fmla="*/ 183833 h 1029652"/>
                  <a:gd name="connsiteX685" fmla="*/ 1103948 w 1617344"/>
                  <a:gd name="connsiteY685" fmla="*/ 186690 h 1029652"/>
                  <a:gd name="connsiteX686" fmla="*/ 1102995 w 1617344"/>
                  <a:gd name="connsiteY686" fmla="*/ 184785 h 1029652"/>
                  <a:gd name="connsiteX687" fmla="*/ 1101090 w 1617344"/>
                  <a:gd name="connsiteY687" fmla="*/ 180975 h 1029652"/>
                  <a:gd name="connsiteX688" fmla="*/ 1101090 w 1617344"/>
                  <a:gd name="connsiteY688" fmla="*/ 179070 h 1029652"/>
                  <a:gd name="connsiteX689" fmla="*/ 1102995 w 1617344"/>
                  <a:gd name="connsiteY689" fmla="*/ 173355 h 1029652"/>
                  <a:gd name="connsiteX690" fmla="*/ 1103948 w 1617344"/>
                  <a:gd name="connsiteY690" fmla="*/ 171450 h 1029652"/>
                  <a:gd name="connsiteX691" fmla="*/ 1103948 w 1617344"/>
                  <a:gd name="connsiteY691" fmla="*/ 171450 h 1029652"/>
                  <a:gd name="connsiteX692" fmla="*/ 1103948 w 1617344"/>
                  <a:gd name="connsiteY692" fmla="*/ 171450 h 1029652"/>
                  <a:gd name="connsiteX693" fmla="*/ 1106805 w 1617344"/>
                  <a:gd name="connsiteY693" fmla="*/ 175260 h 1029652"/>
                  <a:gd name="connsiteX694" fmla="*/ 1110615 w 1617344"/>
                  <a:gd name="connsiteY694" fmla="*/ 179070 h 1029652"/>
                  <a:gd name="connsiteX695" fmla="*/ 1106805 w 1617344"/>
                  <a:gd name="connsiteY695" fmla="*/ 183833 h 1029652"/>
                  <a:gd name="connsiteX696" fmla="*/ 1122045 w 1617344"/>
                  <a:gd name="connsiteY696" fmla="*/ 183833 h 1029652"/>
                  <a:gd name="connsiteX697" fmla="*/ 1119188 w 1617344"/>
                  <a:gd name="connsiteY697" fmla="*/ 186690 h 1029652"/>
                  <a:gd name="connsiteX698" fmla="*/ 1119188 w 1617344"/>
                  <a:gd name="connsiteY698" fmla="*/ 186690 h 1029652"/>
                  <a:gd name="connsiteX699" fmla="*/ 1119188 w 1617344"/>
                  <a:gd name="connsiteY699" fmla="*/ 186690 h 1029652"/>
                  <a:gd name="connsiteX700" fmla="*/ 1113473 w 1617344"/>
                  <a:gd name="connsiteY700" fmla="*/ 173355 h 1029652"/>
                  <a:gd name="connsiteX701" fmla="*/ 1119188 w 1617344"/>
                  <a:gd name="connsiteY701" fmla="*/ 171450 h 1029652"/>
                  <a:gd name="connsiteX702" fmla="*/ 1121092 w 1617344"/>
                  <a:gd name="connsiteY702" fmla="*/ 176213 h 1029652"/>
                  <a:gd name="connsiteX703" fmla="*/ 1122998 w 1617344"/>
                  <a:gd name="connsiteY703" fmla="*/ 180975 h 1029652"/>
                  <a:gd name="connsiteX704" fmla="*/ 1122045 w 1617344"/>
                  <a:gd name="connsiteY704" fmla="*/ 183833 h 1029652"/>
                  <a:gd name="connsiteX705" fmla="*/ 1138238 w 1617344"/>
                  <a:gd name="connsiteY705" fmla="*/ 186690 h 1029652"/>
                  <a:gd name="connsiteX706" fmla="*/ 1136332 w 1617344"/>
                  <a:gd name="connsiteY706" fmla="*/ 186690 h 1029652"/>
                  <a:gd name="connsiteX707" fmla="*/ 1130617 w 1617344"/>
                  <a:gd name="connsiteY707" fmla="*/ 185738 h 1029652"/>
                  <a:gd name="connsiteX708" fmla="*/ 1136332 w 1617344"/>
                  <a:gd name="connsiteY708" fmla="*/ 172403 h 1029652"/>
                  <a:gd name="connsiteX709" fmla="*/ 1136332 w 1617344"/>
                  <a:gd name="connsiteY709" fmla="*/ 172403 h 1029652"/>
                  <a:gd name="connsiteX710" fmla="*/ 1136332 w 1617344"/>
                  <a:gd name="connsiteY710" fmla="*/ 172403 h 1029652"/>
                  <a:gd name="connsiteX711" fmla="*/ 1137285 w 1617344"/>
                  <a:gd name="connsiteY711" fmla="*/ 174308 h 1029652"/>
                  <a:gd name="connsiteX712" fmla="*/ 1140142 w 1617344"/>
                  <a:gd name="connsiteY712" fmla="*/ 179070 h 1029652"/>
                  <a:gd name="connsiteX713" fmla="*/ 1138238 w 1617344"/>
                  <a:gd name="connsiteY713" fmla="*/ 186690 h 1029652"/>
                  <a:gd name="connsiteX714" fmla="*/ 1155382 w 1617344"/>
                  <a:gd name="connsiteY714" fmla="*/ 185738 h 1029652"/>
                  <a:gd name="connsiteX715" fmla="*/ 1150620 w 1617344"/>
                  <a:gd name="connsiteY715" fmla="*/ 186690 h 1029652"/>
                  <a:gd name="connsiteX716" fmla="*/ 1147763 w 1617344"/>
                  <a:gd name="connsiteY716" fmla="*/ 185738 h 1029652"/>
                  <a:gd name="connsiteX717" fmla="*/ 1146810 w 1617344"/>
                  <a:gd name="connsiteY717" fmla="*/ 182880 h 1029652"/>
                  <a:gd name="connsiteX718" fmla="*/ 1146810 w 1617344"/>
                  <a:gd name="connsiteY718" fmla="*/ 179070 h 1029652"/>
                  <a:gd name="connsiteX719" fmla="*/ 1148715 w 1617344"/>
                  <a:gd name="connsiteY719" fmla="*/ 175260 h 1029652"/>
                  <a:gd name="connsiteX720" fmla="*/ 1151573 w 1617344"/>
                  <a:gd name="connsiteY720" fmla="*/ 171450 h 1029652"/>
                  <a:gd name="connsiteX721" fmla="*/ 1154430 w 1617344"/>
                  <a:gd name="connsiteY721" fmla="*/ 173355 h 1029652"/>
                  <a:gd name="connsiteX722" fmla="*/ 1155382 w 1617344"/>
                  <a:gd name="connsiteY722" fmla="*/ 185738 h 1029652"/>
                  <a:gd name="connsiteX723" fmla="*/ 1167765 w 1617344"/>
                  <a:gd name="connsiteY723" fmla="*/ 186690 h 1029652"/>
                  <a:gd name="connsiteX724" fmla="*/ 1163002 w 1617344"/>
                  <a:gd name="connsiteY724" fmla="*/ 180023 h 1029652"/>
                  <a:gd name="connsiteX725" fmla="*/ 1163002 w 1617344"/>
                  <a:gd name="connsiteY725" fmla="*/ 178118 h 1029652"/>
                  <a:gd name="connsiteX726" fmla="*/ 1166813 w 1617344"/>
                  <a:gd name="connsiteY726" fmla="*/ 172403 h 1029652"/>
                  <a:gd name="connsiteX727" fmla="*/ 1173480 w 1617344"/>
                  <a:gd name="connsiteY727" fmla="*/ 179070 h 1029652"/>
                  <a:gd name="connsiteX728" fmla="*/ 1167765 w 1617344"/>
                  <a:gd name="connsiteY728" fmla="*/ 186690 h 1029652"/>
                  <a:gd name="connsiteX729" fmla="*/ 1186815 w 1617344"/>
                  <a:gd name="connsiteY729" fmla="*/ 180023 h 1029652"/>
                  <a:gd name="connsiteX730" fmla="*/ 1183957 w 1617344"/>
                  <a:gd name="connsiteY730" fmla="*/ 187643 h 1029652"/>
                  <a:gd name="connsiteX731" fmla="*/ 1180148 w 1617344"/>
                  <a:gd name="connsiteY731" fmla="*/ 186690 h 1029652"/>
                  <a:gd name="connsiteX732" fmla="*/ 1180148 w 1617344"/>
                  <a:gd name="connsiteY732" fmla="*/ 172403 h 1029652"/>
                  <a:gd name="connsiteX733" fmla="*/ 1183005 w 1617344"/>
                  <a:gd name="connsiteY733" fmla="*/ 170498 h 1029652"/>
                  <a:gd name="connsiteX734" fmla="*/ 1183005 w 1617344"/>
                  <a:gd name="connsiteY734" fmla="*/ 170498 h 1029652"/>
                  <a:gd name="connsiteX735" fmla="*/ 1183005 w 1617344"/>
                  <a:gd name="connsiteY735" fmla="*/ 170498 h 1029652"/>
                  <a:gd name="connsiteX736" fmla="*/ 1183957 w 1617344"/>
                  <a:gd name="connsiteY736" fmla="*/ 172403 h 1029652"/>
                  <a:gd name="connsiteX737" fmla="*/ 1186815 w 1617344"/>
                  <a:gd name="connsiteY737" fmla="*/ 175260 h 1029652"/>
                  <a:gd name="connsiteX738" fmla="*/ 1186815 w 1617344"/>
                  <a:gd name="connsiteY738" fmla="*/ 177165 h 1029652"/>
                  <a:gd name="connsiteX739" fmla="*/ 1186815 w 1617344"/>
                  <a:gd name="connsiteY739" fmla="*/ 180023 h 1029652"/>
                  <a:gd name="connsiteX740" fmla="*/ 1226820 w 1617344"/>
                  <a:gd name="connsiteY740" fmla="*/ 553403 h 1029652"/>
                  <a:gd name="connsiteX741" fmla="*/ 1286827 w 1617344"/>
                  <a:gd name="connsiteY741" fmla="*/ 553403 h 1029652"/>
                  <a:gd name="connsiteX742" fmla="*/ 1276350 w 1617344"/>
                  <a:gd name="connsiteY742" fmla="*/ 556260 h 1029652"/>
                  <a:gd name="connsiteX743" fmla="*/ 1267777 w 1617344"/>
                  <a:gd name="connsiteY743" fmla="*/ 557213 h 1029652"/>
                  <a:gd name="connsiteX744" fmla="*/ 1258252 w 1617344"/>
                  <a:gd name="connsiteY744" fmla="*/ 557213 h 1029652"/>
                  <a:gd name="connsiteX745" fmla="*/ 1253490 w 1617344"/>
                  <a:gd name="connsiteY745" fmla="*/ 557213 h 1029652"/>
                  <a:gd name="connsiteX746" fmla="*/ 1248727 w 1617344"/>
                  <a:gd name="connsiteY746" fmla="*/ 557213 h 1029652"/>
                  <a:gd name="connsiteX747" fmla="*/ 1240155 w 1617344"/>
                  <a:gd name="connsiteY747" fmla="*/ 556260 h 1029652"/>
                  <a:gd name="connsiteX748" fmla="*/ 1236345 w 1617344"/>
                  <a:gd name="connsiteY748" fmla="*/ 555308 h 1029652"/>
                  <a:gd name="connsiteX749" fmla="*/ 1226820 w 1617344"/>
                  <a:gd name="connsiteY749" fmla="*/ 553403 h 1029652"/>
                  <a:gd name="connsiteX750" fmla="*/ 1226820 w 1617344"/>
                  <a:gd name="connsiteY750" fmla="*/ 553403 h 1029652"/>
                  <a:gd name="connsiteX751" fmla="*/ 1226820 w 1617344"/>
                  <a:gd name="connsiteY751" fmla="*/ 818198 h 1029652"/>
                  <a:gd name="connsiteX752" fmla="*/ 1226820 w 1617344"/>
                  <a:gd name="connsiteY752" fmla="*/ 816293 h 1029652"/>
                  <a:gd name="connsiteX753" fmla="*/ 1285875 w 1617344"/>
                  <a:gd name="connsiteY753" fmla="*/ 816293 h 1029652"/>
                  <a:gd name="connsiteX754" fmla="*/ 1285875 w 1617344"/>
                  <a:gd name="connsiteY754" fmla="*/ 818198 h 1029652"/>
                  <a:gd name="connsiteX755" fmla="*/ 1226820 w 1617344"/>
                  <a:gd name="connsiteY755" fmla="*/ 818198 h 1029652"/>
                  <a:gd name="connsiteX756" fmla="*/ 1284923 w 1617344"/>
                  <a:gd name="connsiteY756" fmla="*/ 842963 h 1029652"/>
                  <a:gd name="connsiteX757" fmla="*/ 1284923 w 1617344"/>
                  <a:gd name="connsiteY757" fmla="*/ 844868 h 1029652"/>
                  <a:gd name="connsiteX758" fmla="*/ 1226820 w 1617344"/>
                  <a:gd name="connsiteY758" fmla="*/ 844868 h 1029652"/>
                  <a:gd name="connsiteX759" fmla="*/ 1226820 w 1617344"/>
                  <a:gd name="connsiteY759" fmla="*/ 844868 h 1029652"/>
                  <a:gd name="connsiteX760" fmla="*/ 1226820 w 1617344"/>
                  <a:gd name="connsiteY760" fmla="*/ 843915 h 1029652"/>
                  <a:gd name="connsiteX761" fmla="*/ 1226820 w 1617344"/>
                  <a:gd name="connsiteY761" fmla="*/ 842963 h 1029652"/>
                  <a:gd name="connsiteX762" fmla="*/ 1226820 w 1617344"/>
                  <a:gd name="connsiteY762" fmla="*/ 842963 h 1029652"/>
                  <a:gd name="connsiteX763" fmla="*/ 1284923 w 1617344"/>
                  <a:gd name="connsiteY763" fmla="*/ 842963 h 1029652"/>
                  <a:gd name="connsiteX764" fmla="*/ 1284923 w 1617344"/>
                  <a:gd name="connsiteY764" fmla="*/ 842963 h 1029652"/>
                  <a:gd name="connsiteX765" fmla="*/ 1226820 w 1617344"/>
                  <a:gd name="connsiteY765" fmla="*/ 791528 h 1029652"/>
                  <a:gd name="connsiteX766" fmla="*/ 1226820 w 1617344"/>
                  <a:gd name="connsiteY766" fmla="*/ 791528 h 1029652"/>
                  <a:gd name="connsiteX767" fmla="*/ 1226820 w 1617344"/>
                  <a:gd name="connsiteY767" fmla="*/ 788670 h 1029652"/>
                  <a:gd name="connsiteX768" fmla="*/ 1285875 w 1617344"/>
                  <a:gd name="connsiteY768" fmla="*/ 788670 h 1029652"/>
                  <a:gd name="connsiteX769" fmla="*/ 1285875 w 1617344"/>
                  <a:gd name="connsiteY769" fmla="*/ 791528 h 1029652"/>
                  <a:gd name="connsiteX770" fmla="*/ 1226820 w 1617344"/>
                  <a:gd name="connsiteY770" fmla="*/ 791528 h 1029652"/>
                  <a:gd name="connsiteX771" fmla="*/ 1226820 w 1617344"/>
                  <a:gd name="connsiteY771" fmla="*/ 764858 h 1029652"/>
                  <a:gd name="connsiteX772" fmla="*/ 1226820 w 1617344"/>
                  <a:gd name="connsiteY772" fmla="*/ 763905 h 1029652"/>
                  <a:gd name="connsiteX773" fmla="*/ 1226820 w 1617344"/>
                  <a:gd name="connsiteY773" fmla="*/ 762953 h 1029652"/>
                  <a:gd name="connsiteX774" fmla="*/ 1226820 w 1617344"/>
                  <a:gd name="connsiteY774" fmla="*/ 762953 h 1029652"/>
                  <a:gd name="connsiteX775" fmla="*/ 1284923 w 1617344"/>
                  <a:gd name="connsiteY775" fmla="*/ 762953 h 1029652"/>
                  <a:gd name="connsiteX776" fmla="*/ 1284923 w 1617344"/>
                  <a:gd name="connsiteY776" fmla="*/ 762953 h 1029652"/>
                  <a:gd name="connsiteX777" fmla="*/ 1284923 w 1617344"/>
                  <a:gd name="connsiteY777" fmla="*/ 763905 h 1029652"/>
                  <a:gd name="connsiteX778" fmla="*/ 1284923 w 1617344"/>
                  <a:gd name="connsiteY778" fmla="*/ 764858 h 1029652"/>
                  <a:gd name="connsiteX779" fmla="*/ 1284923 w 1617344"/>
                  <a:gd name="connsiteY779" fmla="*/ 764858 h 1029652"/>
                  <a:gd name="connsiteX780" fmla="*/ 1226820 w 1617344"/>
                  <a:gd name="connsiteY780" fmla="*/ 764858 h 1029652"/>
                  <a:gd name="connsiteX781" fmla="*/ 1226820 w 1617344"/>
                  <a:gd name="connsiteY781" fmla="*/ 764858 h 1029652"/>
                  <a:gd name="connsiteX782" fmla="*/ 1226820 w 1617344"/>
                  <a:gd name="connsiteY782" fmla="*/ 657225 h 1029652"/>
                  <a:gd name="connsiteX783" fmla="*/ 1285875 w 1617344"/>
                  <a:gd name="connsiteY783" fmla="*/ 657225 h 1029652"/>
                  <a:gd name="connsiteX784" fmla="*/ 1285875 w 1617344"/>
                  <a:gd name="connsiteY784" fmla="*/ 659130 h 1029652"/>
                  <a:gd name="connsiteX785" fmla="*/ 1226820 w 1617344"/>
                  <a:gd name="connsiteY785" fmla="*/ 659130 h 1029652"/>
                  <a:gd name="connsiteX786" fmla="*/ 1226820 w 1617344"/>
                  <a:gd name="connsiteY786" fmla="*/ 657225 h 1029652"/>
                  <a:gd name="connsiteX787" fmla="*/ 1226820 w 1617344"/>
                  <a:gd name="connsiteY787" fmla="*/ 657225 h 1029652"/>
                  <a:gd name="connsiteX788" fmla="*/ 1226820 w 1617344"/>
                  <a:gd name="connsiteY788" fmla="*/ 685800 h 1029652"/>
                  <a:gd name="connsiteX789" fmla="*/ 1226820 w 1617344"/>
                  <a:gd name="connsiteY789" fmla="*/ 685800 h 1029652"/>
                  <a:gd name="connsiteX790" fmla="*/ 1226820 w 1617344"/>
                  <a:gd name="connsiteY790" fmla="*/ 683895 h 1029652"/>
                  <a:gd name="connsiteX791" fmla="*/ 1284923 w 1617344"/>
                  <a:gd name="connsiteY791" fmla="*/ 683895 h 1029652"/>
                  <a:gd name="connsiteX792" fmla="*/ 1284923 w 1617344"/>
                  <a:gd name="connsiteY792" fmla="*/ 685800 h 1029652"/>
                  <a:gd name="connsiteX793" fmla="*/ 1226820 w 1617344"/>
                  <a:gd name="connsiteY793" fmla="*/ 685800 h 1029652"/>
                  <a:gd name="connsiteX794" fmla="*/ 1285875 w 1617344"/>
                  <a:gd name="connsiteY794" fmla="*/ 710565 h 1029652"/>
                  <a:gd name="connsiteX795" fmla="*/ 1285875 w 1617344"/>
                  <a:gd name="connsiteY795" fmla="*/ 712470 h 1029652"/>
                  <a:gd name="connsiteX796" fmla="*/ 1285875 w 1617344"/>
                  <a:gd name="connsiteY796" fmla="*/ 712470 h 1029652"/>
                  <a:gd name="connsiteX797" fmla="*/ 1227773 w 1617344"/>
                  <a:gd name="connsiteY797" fmla="*/ 712470 h 1029652"/>
                  <a:gd name="connsiteX798" fmla="*/ 1227773 w 1617344"/>
                  <a:gd name="connsiteY798" fmla="*/ 712470 h 1029652"/>
                  <a:gd name="connsiteX799" fmla="*/ 1227773 w 1617344"/>
                  <a:gd name="connsiteY799" fmla="*/ 710565 h 1029652"/>
                  <a:gd name="connsiteX800" fmla="*/ 1285875 w 1617344"/>
                  <a:gd name="connsiteY800" fmla="*/ 710565 h 1029652"/>
                  <a:gd name="connsiteX801" fmla="*/ 1285875 w 1617344"/>
                  <a:gd name="connsiteY801" fmla="*/ 736283 h 1029652"/>
                  <a:gd name="connsiteX802" fmla="*/ 1285875 w 1617344"/>
                  <a:gd name="connsiteY802" fmla="*/ 736283 h 1029652"/>
                  <a:gd name="connsiteX803" fmla="*/ 1285875 w 1617344"/>
                  <a:gd name="connsiteY803" fmla="*/ 737235 h 1029652"/>
                  <a:gd name="connsiteX804" fmla="*/ 1285875 w 1617344"/>
                  <a:gd name="connsiteY804" fmla="*/ 738188 h 1029652"/>
                  <a:gd name="connsiteX805" fmla="*/ 1285875 w 1617344"/>
                  <a:gd name="connsiteY805" fmla="*/ 738188 h 1029652"/>
                  <a:gd name="connsiteX806" fmla="*/ 1226820 w 1617344"/>
                  <a:gd name="connsiteY806" fmla="*/ 738188 h 1029652"/>
                  <a:gd name="connsiteX807" fmla="*/ 1226820 w 1617344"/>
                  <a:gd name="connsiteY807" fmla="*/ 738188 h 1029652"/>
                  <a:gd name="connsiteX808" fmla="*/ 1226820 w 1617344"/>
                  <a:gd name="connsiteY808" fmla="*/ 735330 h 1029652"/>
                  <a:gd name="connsiteX809" fmla="*/ 1285875 w 1617344"/>
                  <a:gd name="connsiteY809" fmla="*/ 736283 h 1029652"/>
                  <a:gd name="connsiteX810" fmla="*/ 1226820 w 1617344"/>
                  <a:gd name="connsiteY810" fmla="*/ 922020 h 1029652"/>
                  <a:gd name="connsiteX811" fmla="*/ 1226820 w 1617344"/>
                  <a:gd name="connsiteY811" fmla="*/ 922020 h 1029652"/>
                  <a:gd name="connsiteX812" fmla="*/ 1226820 w 1617344"/>
                  <a:gd name="connsiteY812" fmla="*/ 921068 h 1029652"/>
                  <a:gd name="connsiteX813" fmla="*/ 1226820 w 1617344"/>
                  <a:gd name="connsiteY813" fmla="*/ 920115 h 1029652"/>
                  <a:gd name="connsiteX814" fmla="*/ 1226820 w 1617344"/>
                  <a:gd name="connsiteY814" fmla="*/ 920115 h 1029652"/>
                  <a:gd name="connsiteX815" fmla="*/ 1285875 w 1617344"/>
                  <a:gd name="connsiteY815" fmla="*/ 920115 h 1029652"/>
                  <a:gd name="connsiteX816" fmla="*/ 1285875 w 1617344"/>
                  <a:gd name="connsiteY816" fmla="*/ 922973 h 1029652"/>
                  <a:gd name="connsiteX817" fmla="*/ 1226820 w 1617344"/>
                  <a:gd name="connsiteY817" fmla="*/ 922020 h 1029652"/>
                  <a:gd name="connsiteX818" fmla="*/ 1226820 w 1617344"/>
                  <a:gd name="connsiteY818" fmla="*/ 893445 h 1029652"/>
                  <a:gd name="connsiteX819" fmla="*/ 1226820 w 1617344"/>
                  <a:gd name="connsiteY819" fmla="*/ 893445 h 1029652"/>
                  <a:gd name="connsiteX820" fmla="*/ 1284923 w 1617344"/>
                  <a:gd name="connsiteY820" fmla="*/ 893445 h 1029652"/>
                  <a:gd name="connsiteX821" fmla="*/ 1284923 w 1617344"/>
                  <a:gd name="connsiteY821" fmla="*/ 895350 h 1029652"/>
                  <a:gd name="connsiteX822" fmla="*/ 1284923 w 1617344"/>
                  <a:gd name="connsiteY822" fmla="*/ 895350 h 1029652"/>
                  <a:gd name="connsiteX823" fmla="*/ 1226820 w 1617344"/>
                  <a:gd name="connsiteY823" fmla="*/ 895350 h 1029652"/>
                  <a:gd name="connsiteX824" fmla="*/ 1226820 w 1617344"/>
                  <a:gd name="connsiteY824" fmla="*/ 895350 h 1029652"/>
                  <a:gd name="connsiteX825" fmla="*/ 1226820 w 1617344"/>
                  <a:gd name="connsiteY825" fmla="*/ 893445 h 1029652"/>
                  <a:gd name="connsiteX826" fmla="*/ 1283017 w 1617344"/>
                  <a:gd name="connsiteY826" fmla="*/ 870585 h 1029652"/>
                  <a:gd name="connsiteX827" fmla="*/ 1281113 w 1617344"/>
                  <a:gd name="connsiteY827" fmla="*/ 871538 h 1029652"/>
                  <a:gd name="connsiteX828" fmla="*/ 1279207 w 1617344"/>
                  <a:gd name="connsiteY828" fmla="*/ 871538 h 1029652"/>
                  <a:gd name="connsiteX829" fmla="*/ 1257300 w 1617344"/>
                  <a:gd name="connsiteY829" fmla="*/ 872490 h 1029652"/>
                  <a:gd name="connsiteX830" fmla="*/ 1231582 w 1617344"/>
                  <a:gd name="connsiteY830" fmla="*/ 869633 h 1029652"/>
                  <a:gd name="connsiteX831" fmla="*/ 1226820 w 1617344"/>
                  <a:gd name="connsiteY831" fmla="*/ 865823 h 1029652"/>
                  <a:gd name="connsiteX832" fmla="*/ 1285875 w 1617344"/>
                  <a:gd name="connsiteY832" fmla="*/ 865823 h 1029652"/>
                  <a:gd name="connsiteX833" fmla="*/ 1285875 w 1617344"/>
                  <a:gd name="connsiteY833" fmla="*/ 865823 h 1029652"/>
                  <a:gd name="connsiteX834" fmla="*/ 1286827 w 1617344"/>
                  <a:gd name="connsiteY834" fmla="*/ 867728 h 1029652"/>
                  <a:gd name="connsiteX835" fmla="*/ 1287780 w 1617344"/>
                  <a:gd name="connsiteY835" fmla="*/ 869633 h 1029652"/>
                  <a:gd name="connsiteX836" fmla="*/ 1283017 w 1617344"/>
                  <a:gd name="connsiteY836" fmla="*/ 870585 h 1029652"/>
                  <a:gd name="connsiteX837" fmla="*/ 1360170 w 1617344"/>
                  <a:gd name="connsiteY837" fmla="*/ 418148 h 1029652"/>
                  <a:gd name="connsiteX838" fmla="*/ 1360170 w 1617344"/>
                  <a:gd name="connsiteY838" fmla="*/ 418148 h 1029652"/>
                  <a:gd name="connsiteX839" fmla="*/ 1360170 w 1617344"/>
                  <a:gd name="connsiteY839" fmla="*/ 418148 h 1029652"/>
                  <a:gd name="connsiteX840" fmla="*/ 1360170 w 1617344"/>
                  <a:gd name="connsiteY840" fmla="*/ 418148 h 1029652"/>
                  <a:gd name="connsiteX841" fmla="*/ 1361123 w 1617344"/>
                  <a:gd name="connsiteY841" fmla="*/ 513398 h 1029652"/>
                  <a:gd name="connsiteX842" fmla="*/ 1360170 w 1617344"/>
                  <a:gd name="connsiteY842" fmla="*/ 513398 h 1029652"/>
                  <a:gd name="connsiteX843" fmla="*/ 1360170 w 1617344"/>
                  <a:gd name="connsiteY843" fmla="*/ 418148 h 1029652"/>
                  <a:gd name="connsiteX844" fmla="*/ 1361123 w 1617344"/>
                  <a:gd name="connsiteY844" fmla="*/ 858203 h 1029652"/>
                  <a:gd name="connsiteX845" fmla="*/ 1360170 w 1617344"/>
                  <a:gd name="connsiteY845" fmla="*/ 858203 h 1029652"/>
                  <a:gd name="connsiteX846" fmla="*/ 1360170 w 1617344"/>
                  <a:gd name="connsiteY846" fmla="*/ 858203 h 1029652"/>
                  <a:gd name="connsiteX847" fmla="*/ 1360170 w 1617344"/>
                  <a:gd name="connsiteY847" fmla="*/ 858203 h 1029652"/>
                  <a:gd name="connsiteX848" fmla="*/ 1360170 w 1617344"/>
                  <a:gd name="connsiteY848" fmla="*/ 561975 h 1029652"/>
                  <a:gd name="connsiteX849" fmla="*/ 1360170 w 1617344"/>
                  <a:gd name="connsiteY849" fmla="*/ 561975 h 1029652"/>
                  <a:gd name="connsiteX850" fmla="*/ 1360170 w 1617344"/>
                  <a:gd name="connsiteY850" fmla="*/ 561975 h 1029652"/>
                  <a:gd name="connsiteX851" fmla="*/ 1361123 w 1617344"/>
                  <a:gd name="connsiteY851" fmla="*/ 561975 h 1029652"/>
                  <a:gd name="connsiteX852" fmla="*/ 1361123 w 1617344"/>
                  <a:gd name="connsiteY852" fmla="*/ 858203 h 1029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</a:cxnLst>
                <a:rect l="l" t="t" r="r" b="b"/>
                <a:pathLst>
                  <a:path w="1617344" h="1029652">
                    <a:moveTo>
                      <a:pt x="1580198" y="222885"/>
                    </a:moveTo>
                    <a:cubicBezTo>
                      <a:pt x="1580198" y="218123"/>
                      <a:pt x="1579245" y="212408"/>
                      <a:pt x="1580198" y="206693"/>
                    </a:cubicBezTo>
                    <a:cubicBezTo>
                      <a:pt x="1583055" y="195263"/>
                      <a:pt x="1570673" y="192405"/>
                      <a:pt x="1568767" y="184785"/>
                    </a:cubicBezTo>
                    <a:cubicBezTo>
                      <a:pt x="1568767" y="184785"/>
                      <a:pt x="1561148" y="184785"/>
                      <a:pt x="1559242" y="186690"/>
                    </a:cubicBezTo>
                    <a:cubicBezTo>
                      <a:pt x="1550670" y="196215"/>
                      <a:pt x="1528763" y="195263"/>
                      <a:pt x="1520190" y="184785"/>
                    </a:cubicBezTo>
                    <a:cubicBezTo>
                      <a:pt x="1518285" y="196215"/>
                      <a:pt x="1515427" y="207645"/>
                      <a:pt x="1513523" y="219075"/>
                    </a:cubicBezTo>
                    <a:cubicBezTo>
                      <a:pt x="1502092" y="219075"/>
                      <a:pt x="1489710" y="219075"/>
                      <a:pt x="1476375" y="219075"/>
                    </a:cubicBezTo>
                    <a:cubicBezTo>
                      <a:pt x="1475423" y="222885"/>
                      <a:pt x="1474470" y="226695"/>
                      <a:pt x="1473517" y="230505"/>
                    </a:cubicBezTo>
                    <a:cubicBezTo>
                      <a:pt x="1471613" y="230505"/>
                      <a:pt x="1469707" y="230505"/>
                      <a:pt x="1467802" y="231458"/>
                    </a:cubicBezTo>
                    <a:cubicBezTo>
                      <a:pt x="1463992" y="233363"/>
                      <a:pt x="1457325" y="235268"/>
                      <a:pt x="1456373" y="237173"/>
                    </a:cubicBezTo>
                    <a:cubicBezTo>
                      <a:pt x="1455420" y="243840"/>
                      <a:pt x="1450657" y="252413"/>
                      <a:pt x="1460182" y="257175"/>
                    </a:cubicBezTo>
                    <a:cubicBezTo>
                      <a:pt x="1462088" y="258128"/>
                      <a:pt x="1463992" y="261938"/>
                      <a:pt x="1463992" y="264795"/>
                    </a:cubicBezTo>
                    <a:cubicBezTo>
                      <a:pt x="1463992" y="325755"/>
                      <a:pt x="1463992" y="385763"/>
                      <a:pt x="1463992" y="447675"/>
                    </a:cubicBezTo>
                    <a:cubicBezTo>
                      <a:pt x="1461135" y="447675"/>
                      <a:pt x="1457325" y="448628"/>
                      <a:pt x="1454467" y="448628"/>
                    </a:cubicBezTo>
                    <a:cubicBezTo>
                      <a:pt x="1453515" y="447675"/>
                      <a:pt x="1453515" y="446723"/>
                      <a:pt x="1453515" y="445770"/>
                    </a:cubicBezTo>
                    <a:cubicBezTo>
                      <a:pt x="1453515" y="428625"/>
                      <a:pt x="1452563" y="411480"/>
                      <a:pt x="1452563" y="394335"/>
                    </a:cubicBezTo>
                    <a:cubicBezTo>
                      <a:pt x="1452563" y="393383"/>
                      <a:pt x="1453515" y="391478"/>
                      <a:pt x="1452563" y="391478"/>
                    </a:cubicBezTo>
                    <a:cubicBezTo>
                      <a:pt x="1448752" y="388620"/>
                      <a:pt x="1443038" y="387668"/>
                      <a:pt x="1444942" y="380048"/>
                    </a:cubicBezTo>
                    <a:cubicBezTo>
                      <a:pt x="1445895" y="375285"/>
                      <a:pt x="1444942" y="370523"/>
                      <a:pt x="1444942" y="364808"/>
                    </a:cubicBezTo>
                    <a:cubicBezTo>
                      <a:pt x="1431607" y="364808"/>
                      <a:pt x="1419225" y="364808"/>
                      <a:pt x="1405890" y="364808"/>
                    </a:cubicBezTo>
                    <a:cubicBezTo>
                      <a:pt x="1405890" y="351473"/>
                      <a:pt x="1405890" y="339090"/>
                      <a:pt x="1405890" y="327660"/>
                    </a:cubicBezTo>
                    <a:cubicBezTo>
                      <a:pt x="1393507" y="320040"/>
                      <a:pt x="1377315" y="332423"/>
                      <a:pt x="1369695" y="319088"/>
                    </a:cubicBezTo>
                    <a:cubicBezTo>
                      <a:pt x="1363980" y="322898"/>
                      <a:pt x="1358265" y="325755"/>
                      <a:pt x="1351598" y="329565"/>
                    </a:cubicBezTo>
                    <a:cubicBezTo>
                      <a:pt x="1348740" y="323850"/>
                      <a:pt x="1347788" y="320993"/>
                      <a:pt x="1346835" y="318135"/>
                    </a:cubicBezTo>
                    <a:cubicBezTo>
                      <a:pt x="1345882" y="318135"/>
                      <a:pt x="1343977" y="318135"/>
                      <a:pt x="1343025" y="318135"/>
                    </a:cubicBezTo>
                    <a:cubicBezTo>
                      <a:pt x="1343025" y="325755"/>
                      <a:pt x="1343025" y="332423"/>
                      <a:pt x="1343025" y="340043"/>
                    </a:cubicBezTo>
                    <a:cubicBezTo>
                      <a:pt x="1343025" y="344805"/>
                      <a:pt x="1344930" y="351473"/>
                      <a:pt x="1337310" y="354330"/>
                    </a:cubicBezTo>
                    <a:cubicBezTo>
                      <a:pt x="1336357" y="354330"/>
                      <a:pt x="1336357" y="359093"/>
                      <a:pt x="1336357" y="360998"/>
                    </a:cubicBezTo>
                    <a:cubicBezTo>
                      <a:pt x="1336357" y="364808"/>
                      <a:pt x="1337310" y="368618"/>
                      <a:pt x="1337310" y="373380"/>
                    </a:cubicBezTo>
                    <a:cubicBezTo>
                      <a:pt x="1333500" y="372428"/>
                      <a:pt x="1330642" y="373380"/>
                      <a:pt x="1328738" y="372428"/>
                    </a:cubicBezTo>
                    <a:cubicBezTo>
                      <a:pt x="1326832" y="370523"/>
                      <a:pt x="1324927" y="365760"/>
                      <a:pt x="1323023" y="365760"/>
                    </a:cubicBezTo>
                    <a:cubicBezTo>
                      <a:pt x="1314450" y="364808"/>
                      <a:pt x="1305877" y="365760"/>
                      <a:pt x="1298257" y="366713"/>
                    </a:cubicBezTo>
                    <a:cubicBezTo>
                      <a:pt x="1297305" y="366713"/>
                      <a:pt x="1295400" y="369570"/>
                      <a:pt x="1295400" y="372428"/>
                    </a:cubicBezTo>
                    <a:cubicBezTo>
                      <a:pt x="1288732" y="412433"/>
                      <a:pt x="1289685" y="452438"/>
                      <a:pt x="1291590" y="492443"/>
                    </a:cubicBezTo>
                    <a:cubicBezTo>
                      <a:pt x="1292542" y="507683"/>
                      <a:pt x="1291590" y="523875"/>
                      <a:pt x="1291590" y="539115"/>
                    </a:cubicBezTo>
                    <a:cubicBezTo>
                      <a:pt x="1290638" y="539115"/>
                      <a:pt x="1289685" y="539115"/>
                      <a:pt x="1288732" y="539115"/>
                    </a:cubicBezTo>
                    <a:cubicBezTo>
                      <a:pt x="1288732" y="526733"/>
                      <a:pt x="1288732" y="515303"/>
                      <a:pt x="1288732" y="501015"/>
                    </a:cubicBezTo>
                    <a:cubicBezTo>
                      <a:pt x="1274445" y="501015"/>
                      <a:pt x="1261110" y="501015"/>
                      <a:pt x="1246823" y="501015"/>
                    </a:cubicBezTo>
                    <a:cubicBezTo>
                      <a:pt x="1246823" y="485775"/>
                      <a:pt x="1246823" y="471488"/>
                      <a:pt x="1246823" y="457200"/>
                    </a:cubicBezTo>
                    <a:cubicBezTo>
                      <a:pt x="1246823" y="449580"/>
                      <a:pt x="1244917" y="445770"/>
                      <a:pt x="1236345" y="445770"/>
                    </a:cubicBezTo>
                    <a:cubicBezTo>
                      <a:pt x="1233488" y="445770"/>
                      <a:pt x="1229677" y="440055"/>
                      <a:pt x="1229677" y="437198"/>
                    </a:cubicBezTo>
                    <a:cubicBezTo>
                      <a:pt x="1228725" y="426720"/>
                      <a:pt x="1229677" y="417195"/>
                      <a:pt x="1229677" y="406718"/>
                    </a:cubicBezTo>
                    <a:cubicBezTo>
                      <a:pt x="1211580" y="401955"/>
                      <a:pt x="1210627" y="403860"/>
                      <a:pt x="1210627" y="419100"/>
                    </a:cubicBezTo>
                    <a:cubicBezTo>
                      <a:pt x="1210627" y="444818"/>
                      <a:pt x="1210627" y="471488"/>
                      <a:pt x="1210627" y="498158"/>
                    </a:cubicBezTo>
                    <a:cubicBezTo>
                      <a:pt x="1203007" y="498158"/>
                      <a:pt x="1199198" y="498158"/>
                      <a:pt x="1193482" y="498158"/>
                    </a:cubicBezTo>
                    <a:cubicBezTo>
                      <a:pt x="1193482" y="494348"/>
                      <a:pt x="1193482" y="490538"/>
                      <a:pt x="1193482" y="486728"/>
                    </a:cubicBezTo>
                    <a:cubicBezTo>
                      <a:pt x="1193482" y="378143"/>
                      <a:pt x="1192530" y="268605"/>
                      <a:pt x="1192530" y="160020"/>
                    </a:cubicBezTo>
                    <a:cubicBezTo>
                      <a:pt x="1192530" y="140018"/>
                      <a:pt x="1192530" y="140018"/>
                      <a:pt x="1172527" y="139065"/>
                    </a:cubicBezTo>
                    <a:cubicBezTo>
                      <a:pt x="1170623" y="139065"/>
                      <a:pt x="1168717" y="139065"/>
                      <a:pt x="1165860" y="138113"/>
                    </a:cubicBezTo>
                    <a:cubicBezTo>
                      <a:pt x="1165860" y="132398"/>
                      <a:pt x="1164907" y="127635"/>
                      <a:pt x="1165860" y="121920"/>
                    </a:cubicBezTo>
                    <a:cubicBezTo>
                      <a:pt x="1166813" y="109538"/>
                      <a:pt x="1159192" y="106680"/>
                      <a:pt x="1150620" y="100965"/>
                    </a:cubicBezTo>
                    <a:cubicBezTo>
                      <a:pt x="1143000" y="96203"/>
                      <a:pt x="1137285" y="88583"/>
                      <a:pt x="1127760" y="88583"/>
                    </a:cubicBezTo>
                    <a:cubicBezTo>
                      <a:pt x="1126807" y="88583"/>
                      <a:pt x="1125855" y="81915"/>
                      <a:pt x="1125855" y="78105"/>
                    </a:cubicBezTo>
                    <a:cubicBezTo>
                      <a:pt x="1125855" y="73343"/>
                      <a:pt x="1125855" y="69533"/>
                      <a:pt x="1125855" y="64770"/>
                    </a:cubicBezTo>
                    <a:cubicBezTo>
                      <a:pt x="1124902" y="64770"/>
                      <a:pt x="1122998" y="63818"/>
                      <a:pt x="1122045" y="63818"/>
                    </a:cubicBezTo>
                    <a:cubicBezTo>
                      <a:pt x="1120140" y="67628"/>
                      <a:pt x="1115377" y="72390"/>
                      <a:pt x="1116330" y="76200"/>
                    </a:cubicBezTo>
                    <a:cubicBezTo>
                      <a:pt x="1120140" y="92393"/>
                      <a:pt x="1107757" y="100965"/>
                      <a:pt x="1099185" y="111443"/>
                    </a:cubicBezTo>
                    <a:cubicBezTo>
                      <a:pt x="1097280" y="113348"/>
                      <a:pt x="1094423" y="116205"/>
                      <a:pt x="1094423" y="119063"/>
                    </a:cubicBezTo>
                    <a:cubicBezTo>
                      <a:pt x="1098232" y="136208"/>
                      <a:pt x="1085850" y="143828"/>
                      <a:pt x="1074420" y="149543"/>
                    </a:cubicBezTo>
                    <a:cubicBezTo>
                      <a:pt x="1062038" y="156210"/>
                      <a:pt x="1058227" y="165735"/>
                      <a:pt x="1058227" y="179070"/>
                    </a:cubicBezTo>
                    <a:cubicBezTo>
                      <a:pt x="1059180" y="250508"/>
                      <a:pt x="1059180" y="321945"/>
                      <a:pt x="1059180" y="392430"/>
                    </a:cubicBezTo>
                    <a:cubicBezTo>
                      <a:pt x="1059180" y="415290"/>
                      <a:pt x="1059180" y="438150"/>
                      <a:pt x="1058227" y="461010"/>
                    </a:cubicBezTo>
                    <a:cubicBezTo>
                      <a:pt x="1058227" y="463868"/>
                      <a:pt x="1055370" y="467678"/>
                      <a:pt x="1054417" y="470535"/>
                    </a:cubicBezTo>
                    <a:cubicBezTo>
                      <a:pt x="1053465" y="470535"/>
                      <a:pt x="1052513" y="469583"/>
                      <a:pt x="1051560" y="469583"/>
                    </a:cubicBezTo>
                    <a:cubicBezTo>
                      <a:pt x="1051560" y="453390"/>
                      <a:pt x="1051560" y="438150"/>
                      <a:pt x="1051560" y="421958"/>
                    </a:cubicBezTo>
                    <a:cubicBezTo>
                      <a:pt x="1051560" y="414338"/>
                      <a:pt x="1048702" y="410528"/>
                      <a:pt x="1040130" y="410528"/>
                    </a:cubicBezTo>
                    <a:cubicBezTo>
                      <a:pt x="1018222" y="411480"/>
                      <a:pt x="995363" y="410528"/>
                      <a:pt x="971550" y="410528"/>
                    </a:cubicBezTo>
                    <a:cubicBezTo>
                      <a:pt x="971550" y="428625"/>
                      <a:pt x="971550" y="444818"/>
                      <a:pt x="971550" y="461010"/>
                    </a:cubicBezTo>
                    <a:cubicBezTo>
                      <a:pt x="971550" y="480060"/>
                      <a:pt x="971550" y="500063"/>
                      <a:pt x="971550" y="519113"/>
                    </a:cubicBezTo>
                    <a:cubicBezTo>
                      <a:pt x="971550" y="521970"/>
                      <a:pt x="969645" y="524828"/>
                      <a:pt x="967740" y="526733"/>
                    </a:cubicBezTo>
                    <a:cubicBezTo>
                      <a:pt x="965835" y="526733"/>
                      <a:pt x="964882" y="525780"/>
                      <a:pt x="962977" y="525780"/>
                    </a:cubicBezTo>
                    <a:cubicBezTo>
                      <a:pt x="962977" y="500063"/>
                      <a:pt x="962977" y="474345"/>
                      <a:pt x="962977" y="448628"/>
                    </a:cubicBezTo>
                    <a:cubicBezTo>
                      <a:pt x="959167" y="447675"/>
                      <a:pt x="957263" y="447675"/>
                      <a:pt x="955357" y="447675"/>
                    </a:cubicBezTo>
                    <a:cubicBezTo>
                      <a:pt x="953452" y="447675"/>
                      <a:pt x="951547" y="447675"/>
                      <a:pt x="949642" y="448628"/>
                    </a:cubicBezTo>
                    <a:cubicBezTo>
                      <a:pt x="947738" y="475298"/>
                      <a:pt x="946785" y="501015"/>
                      <a:pt x="944880" y="526733"/>
                    </a:cubicBezTo>
                    <a:cubicBezTo>
                      <a:pt x="942975" y="526733"/>
                      <a:pt x="942022" y="526733"/>
                      <a:pt x="940117" y="526733"/>
                    </a:cubicBezTo>
                    <a:cubicBezTo>
                      <a:pt x="940117" y="521970"/>
                      <a:pt x="939165" y="516255"/>
                      <a:pt x="940117" y="511493"/>
                    </a:cubicBezTo>
                    <a:cubicBezTo>
                      <a:pt x="943927" y="496253"/>
                      <a:pt x="931545" y="486728"/>
                      <a:pt x="930592" y="472440"/>
                    </a:cubicBezTo>
                    <a:cubicBezTo>
                      <a:pt x="930592" y="471488"/>
                      <a:pt x="927735" y="469583"/>
                      <a:pt x="927735" y="470535"/>
                    </a:cubicBezTo>
                    <a:cubicBezTo>
                      <a:pt x="925830" y="470535"/>
                      <a:pt x="923925" y="472440"/>
                      <a:pt x="923925" y="473393"/>
                    </a:cubicBezTo>
                    <a:cubicBezTo>
                      <a:pt x="922972" y="477203"/>
                      <a:pt x="922972" y="481965"/>
                      <a:pt x="922972" y="486728"/>
                    </a:cubicBezTo>
                    <a:cubicBezTo>
                      <a:pt x="909638" y="485775"/>
                      <a:pt x="910590" y="494348"/>
                      <a:pt x="909638" y="503873"/>
                    </a:cubicBezTo>
                    <a:cubicBezTo>
                      <a:pt x="901065" y="604838"/>
                      <a:pt x="907732" y="704850"/>
                      <a:pt x="905827" y="805815"/>
                    </a:cubicBezTo>
                    <a:cubicBezTo>
                      <a:pt x="905827" y="807720"/>
                      <a:pt x="905827" y="808673"/>
                      <a:pt x="904875" y="810578"/>
                    </a:cubicBezTo>
                    <a:cubicBezTo>
                      <a:pt x="902017" y="811530"/>
                      <a:pt x="899160" y="811530"/>
                      <a:pt x="895350" y="813435"/>
                    </a:cubicBezTo>
                    <a:cubicBezTo>
                      <a:pt x="895350" y="822960"/>
                      <a:pt x="895350" y="833438"/>
                      <a:pt x="895350" y="842963"/>
                    </a:cubicBezTo>
                    <a:cubicBezTo>
                      <a:pt x="894397" y="842963"/>
                      <a:pt x="893445" y="842963"/>
                      <a:pt x="892492" y="842963"/>
                    </a:cubicBezTo>
                    <a:cubicBezTo>
                      <a:pt x="892492" y="827723"/>
                      <a:pt x="892492" y="813435"/>
                      <a:pt x="892492" y="798195"/>
                    </a:cubicBezTo>
                    <a:cubicBezTo>
                      <a:pt x="892492" y="651510"/>
                      <a:pt x="892492" y="505778"/>
                      <a:pt x="892492" y="359093"/>
                    </a:cubicBezTo>
                    <a:cubicBezTo>
                      <a:pt x="892492" y="340995"/>
                      <a:pt x="892492" y="340995"/>
                      <a:pt x="874395" y="340043"/>
                    </a:cubicBezTo>
                    <a:cubicBezTo>
                      <a:pt x="871538" y="340043"/>
                      <a:pt x="868680" y="340043"/>
                      <a:pt x="863917" y="339090"/>
                    </a:cubicBezTo>
                    <a:cubicBezTo>
                      <a:pt x="863917" y="321945"/>
                      <a:pt x="863917" y="304800"/>
                      <a:pt x="863917" y="286703"/>
                    </a:cubicBezTo>
                    <a:cubicBezTo>
                      <a:pt x="842963" y="286703"/>
                      <a:pt x="822960" y="286703"/>
                      <a:pt x="801052" y="286703"/>
                    </a:cubicBezTo>
                    <a:cubicBezTo>
                      <a:pt x="801052" y="280988"/>
                      <a:pt x="801052" y="276225"/>
                      <a:pt x="801052" y="271463"/>
                    </a:cubicBezTo>
                    <a:cubicBezTo>
                      <a:pt x="801052" y="235268"/>
                      <a:pt x="802957" y="199073"/>
                      <a:pt x="800100" y="162878"/>
                    </a:cubicBezTo>
                    <a:cubicBezTo>
                      <a:pt x="799147" y="140018"/>
                      <a:pt x="792480" y="118110"/>
                      <a:pt x="788670" y="95250"/>
                    </a:cubicBezTo>
                    <a:cubicBezTo>
                      <a:pt x="786765" y="86678"/>
                      <a:pt x="787717" y="77153"/>
                      <a:pt x="785813" y="68580"/>
                    </a:cubicBezTo>
                    <a:cubicBezTo>
                      <a:pt x="784860" y="65723"/>
                      <a:pt x="782002" y="62865"/>
                      <a:pt x="780097" y="60008"/>
                    </a:cubicBezTo>
                    <a:cubicBezTo>
                      <a:pt x="776288" y="62865"/>
                      <a:pt x="771525" y="65723"/>
                      <a:pt x="770572" y="69533"/>
                    </a:cubicBezTo>
                    <a:cubicBezTo>
                      <a:pt x="768667" y="76200"/>
                      <a:pt x="767715" y="81915"/>
                      <a:pt x="762952" y="88583"/>
                    </a:cubicBezTo>
                    <a:cubicBezTo>
                      <a:pt x="755332" y="100013"/>
                      <a:pt x="751522" y="116205"/>
                      <a:pt x="750570" y="130493"/>
                    </a:cubicBezTo>
                    <a:cubicBezTo>
                      <a:pt x="748665" y="173355"/>
                      <a:pt x="748665" y="216218"/>
                      <a:pt x="747713" y="259080"/>
                    </a:cubicBezTo>
                    <a:cubicBezTo>
                      <a:pt x="747713" y="261938"/>
                      <a:pt x="746760" y="264795"/>
                      <a:pt x="744855" y="266700"/>
                    </a:cubicBezTo>
                    <a:cubicBezTo>
                      <a:pt x="744855" y="260985"/>
                      <a:pt x="744855" y="255270"/>
                      <a:pt x="744855" y="249555"/>
                    </a:cubicBezTo>
                    <a:cubicBezTo>
                      <a:pt x="744855" y="237173"/>
                      <a:pt x="739140" y="231458"/>
                      <a:pt x="726757" y="231458"/>
                    </a:cubicBezTo>
                    <a:cubicBezTo>
                      <a:pt x="701992" y="231458"/>
                      <a:pt x="706755" y="229553"/>
                      <a:pt x="705802" y="252413"/>
                    </a:cubicBezTo>
                    <a:cubicBezTo>
                      <a:pt x="703897" y="293370"/>
                      <a:pt x="701992" y="335280"/>
                      <a:pt x="700088" y="376238"/>
                    </a:cubicBezTo>
                    <a:cubicBezTo>
                      <a:pt x="685800" y="387668"/>
                      <a:pt x="681038" y="404813"/>
                      <a:pt x="681990" y="422910"/>
                    </a:cubicBezTo>
                    <a:cubicBezTo>
                      <a:pt x="677227" y="422910"/>
                      <a:pt x="673417" y="422910"/>
                      <a:pt x="668655" y="422910"/>
                    </a:cubicBezTo>
                    <a:cubicBezTo>
                      <a:pt x="667702" y="418148"/>
                      <a:pt x="667702" y="412433"/>
                      <a:pt x="666750" y="405765"/>
                    </a:cubicBezTo>
                    <a:cubicBezTo>
                      <a:pt x="658177" y="405765"/>
                      <a:pt x="650557" y="405765"/>
                      <a:pt x="641985" y="405765"/>
                    </a:cubicBezTo>
                    <a:cubicBezTo>
                      <a:pt x="638175" y="390525"/>
                      <a:pt x="635317" y="376238"/>
                      <a:pt x="631507" y="362903"/>
                    </a:cubicBezTo>
                    <a:cubicBezTo>
                      <a:pt x="630555" y="362903"/>
                      <a:pt x="628650" y="362903"/>
                      <a:pt x="627697" y="362903"/>
                    </a:cubicBezTo>
                    <a:cubicBezTo>
                      <a:pt x="623888" y="377190"/>
                      <a:pt x="620077" y="391478"/>
                      <a:pt x="616267" y="405765"/>
                    </a:cubicBezTo>
                    <a:cubicBezTo>
                      <a:pt x="612457" y="405765"/>
                      <a:pt x="609600" y="405765"/>
                      <a:pt x="604838" y="405765"/>
                    </a:cubicBezTo>
                    <a:cubicBezTo>
                      <a:pt x="603885" y="401003"/>
                      <a:pt x="601980" y="395288"/>
                      <a:pt x="601980" y="389573"/>
                    </a:cubicBezTo>
                    <a:cubicBezTo>
                      <a:pt x="601980" y="384810"/>
                      <a:pt x="603885" y="379095"/>
                      <a:pt x="603885" y="374333"/>
                    </a:cubicBezTo>
                    <a:cubicBezTo>
                      <a:pt x="603885" y="336233"/>
                      <a:pt x="604838" y="298133"/>
                      <a:pt x="603885" y="260033"/>
                    </a:cubicBezTo>
                    <a:cubicBezTo>
                      <a:pt x="602932" y="213360"/>
                      <a:pt x="601027" y="166688"/>
                      <a:pt x="597217" y="120968"/>
                    </a:cubicBezTo>
                    <a:cubicBezTo>
                      <a:pt x="595313" y="101918"/>
                      <a:pt x="588645" y="81915"/>
                      <a:pt x="583882" y="62865"/>
                    </a:cubicBezTo>
                    <a:cubicBezTo>
                      <a:pt x="582930" y="60008"/>
                      <a:pt x="578167" y="57150"/>
                      <a:pt x="575310" y="57150"/>
                    </a:cubicBezTo>
                    <a:cubicBezTo>
                      <a:pt x="572452" y="57150"/>
                      <a:pt x="567690" y="60960"/>
                      <a:pt x="566738" y="63818"/>
                    </a:cubicBezTo>
                    <a:cubicBezTo>
                      <a:pt x="563880" y="76200"/>
                      <a:pt x="561975" y="88583"/>
                      <a:pt x="559117" y="102870"/>
                    </a:cubicBezTo>
                    <a:cubicBezTo>
                      <a:pt x="545782" y="87630"/>
                      <a:pt x="528638" y="96203"/>
                      <a:pt x="513397" y="95250"/>
                    </a:cubicBezTo>
                    <a:cubicBezTo>
                      <a:pt x="511492" y="95250"/>
                      <a:pt x="508635" y="99060"/>
                      <a:pt x="507682" y="100965"/>
                    </a:cubicBezTo>
                    <a:cubicBezTo>
                      <a:pt x="499110" y="120968"/>
                      <a:pt x="492442" y="141923"/>
                      <a:pt x="482917" y="160973"/>
                    </a:cubicBezTo>
                    <a:cubicBezTo>
                      <a:pt x="475297" y="176213"/>
                      <a:pt x="473392" y="190500"/>
                      <a:pt x="476250" y="206693"/>
                    </a:cubicBezTo>
                    <a:cubicBezTo>
                      <a:pt x="481013" y="206693"/>
                      <a:pt x="486727" y="206693"/>
                      <a:pt x="492442" y="206693"/>
                    </a:cubicBezTo>
                    <a:cubicBezTo>
                      <a:pt x="492442" y="215265"/>
                      <a:pt x="492442" y="222885"/>
                      <a:pt x="492442" y="231458"/>
                    </a:cubicBezTo>
                    <a:cubicBezTo>
                      <a:pt x="486727" y="230505"/>
                      <a:pt x="482917" y="230505"/>
                      <a:pt x="476250" y="229553"/>
                    </a:cubicBezTo>
                    <a:cubicBezTo>
                      <a:pt x="476250" y="277178"/>
                      <a:pt x="476250" y="325755"/>
                      <a:pt x="476250" y="374333"/>
                    </a:cubicBezTo>
                    <a:cubicBezTo>
                      <a:pt x="470535" y="375285"/>
                      <a:pt x="466725" y="375285"/>
                      <a:pt x="461010" y="376238"/>
                    </a:cubicBezTo>
                    <a:cubicBezTo>
                      <a:pt x="461010" y="396240"/>
                      <a:pt x="461010" y="415290"/>
                      <a:pt x="461010" y="434340"/>
                    </a:cubicBezTo>
                    <a:cubicBezTo>
                      <a:pt x="461010" y="438150"/>
                      <a:pt x="457200" y="441008"/>
                      <a:pt x="456247" y="444818"/>
                    </a:cubicBezTo>
                    <a:cubicBezTo>
                      <a:pt x="455295" y="447675"/>
                      <a:pt x="453390" y="450533"/>
                      <a:pt x="453390" y="452438"/>
                    </a:cubicBezTo>
                    <a:cubicBezTo>
                      <a:pt x="453390" y="460058"/>
                      <a:pt x="453390" y="468630"/>
                      <a:pt x="453390" y="476250"/>
                    </a:cubicBezTo>
                    <a:cubicBezTo>
                      <a:pt x="453390" y="478155"/>
                      <a:pt x="450532" y="481013"/>
                      <a:pt x="449580" y="482918"/>
                    </a:cubicBezTo>
                    <a:cubicBezTo>
                      <a:pt x="447675" y="481013"/>
                      <a:pt x="444817" y="478155"/>
                      <a:pt x="444817" y="476250"/>
                    </a:cubicBezTo>
                    <a:cubicBezTo>
                      <a:pt x="444817" y="446723"/>
                      <a:pt x="443865" y="417195"/>
                      <a:pt x="443865" y="388620"/>
                    </a:cubicBezTo>
                    <a:cubicBezTo>
                      <a:pt x="443865" y="332423"/>
                      <a:pt x="448627" y="276225"/>
                      <a:pt x="442913" y="220980"/>
                    </a:cubicBezTo>
                    <a:cubicBezTo>
                      <a:pt x="439102" y="181928"/>
                      <a:pt x="443865" y="143828"/>
                      <a:pt x="437197" y="105728"/>
                    </a:cubicBezTo>
                    <a:cubicBezTo>
                      <a:pt x="437197" y="103823"/>
                      <a:pt x="437197" y="100965"/>
                      <a:pt x="437197" y="99060"/>
                    </a:cubicBezTo>
                    <a:cubicBezTo>
                      <a:pt x="434340" y="64770"/>
                      <a:pt x="430530" y="31433"/>
                      <a:pt x="427672" y="0"/>
                    </a:cubicBezTo>
                    <a:lnTo>
                      <a:pt x="403860" y="0"/>
                    </a:lnTo>
                    <a:cubicBezTo>
                      <a:pt x="403860" y="3810"/>
                      <a:pt x="402907" y="8573"/>
                      <a:pt x="401955" y="11430"/>
                    </a:cubicBezTo>
                    <a:cubicBezTo>
                      <a:pt x="400050" y="14288"/>
                      <a:pt x="395288" y="17145"/>
                      <a:pt x="391477" y="17145"/>
                    </a:cubicBezTo>
                    <a:cubicBezTo>
                      <a:pt x="380047" y="18098"/>
                      <a:pt x="369570" y="18098"/>
                      <a:pt x="358140" y="17145"/>
                    </a:cubicBezTo>
                    <a:cubicBezTo>
                      <a:pt x="346710" y="16193"/>
                      <a:pt x="344805" y="20955"/>
                      <a:pt x="344805" y="30480"/>
                    </a:cubicBezTo>
                    <a:cubicBezTo>
                      <a:pt x="345757" y="67628"/>
                      <a:pt x="344805" y="104775"/>
                      <a:pt x="344805" y="142875"/>
                    </a:cubicBezTo>
                    <a:cubicBezTo>
                      <a:pt x="344805" y="147638"/>
                      <a:pt x="344805" y="152400"/>
                      <a:pt x="344805" y="159068"/>
                    </a:cubicBezTo>
                    <a:cubicBezTo>
                      <a:pt x="336232" y="159068"/>
                      <a:pt x="327660" y="159068"/>
                      <a:pt x="318135" y="159068"/>
                    </a:cubicBezTo>
                    <a:cubicBezTo>
                      <a:pt x="318135" y="186690"/>
                      <a:pt x="318135" y="213360"/>
                      <a:pt x="318135" y="240983"/>
                    </a:cubicBezTo>
                    <a:cubicBezTo>
                      <a:pt x="306705" y="240983"/>
                      <a:pt x="297180" y="240983"/>
                      <a:pt x="285750" y="240983"/>
                    </a:cubicBezTo>
                    <a:cubicBezTo>
                      <a:pt x="284797" y="246698"/>
                      <a:pt x="283845" y="250508"/>
                      <a:pt x="282892" y="255270"/>
                    </a:cubicBezTo>
                    <a:cubicBezTo>
                      <a:pt x="278130" y="255270"/>
                      <a:pt x="272415" y="256223"/>
                      <a:pt x="266700" y="257175"/>
                    </a:cubicBezTo>
                    <a:cubicBezTo>
                      <a:pt x="266700" y="279083"/>
                      <a:pt x="266700" y="300038"/>
                      <a:pt x="266700" y="322898"/>
                    </a:cubicBezTo>
                    <a:cubicBezTo>
                      <a:pt x="260032" y="322898"/>
                      <a:pt x="253365" y="322898"/>
                      <a:pt x="247650" y="322898"/>
                    </a:cubicBezTo>
                    <a:cubicBezTo>
                      <a:pt x="230505" y="322898"/>
                      <a:pt x="230505" y="322898"/>
                      <a:pt x="230505" y="340043"/>
                    </a:cubicBezTo>
                    <a:cubicBezTo>
                      <a:pt x="230505" y="374333"/>
                      <a:pt x="230505" y="408623"/>
                      <a:pt x="230505" y="442913"/>
                    </a:cubicBezTo>
                    <a:cubicBezTo>
                      <a:pt x="230505" y="447675"/>
                      <a:pt x="227647" y="452438"/>
                      <a:pt x="225742" y="458153"/>
                    </a:cubicBezTo>
                    <a:cubicBezTo>
                      <a:pt x="223838" y="458153"/>
                      <a:pt x="222885" y="457200"/>
                      <a:pt x="220980" y="457200"/>
                    </a:cubicBezTo>
                    <a:cubicBezTo>
                      <a:pt x="220980" y="452438"/>
                      <a:pt x="220980" y="446723"/>
                      <a:pt x="220980" y="441960"/>
                    </a:cubicBezTo>
                    <a:cubicBezTo>
                      <a:pt x="220980" y="409575"/>
                      <a:pt x="221932" y="377190"/>
                      <a:pt x="220980" y="344805"/>
                    </a:cubicBezTo>
                    <a:cubicBezTo>
                      <a:pt x="220027" y="324803"/>
                      <a:pt x="217170" y="304800"/>
                      <a:pt x="214313" y="284798"/>
                    </a:cubicBezTo>
                    <a:cubicBezTo>
                      <a:pt x="195263" y="284798"/>
                      <a:pt x="177165" y="284798"/>
                      <a:pt x="158115" y="284798"/>
                    </a:cubicBezTo>
                    <a:cubicBezTo>
                      <a:pt x="153352" y="301943"/>
                      <a:pt x="164782" y="323850"/>
                      <a:pt x="141922" y="338138"/>
                    </a:cubicBezTo>
                    <a:cubicBezTo>
                      <a:pt x="141922" y="398145"/>
                      <a:pt x="141922" y="461010"/>
                      <a:pt x="141922" y="523875"/>
                    </a:cubicBezTo>
                    <a:cubicBezTo>
                      <a:pt x="140970" y="523875"/>
                      <a:pt x="140970" y="523875"/>
                      <a:pt x="140017" y="524828"/>
                    </a:cubicBezTo>
                    <a:cubicBezTo>
                      <a:pt x="137160" y="520065"/>
                      <a:pt x="134302" y="515303"/>
                      <a:pt x="132397" y="510540"/>
                    </a:cubicBezTo>
                    <a:cubicBezTo>
                      <a:pt x="131445" y="511493"/>
                      <a:pt x="130492" y="511493"/>
                      <a:pt x="130492" y="511493"/>
                    </a:cubicBezTo>
                    <a:cubicBezTo>
                      <a:pt x="125730" y="520065"/>
                      <a:pt x="122872" y="532448"/>
                      <a:pt x="116205" y="535305"/>
                    </a:cubicBezTo>
                    <a:cubicBezTo>
                      <a:pt x="104775" y="539115"/>
                      <a:pt x="91440" y="536258"/>
                      <a:pt x="78105" y="536258"/>
                    </a:cubicBezTo>
                    <a:cubicBezTo>
                      <a:pt x="78105" y="523875"/>
                      <a:pt x="78105" y="511493"/>
                      <a:pt x="78105" y="498158"/>
                    </a:cubicBezTo>
                    <a:cubicBezTo>
                      <a:pt x="68580" y="498158"/>
                      <a:pt x="60007" y="498158"/>
                      <a:pt x="51435" y="498158"/>
                    </a:cubicBezTo>
                    <a:cubicBezTo>
                      <a:pt x="50482" y="499110"/>
                      <a:pt x="49530" y="500063"/>
                      <a:pt x="49530" y="500063"/>
                    </a:cubicBezTo>
                    <a:cubicBezTo>
                      <a:pt x="47625" y="520065"/>
                      <a:pt x="49530" y="541020"/>
                      <a:pt x="42863" y="558165"/>
                    </a:cubicBezTo>
                    <a:cubicBezTo>
                      <a:pt x="38100" y="571500"/>
                      <a:pt x="39052" y="584835"/>
                      <a:pt x="36195" y="597218"/>
                    </a:cubicBezTo>
                    <a:cubicBezTo>
                      <a:pt x="35242" y="597218"/>
                      <a:pt x="34290" y="597218"/>
                      <a:pt x="33338" y="597218"/>
                    </a:cubicBezTo>
                    <a:cubicBezTo>
                      <a:pt x="31432" y="573405"/>
                      <a:pt x="28575" y="548640"/>
                      <a:pt x="26670" y="524828"/>
                    </a:cubicBezTo>
                    <a:cubicBezTo>
                      <a:pt x="21907" y="523875"/>
                      <a:pt x="18097" y="523875"/>
                      <a:pt x="14288" y="522923"/>
                    </a:cubicBezTo>
                    <a:cubicBezTo>
                      <a:pt x="12382" y="516255"/>
                      <a:pt x="17145" y="505778"/>
                      <a:pt x="4763" y="505778"/>
                    </a:cubicBezTo>
                    <a:cubicBezTo>
                      <a:pt x="4763" y="500063"/>
                      <a:pt x="3810" y="495300"/>
                      <a:pt x="3810" y="489585"/>
                    </a:cubicBezTo>
                    <a:cubicBezTo>
                      <a:pt x="2857" y="489585"/>
                      <a:pt x="1905" y="489585"/>
                      <a:pt x="952" y="489585"/>
                    </a:cubicBezTo>
                    <a:cubicBezTo>
                      <a:pt x="952" y="492443"/>
                      <a:pt x="0" y="496253"/>
                      <a:pt x="0" y="499110"/>
                    </a:cubicBezTo>
                    <a:cubicBezTo>
                      <a:pt x="0" y="673418"/>
                      <a:pt x="0" y="847725"/>
                      <a:pt x="0" y="1022985"/>
                    </a:cubicBezTo>
                    <a:cubicBezTo>
                      <a:pt x="0" y="1024890"/>
                      <a:pt x="0" y="1027748"/>
                      <a:pt x="952" y="1029653"/>
                    </a:cubicBezTo>
                    <a:cubicBezTo>
                      <a:pt x="540067" y="1029653"/>
                      <a:pt x="1078230" y="1029653"/>
                      <a:pt x="1617345" y="1029653"/>
                    </a:cubicBezTo>
                    <a:cubicBezTo>
                      <a:pt x="1617345" y="762953"/>
                      <a:pt x="1617345" y="496253"/>
                      <a:pt x="1617345" y="227648"/>
                    </a:cubicBezTo>
                    <a:cubicBezTo>
                      <a:pt x="1604963" y="223838"/>
                      <a:pt x="1592580" y="223838"/>
                      <a:pt x="1580198" y="222885"/>
                    </a:cubicBezTo>
                    <a:close/>
                    <a:moveTo>
                      <a:pt x="89535" y="673418"/>
                    </a:moveTo>
                    <a:lnTo>
                      <a:pt x="89535" y="673418"/>
                    </a:lnTo>
                    <a:cubicBezTo>
                      <a:pt x="93345" y="673418"/>
                      <a:pt x="97155" y="673418"/>
                      <a:pt x="100965" y="673418"/>
                    </a:cubicBezTo>
                    <a:lnTo>
                      <a:pt x="100965" y="673418"/>
                    </a:lnTo>
                    <a:cubicBezTo>
                      <a:pt x="100965" y="676275"/>
                      <a:pt x="101917" y="678180"/>
                      <a:pt x="101917" y="680085"/>
                    </a:cubicBezTo>
                    <a:cubicBezTo>
                      <a:pt x="101917" y="681990"/>
                      <a:pt x="100965" y="683895"/>
                      <a:pt x="100013" y="683895"/>
                    </a:cubicBezTo>
                    <a:cubicBezTo>
                      <a:pt x="99060" y="683895"/>
                      <a:pt x="99060" y="683895"/>
                      <a:pt x="98107" y="683895"/>
                    </a:cubicBezTo>
                    <a:cubicBezTo>
                      <a:pt x="96202" y="683895"/>
                      <a:pt x="94297" y="683895"/>
                      <a:pt x="90488" y="683895"/>
                    </a:cubicBezTo>
                    <a:cubicBezTo>
                      <a:pt x="89535" y="680085"/>
                      <a:pt x="89535" y="677228"/>
                      <a:pt x="89535" y="673418"/>
                    </a:cubicBezTo>
                    <a:close/>
                    <a:moveTo>
                      <a:pt x="100965" y="859155"/>
                    </a:moveTo>
                    <a:lnTo>
                      <a:pt x="100965" y="859155"/>
                    </a:lnTo>
                    <a:cubicBezTo>
                      <a:pt x="97155" y="859155"/>
                      <a:pt x="94297" y="859155"/>
                      <a:pt x="89535" y="859155"/>
                    </a:cubicBezTo>
                    <a:lnTo>
                      <a:pt x="89535" y="859155"/>
                    </a:lnTo>
                    <a:cubicBezTo>
                      <a:pt x="89535" y="855345"/>
                      <a:pt x="89535" y="852488"/>
                      <a:pt x="89535" y="849630"/>
                    </a:cubicBezTo>
                    <a:lnTo>
                      <a:pt x="89535" y="849630"/>
                    </a:lnTo>
                    <a:cubicBezTo>
                      <a:pt x="93345" y="849630"/>
                      <a:pt x="97155" y="849630"/>
                      <a:pt x="100965" y="849630"/>
                    </a:cubicBezTo>
                    <a:lnTo>
                      <a:pt x="100965" y="849630"/>
                    </a:lnTo>
                    <a:cubicBezTo>
                      <a:pt x="100965" y="852488"/>
                      <a:pt x="100965" y="855345"/>
                      <a:pt x="100965" y="859155"/>
                    </a:cubicBezTo>
                    <a:close/>
                    <a:moveTo>
                      <a:pt x="101917" y="824865"/>
                    </a:moveTo>
                    <a:cubicBezTo>
                      <a:pt x="97155" y="824865"/>
                      <a:pt x="93345" y="824865"/>
                      <a:pt x="89535" y="824865"/>
                    </a:cubicBezTo>
                    <a:lnTo>
                      <a:pt x="89535" y="824865"/>
                    </a:lnTo>
                    <a:cubicBezTo>
                      <a:pt x="89535" y="822960"/>
                      <a:pt x="89535" y="821055"/>
                      <a:pt x="89535" y="820103"/>
                    </a:cubicBezTo>
                    <a:cubicBezTo>
                      <a:pt x="89535" y="818198"/>
                      <a:pt x="89535" y="816293"/>
                      <a:pt x="89535" y="814388"/>
                    </a:cubicBezTo>
                    <a:lnTo>
                      <a:pt x="89535" y="814388"/>
                    </a:lnTo>
                    <a:cubicBezTo>
                      <a:pt x="94297" y="814388"/>
                      <a:pt x="97155" y="814388"/>
                      <a:pt x="101917" y="814388"/>
                    </a:cubicBezTo>
                    <a:cubicBezTo>
                      <a:pt x="100965" y="817245"/>
                      <a:pt x="101917" y="821055"/>
                      <a:pt x="101917" y="824865"/>
                    </a:cubicBezTo>
                    <a:lnTo>
                      <a:pt x="101917" y="824865"/>
                    </a:lnTo>
                    <a:close/>
                    <a:moveTo>
                      <a:pt x="100013" y="787718"/>
                    </a:moveTo>
                    <a:lnTo>
                      <a:pt x="100013" y="787718"/>
                    </a:lnTo>
                    <a:cubicBezTo>
                      <a:pt x="97155" y="787718"/>
                      <a:pt x="93345" y="787718"/>
                      <a:pt x="86677" y="787718"/>
                    </a:cubicBezTo>
                    <a:lnTo>
                      <a:pt x="86677" y="787718"/>
                    </a:lnTo>
                    <a:cubicBezTo>
                      <a:pt x="88582" y="785813"/>
                      <a:pt x="89535" y="782955"/>
                      <a:pt x="90488" y="782003"/>
                    </a:cubicBezTo>
                    <a:cubicBezTo>
                      <a:pt x="91440" y="780098"/>
                      <a:pt x="92392" y="779145"/>
                      <a:pt x="93345" y="779145"/>
                    </a:cubicBezTo>
                    <a:cubicBezTo>
                      <a:pt x="95250" y="779145"/>
                      <a:pt x="96202" y="780098"/>
                      <a:pt x="98107" y="781050"/>
                    </a:cubicBezTo>
                    <a:cubicBezTo>
                      <a:pt x="100013" y="782003"/>
                      <a:pt x="100965" y="782955"/>
                      <a:pt x="102870" y="783908"/>
                    </a:cubicBezTo>
                    <a:cubicBezTo>
                      <a:pt x="101917" y="785813"/>
                      <a:pt x="100965" y="786765"/>
                      <a:pt x="100013" y="787718"/>
                    </a:cubicBezTo>
                    <a:close/>
                    <a:moveTo>
                      <a:pt x="87630" y="747713"/>
                    </a:moveTo>
                    <a:cubicBezTo>
                      <a:pt x="88582" y="746760"/>
                      <a:pt x="89535" y="745808"/>
                      <a:pt x="89535" y="744855"/>
                    </a:cubicBezTo>
                    <a:lnTo>
                      <a:pt x="89535" y="744855"/>
                    </a:lnTo>
                    <a:cubicBezTo>
                      <a:pt x="93345" y="744855"/>
                      <a:pt x="96202" y="744855"/>
                      <a:pt x="100013" y="744855"/>
                    </a:cubicBezTo>
                    <a:cubicBezTo>
                      <a:pt x="100965" y="745808"/>
                      <a:pt x="101917" y="746760"/>
                      <a:pt x="101917" y="747713"/>
                    </a:cubicBezTo>
                    <a:cubicBezTo>
                      <a:pt x="100965" y="748665"/>
                      <a:pt x="100965" y="748665"/>
                      <a:pt x="100013" y="749618"/>
                    </a:cubicBezTo>
                    <a:cubicBezTo>
                      <a:pt x="99060" y="750570"/>
                      <a:pt x="98107" y="752475"/>
                      <a:pt x="96202" y="753428"/>
                    </a:cubicBezTo>
                    <a:cubicBezTo>
                      <a:pt x="95250" y="753428"/>
                      <a:pt x="95250" y="754380"/>
                      <a:pt x="94297" y="754380"/>
                    </a:cubicBezTo>
                    <a:lnTo>
                      <a:pt x="94297" y="754380"/>
                    </a:lnTo>
                    <a:lnTo>
                      <a:pt x="94297" y="754380"/>
                    </a:lnTo>
                    <a:cubicBezTo>
                      <a:pt x="93345" y="753428"/>
                      <a:pt x="90488" y="749618"/>
                      <a:pt x="87630" y="747713"/>
                    </a:cubicBezTo>
                    <a:close/>
                    <a:moveTo>
                      <a:pt x="99060" y="716280"/>
                    </a:moveTo>
                    <a:cubicBezTo>
                      <a:pt x="98107" y="718185"/>
                      <a:pt x="96202" y="719138"/>
                      <a:pt x="95250" y="719138"/>
                    </a:cubicBezTo>
                    <a:cubicBezTo>
                      <a:pt x="94297" y="719138"/>
                      <a:pt x="94297" y="719138"/>
                      <a:pt x="93345" y="719138"/>
                    </a:cubicBezTo>
                    <a:cubicBezTo>
                      <a:pt x="91440" y="718185"/>
                      <a:pt x="89535" y="716280"/>
                      <a:pt x="86677" y="714375"/>
                    </a:cubicBezTo>
                    <a:cubicBezTo>
                      <a:pt x="87630" y="713423"/>
                      <a:pt x="88582" y="711518"/>
                      <a:pt x="89535" y="710565"/>
                    </a:cubicBezTo>
                    <a:lnTo>
                      <a:pt x="89535" y="710565"/>
                    </a:lnTo>
                    <a:cubicBezTo>
                      <a:pt x="93345" y="710565"/>
                      <a:pt x="96202" y="710565"/>
                      <a:pt x="103822" y="710565"/>
                    </a:cubicBezTo>
                    <a:lnTo>
                      <a:pt x="103822" y="710565"/>
                    </a:lnTo>
                    <a:cubicBezTo>
                      <a:pt x="101917" y="712470"/>
                      <a:pt x="100965" y="714375"/>
                      <a:pt x="99060" y="716280"/>
                    </a:cubicBezTo>
                    <a:close/>
                    <a:moveTo>
                      <a:pt x="117157" y="673418"/>
                    </a:moveTo>
                    <a:cubicBezTo>
                      <a:pt x="120967" y="673418"/>
                      <a:pt x="123825" y="673418"/>
                      <a:pt x="128588" y="673418"/>
                    </a:cubicBezTo>
                    <a:lnTo>
                      <a:pt x="128588" y="673418"/>
                    </a:lnTo>
                    <a:cubicBezTo>
                      <a:pt x="128588" y="675323"/>
                      <a:pt x="128588" y="676275"/>
                      <a:pt x="128588" y="678180"/>
                    </a:cubicBezTo>
                    <a:cubicBezTo>
                      <a:pt x="128588" y="680085"/>
                      <a:pt x="128588" y="681990"/>
                      <a:pt x="128588" y="683895"/>
                    </a:cubicBezTo>
                    <a:cubicBezTo>
                      <a:pt x="123825" y="683895"/>
                      <a:pt x="120967" y="683895"/>
                      <a:pt x="116205" y="684848"/>
                    </a:cubicBezTo>
                    <a:cubicBezTo>
                      <a:pt x="117157" y="680085"/>
                      <a:pt x="117157" y="677228"/>
                      <a:pt x="117157" y="673418"/>
                    </a:cubicBezTo>
                    <a:close/>
                    <a:moveTo>
                      <a:pt x="117157" y="710565"/>
                    </a:moveTo>
                    <a:lnTo>
                      <a:pt x="117157" y="710565"/>
                    </a:lnTo>
                    <a:cubicBezTo>
                      <a:pt x="120967" y="710565"/>
                      <a:pt x="124777" y="710565"/>
                      <a:pt x="127635" y="710565"/>
                    </a:cubicBezTo>
                    <a:lnTo>
                      <a:pt x="127635" y="710565"/>
                    </a:lnTo>
                    <a:cubicBezTo>
                      <a:pt x="128588" y="711518"/>
                      <a:pt x="128588" y="712470"/>
                      <a:pt x="129540" y="713423"/>
                    </a:cubicBezTo>
                    <a:cubicBezTo>
                      <a:pt x="128588" y="714375"/>
                      <a:pt x="128588" y="714375"/>
                      <a:pt x="127635" y="715328"/>
                    </a:cubicBezTo>
                    <a:cubicBezTo>
                      <a:pt x="125730" y="717233"/>
                      <a:pt x="123825" y="719138"/>
                      <a:pt x="121920" y="719138"/>
                    </a:cubicBezTo>
                    <a:cubicBezTo>
                      <a:pt x="120967" y="719138"/>
                      <a:pt x="119063" y="718185"/>
                      <a:pt x="118110" y="717233"/>
                    </a:cubicBezTo>
                    <a:cubicBezTo>
                      <a:pt x="117157" y="716280"/>
                      <a:pt x="115252" y="715328"/>
                      <a:pt x="114300" y="714375"/>
                    </a:cubicBezTo>
                    <a:cubicBezTo>
                      <a:pt x="116205" y="712470"/>
                      <a:pt x="117157" y="711518"/>
                      <a:pt x="117157" y="710565"/>
                    </a:cubicBezTo>
                    <a:close/>
                    <a:moveTo>
                      <a:pt x="118110" y="744855"/>
                    </a:moveTo>
                    <a:lnTo>
                      <a:pt x="118110" y="744855"/>
                    </a:lnTo>
                    <a:lnTo>
                      <a:pt x="118110" y="744855"/>
                    </a:lnTo>
                    <a:cubicBezTo>
                      <a:pt x="119063" y="744855"/>
                      <a:pt x="119063" y="744855"/>
                      <a:pt x="120015" y="744855"/>
                    </a:cubicBezTo>
                    <a:cubicBezTo>
                      <a:pt x="121920" y="744855"/>
                      <a:pt x="122872" y="744855"/>
                      <a:pt x="124777" y="744855"/>
                    </a:cubicBezTo>
                    <a:cubicBezTo>
                      <a:pt x="125730" y="744855"/>
                      <a:pt x="127635" y="744855"/>
                      <a:pt x="128588" y="745808"/>
                    </a:cubicBezTo>
                    <a:cubicBezTo>
                      <a:pt x="129540" y="746760"/>
                      <a:pt x="129540" y="747713"/>
                      <a:pt x="129540" y="750570"/>
                    </a:cubicBezTo>
                    <a:cubicBezTo>
                      <a:pt x="129540" y="751523"/>
                      <a:pt x="129540" y="753428"/>
                      <a:pt x="128588" y="754380"/>
                    </a:cubicBezTo>
                    <a:cubicBezTo>
                      <a:pt x="125730" y="754380"/>
                      <a:pt x="123825" y="754380"/>
                      <a:pt x="120967" y="754380"/>
                    </a:cubicBezTo>
                    <a:cubicBezTo>
                      <a:pt x="120015" y="754380"/>
                      <a:pt x="120015" y="754380"/>
                      <a:pt x="119063" y="754380"/>
                    </a:cubicBezTo>
                    <a:cubicBezTo>
                      <a:pt x="118110" y="754380"/>
                      <a:pt x="117157" y="753428"/>
                      <a:pt x="117157" y="751523"/>
                    </a:cubicBezTo>
                    <a:cubicBezTo>
                      <a:pt x="116205" y="749618"/>
                      <a:pt x="117157" y="747713"/>
                      <a:pt x="118110" y="744855"/>
                    </a:cubicBezTo>
                    <a:close/>
                    <a:moveTo>
                      <a:pt x="117157" y="824865"/>
                    </a:moveTo>
                    <a:cubicBezTo>
                      <a:pt x="117157" y="821055"/>
                      <a:pt x="117157" y="818198"/>
                      <a:pt x="117157" y="814388"/>
                    </a:cubicBezTo>
                    <a:lnTo>
                      <a:pt x="117157" y="814388"/>
                    </a:lnTo>
                    <a:cubicBezTo>
                      <a:pt x="120967" y="814388"/>
                      <a:pt x="124777" y="814388"/>
                      <a:pt x="128588" y="814388"/>
                    </a:cubicBezTo>
                    <a:lnTo>
                      <a:pt x="128588" y="814388"/>
                    </a:lnTo>
                    <a:cubicBezTo>
                      <a:pt x="128588" y="818198"/>
                      <a:pt x="128588" y="821055"/>
                      <a:pt x="128588" y="824865"/>
                    </a:cubicBezTo>
                    <a:lnTo>
                      <a:pt x="128588" y="824865"/>
                    </a:lnTo>
                    <a:cubicBezTo>
                      <a:pt x="124777" y="824865"/>
                      <a:pt x="120967" y="824865"/>
                      <a:pt x="117157" y="824865"/>
                    </a:cubicBezTo>
                    <a:lnTo>
                      <a:pt x="117157" y="824865"/>
                    </a:lnTo>
                    <a:close/>
                    <a:moveTo>
                      <a:pt x="128588" y="859155"/>
                    </a:moveTo>
                    <a:cubicBezTo>
                      <a:pt x="126682" y="859155"/>
                      <a:pt x="124777" y="859155"/>
                      <a:pt x="122872" y="859155"/>
                    </a:cubicBezTo>
                    <a:cubicBezTo>
                      <a:pt x="120967" y="859155"/>
                      <a:pt x="119063" y="859155"/>
                      <a:pt x="117157" y="859155"/>
                    </a:cubicBezTo>
                    <a:cubicBezTo>
                      <a:pt x="117157" y="854393"/>
                      <a:pt x="117157" y="851535"/>
                      <a:pt x="117157" y="848678"/>
                    </a:cubicBezTo>
                    <a:cubicBezTo>
                      <a:pt x="120015" y="848678"/>
                      <a:pt x="122872" y="847725"/>
                      <a:pt x="124777" y="847725"/>
                    </a:cubicBezTo>
                    <a:cubicBezTo>
                      <a:pt x="126682" y="847725"/>
                      <a:pt x="127635" y="848678"/>
                      <a:pt x="128588" y="849630"/>
                    </a:cubicBezTo>
                    <a:cubicBezTo>
                      <a:pt x="129540" y="850583"/>
                      <a:pt x="129540" y="852488"/>
                      <a:pt x="129540" y="854393"/>
                    </a:cubicBezTo>
                    <a:cubicBezTo>
                      <a:pt x="128588" y="856298"/>
                      <a:pt x="128588" y="857250"/>
                      <a:pt x="128588" y="859155"/>
                    </a:cubicBezTo>
                    <a:close/>
                    <a:moveTo>
                      <a:pt x="130492" y="787718"/>
                    </a:moveTo>
                    <a:cubicBezTo>
                      <a:pt x="124777" y="787718"/>
                      <a:pt x="121920" y="787718"/>
                      <a:pt x="117157" y="787718"/>
                    </a:cubicBezTo>
                    <a:lnTo>
                      <a:pt x="117157" y="787718"/>
                    </a:lnTo>
                    <a:cubicBezTo>
                      <a:pt x="117157" y="785813"/>
                      <a:pt x="117157" y="782955"/>
                      <a:pt x="117157" y="781050"/>
                    </a:cubicBezTo>
                    <a:cubicBezTo>
                      <a:pt x="117157" y="780098"/>
                      <a:pt x="117157" y="780098"/>
                      <a:pt x="118110" y="780098"/>
                    </a:cubicBezTo>
                    <a:cubicBezTo>
                      <a:pt x="119063" y="779145"/>
                      <a:pt x="120967" y="779145"/>
                      <a:pt x="122872" y="779145"/>
                    </a:cubicBezTo>
                    <a:cubicBezTo>
                      <a:pt x="124777" y="779145"/>
                      <a:pt x="126682" y="779145"/>
                      <a:pt x="127635" y="779145"/>
                    </a:cubicBezTo>
                    <a:cubicBezTo>
                      <a:pt x="128588" y="779145"/>
                      <a:pt x="128588" y="780098"/>
                      <a:pt x="129540" y="782003"/>
                    </a:cubicBezTo>
                    <a:cubicBezTo>
                      <a:pt x="130492" y="783908"/>
                      <a:pt x="129540" y="785813"/>
                      <a:pt x="130492" y="787718"/>
                    </a:cubicBezTo>
                    <a:lnTo>
                      <a:pt x="130492" y="787718"/>
                    </a:lnTo>
                    <a:close/>
                    <a:moveTo>
                      <a:pt x="158115" y="673418"/>
                    </a:moveTo>
                    <a:lnTo>
                      <a:pt x="158115" y="673418"/>
                    </a:lnTo>
                    <a:cubicBezTo>
                      <a:pt x="158115" y="676275"/>
                      <a:pt x="158115" y="679133"/>
                      <a:pt x="158115" y="683895"/>
                    </a:cubicBezTo>
                    <a:cubicBezTo>
                      <a:pt x="157163" y="683895"/>
                      <a:pt x="156210" y="683895"/>
                      <a:pt x="155257" y="683895"/>
                    </a:cubicBezTo>
                    <a:cubicBezTo>
                      <a:pt x="152400" y="683895"/>
                      <a:pt x="149542" y="684848"/>
                      <a:pt x="147638" y="682943"/>
                    </a:cubicBezTo>
                    <a:cubicBezTo>
                      <a:pt x="145732" y="681990"/>
                      <a:pt x="144780" y="677228"/>
                      <a:pt x="142875" y="672465"/>
                    </a:cubicBezTo>
                    <a:cubicBezTo>
                      <a:pt x="149542" y="673418"/>
                      <a:pt x="153352" y="673418"/>
                      <a:pt x="158115" y="673418"/>
                    </a:cubicBezTo>
                    <a:close/>
                    <a:moveTo>
                      <a:pt x="144780" y="710565"/>
                    </a:moveTo>
                    <a:lnTo>
                      <a:pt x="144780" y="710565"/>
                    </a:lnTo>
                    <a:cubicBezTo>
                      <a:pt x="149542" y="710565"/>
                      <a:pt x="153352" y="710565"/>
                      <a:pt x="158115" y="710565"/>
                    </a:cubicBezTo>
                    <a:cubicBezTo>
                      <a:pt x="159067" y="711518"/>
                      <a:pt x="159067" y="712470"/>
                      <a:pt x="160020" y="712470"/>
                    </a:cubicBezTo>
                    <a:cubicBezTo>
                      <a:pt x="159067" y="713423"/>
                      <a:pt x="159067" y="713423"/>
                      <a:pt x="158115" y="714375"/>
                    </a:cubicBezTo>
                    <a:cubicBezTo>
                      <a:pt x="156210" y="716280"/>
                      <a:pt x="154305" y="718185"/>
                      <a:pt x="152400" y="718185"/>
                    </a:cubicBezTo>
                    <a:lnTo>
                      <a:pt x="152400" y="718185"/>
                    </a:lnTo>
                    <a:lnTo>
                      <a:pt x="152400" y="718185"/>
                    </a:lnTo>
                    <a:cubicBezTo>
                      <a:pt x="150495" y="718185"/>
                      <a:pt x="149542" y="717233"/>
                      <a:pt x="147638" y="716280"/>
                    </a:cubicBezTo>
                    <a:cubicBezTo>
                      <a:pt x="145732" y="715328"/>
                      <a:pt x="144780" y="714375"/>
                      <a:pt x="142875" y="713423"/>
                    </a:cubicBezTo>
                    <a:cubicBezTo>
                      <a:pt x="142875" y="712470"/>
                      <a:pt x="143827" y="712470"/>
                      <a:pt x="143827" y="711518"/>
                    </a:cubicBezTo>
                    <a:cubicBezTo>
                      <a:pt x="143827" y="711518"/>
                      <a:pt x="143827" y="711518"/>
                      <a:pt x="144780" y="710565"/>
                    </a:cubicBezTo>
                    <a:close/>
                    <a:moveTo>
                      <a:pt x="144780" y="782955"/>
                    </a:moveTo>
                    <a:cubicBezTo>
                      <a:pt x="144780" y="781050"/>
                      <a:pt x="145732" y="780098"/>
                      <a:pt x="145732" y="780098"/>
                    </a:cubicBezTo>
                    <a:cubicBezTo>
                      <a:pt x="147638" y="779145"/>
                      <a:pt x="149542" y="779145"/>
                      <a:pt x="151447" y="779145"/>
                    </a:cubicBezTo>
                    <a:cubicBezTo>
                      <a:pt x="153352" y="779145"/>
                      <a:pt x="155257" y="779145"/>
                      <a:pt x="157163" y="780098"/>
                    </a:cubicBezTo>
                    <a:cubicBezTo>
                      <a:pt x="158115" y="780098"/>
                      <a:pt x="159067" y="784860"/>
                      <a:pt x="159067" y="787718"/>
                    </a:cubicBezTo>
                    <a:lnTo>
                      <a:pt x="159067" y="787718"/>
                    </a:lnTo>
                    <a:cubicBezTo>
                      <a:pt x="153352" y="787718"/>
                      <a:pt x="149542" y="787718"/>
                      <a:pt x="143827" y="787718"/>
                    </a:cubicBezTo>
                    <a:cubicBezTo>
                      <a:pt x="143827" y="786765"/>
                      <a:pt x="143827" y="784860"/>
                      <a:pt x="144780" y="782955"/>
                    </a:cubicBezTo>
                    <a:close/>
                    <a:moveTo>
                      <a:pt x="157163" y="744855"/>
                    </a:moveTo>
                    <a:cubicBezTo>
                      <a:pt x="158115" y="753428"/>
                      <a:pt x="158115" y="753428"/>
                      <a:pt x="145732" y="753428"/>
                    </a:cubicBezTo>
                    <a:cubicBezTo>
                      <a:pt x="142875" y="743903"/>
                      <a:pt x="142875" y="743903"/>
                      <a:pt x="157163" y="744855"/>
                    </a:cubicBezTo>
                    <a:close/>
                    <a:moveTo>
                      <a:pt x="157163" y="814388"/>
                    </a:moveTo>
                    <a:lnTo>
                      <a:pt x="157163" y="814388"/>
                    </a:lnTo>
                    <a:cubicBezTo>
                      <a:pt x="157163" y="816293"/>
                      <a:pt x="157163" y="817245"/>
                      <a:pt x="158115" y="819150"/>
                    </a:cubicBezTo>
                    <a:cubicBezTo>
                      <a:pt x="158115" y="821055"/>
                      <a:pt x="158115" y="822960"/>
                      <a:pt x="159067" y="824865"/>
                    </a:cubicBezTo>
                    <a:cubicBezTo>
                      <a:pt x="153352" y="824865"/>
                      <a:pt x="149542" y="824865"/>
                      <a:pt x="144780" y="824865"/>
                    </a:cubicBezTo>
                    <a:cubicBezTo>
                      <a:pt x="144780" y="822008"/>
                      <a:pt x="143827" y="818198"/>
                      <a:pt x="143827" y="814388"/>
                    </a:cubicBezTo>
                    <a:cubicBezTo>
                      <a:pt x="148590" y="814388"/>
                      <a:pt x="152400" y="814388"/>
                      <a:pt x="157163" y="814388"/>
                    </a:cubicBezTo>
                    <a:close/>
                    <a:moveTo>
                      <a:pt x="151447" y="859155"/>
                    </a:moveTo>
                    <a:cubicBezTo>
                      <a:pt x="148590" y="859155"/>
                      <a:pt x="146685" y="859155"/>
                      <a:pt x="143827" y="859155"/>
                    </a:cubicBezTo>
                    <a:cubicBezTo>
                      <a:pt x="143827" y="855345"/>
                      <a:pt x="143827" y="852488"/>
                      <a:pt x="143827" y="847725"/>
                    </a:cubicBezTo>
                    <a:cubicBezTo>
                      <a:pt x="147638" y="847725"/>
                      <a:pt x="152400" y="846773"/>
                      <a:pt x="154305" y="847725"/>
                    </a:cubicBezTo>
                    <a:cubicBezTo>
                      <a:pt x="156210" y="848678"/>
                      <a:pt x="157163" y="853440"/>
                      <a:pt x="158115" y="857250"/>
                    </a:cubicBezTo>
                    <a:cubicBezTo>
                      <a:pt x="156210" y="859155"/>
                      <a:pt x="154305" y="859155"/>
                      <a:pt x="151447" y="859155"/>
                    </a:cubicBezTo>
                    <a:close/>
                    <a:moveTo>
                      <a:pt x="327660" y="315278"/>
                    </a:moveTo>
                    <a:cubicBezTo>
                      <a:pt x="327660" y="315278"/>
                      <a:pt x="327660" y="315278"/>
                      <a:pt x="327660" y="315278"/>
                    </a:cubicBezTo>
                    <a:cubicBezTo>
                      <a:pt x="327660" y="296228"/>
                      <a:pt x="327660" y="278130"/>
                      <a:pt x="327660" y="259080"/>
                    </a:cubicBezTo>
                    <a:cubicBezTo>
                      <a:pt x="327660" y="259080"/>
                      <a:pt x="327660" y="259080"/>
                      <a:pt x="327660" y="259080"/>
                    </a:cubicBezTo>
                    <a:cubicBezTo>
                      <a:pt x="327660" y="278130"/>
                      <a:pt x="327660" y="296228"/>
                      <a:pt x="327660" y="315278"/>
                    </a:cubicBezTo>
                    <a:close/>
                    <a:moveTo>
                      <a:pt x="561975" y="206693"/>
                    </a:moveTo>
                    <a:lnTo>
                      <a:pt x="561975" y="206693"/>
                    </a:lnTo>
                    <a:cubicBezTo>
                      <a:pt x="565785" y="206693"/>
                      <a:pt x="568642" y="206693"/>
                      <a:pt x="572452" y="206693"/>
                    </a:cubicBezTo>
                    <a:cubicBezTo>
                      <a:pt x="572452" y="214313"/>
                      <a:pt x="572452" y="221933"/>
                      <a:pt x="572452" y="230505"/>
                    </a:cubicBezTo>
                    <a:cubicBezTo>
                      <a:pt x="568642" y="230505"/>
                      <a:pt x="565785" y="230505"/>
                      <a:pt x="561975" y="230505"/>
                    </a:cubicBezTo>
                    <a:lnTo>
                      <a:pt x="561975" y="230505"/>
                    </a:lnTo>
                    <a:cubicBezTo>
                      <a:pt x="561975" y="222885"/>
                      <a:pt x="561975" y="215265"/>
                      <a:pt x="561975" y="206693"/>
                    </a:cubicBezTo>
                    <a:close/>
                    <a:moveTo>
                      <a:pt x="541972" y="206693"/>
                    </a:moveTo>
                    <a:cubicBezTo>
                      <a:pt x="544830" y="206693"/>
                      <a:pt x="547688" y="206693"/>
                      <a:pt x="551497" y="205740"/>
                    </a:cubicBezTo>
                    <a:cubicBezTo>
                      <a:pt x="551497" y="214313"/>
                      <a:pt x="551497" y="221933"/>
                      <a:pt x="551497" y="229553"/>
                    </a:cubicBezTo>
                    <a:cubicBezTo>
                      <a:pt x="547688" y="229553"/>
                      <a:pt x="545782" y="229553"/>
                      <a:pt x="541972" y="229553"/>
                    </a:cubicBezTo>
                    <a:cubicBezTo>
                      <a:pt x="541972" y="221933"/>
                      <a:pt x="541972" y="215265"/>
                      <a:pt x="541972" y="206693"/>
                    </a:cubicBezTo>
                    <a:close/>
                    <a:moveTo>
                      <a:pt x="524827" y="206693"/>
                    </a:moveTo>
                    <a:cubicBezTo>
                      <a:pt x="527685" y="206693"/>
                      <a:pt x="530542" y="206693"/>
                      <a:pt x="534352" y="205740"/>
                    </a:cubicBezTo>
                    <a:cubicBezTo>
                      <a:pt x="534352" y="214313"/>
                      <a:pt x="534352" y="221933"/>
                      <a:pt x="534352" y="230505"/>
                    </a:cubicBezTo>
                    <a:cubicBezTo>
                      <a:pt x="521970" y="230505"/>
                      <a:pt x="521970" y="229553"/>
                      <a:pt x="524827" y="206693"/>
                    </a:cubicBezTo>
                    <a:close/>
                    <a:moveTo>
                      <a:pt x="503872" y="206693"/>
                    </a:moveTo>
                    <a:cubicBezTo>
                      <a:pt x="507682" y="206693"/>
                      <a:pt x="511492" y="206693"/>
                      <a:pt x="515302" y="206693"/>
                    </a:cubicBezTo>
                    <a:lnTo>
                      <a:pt x="515302" y="206693"/>
                    </a:lnTo>
                    <a:cubicBezTo>
                      <a:pt x="515302" y="215265"/>
                      <a:pt x="515302" y="222885"/>
                      <a:pt x="515302" y="230505"/>
                    </a:cubicBezTo>
                    <a:lnTo>
                      <a:pt x="515302" y="230505"/>
                    </a:lnTo>
                    <a:cubicBezTo>
                      <a:pt x="511492" y="230505"/>
                      <a:pt x="508635" y="230505"/>
                      <a:pt x="503872" y="230505"/>
                    </a:cubicBezTo>
                    <a:cubicBezTo>
                      <a:pt x="503872" y="222885"/>
                      <a:pt x="503872" y="215265"/>
                      <a:pt x="503872" y="206693"/>
                    </a:cubicBezTo>
                    <a:close/>
                    <a:moveTo>
                      <a:pt x="572452" y="433388"/>
                    </a:moveTo>
                    <a:cubicBezTo>
                      <a:pt x="571500" y="435293"/>
                      <a:pt x="570547" y="436245"/>
                      <a:pt x="569595" y="436245"/>
                    </a:cubicBezTo>
                    <a:cubicBezTo>
                      <a:pt x="555307" y="436245"/>
                      <a:pt x="541020" y="436245"/>
                      <a:pt x="526732" y="436245"/>
                    </a:cubicBezTo>
                    <a:cubicBezTo>
                      <a:pt x="512445" y="436245"/>
                      <a:pt x="498157" y="436245"/>
                      <a:pt x="483870" y="436245"/>
                    </a:cubicBezTo>
                    <a:lnTo>
                      <a:pt x="483870" y="436245"/>
                    </a:lnTo>
                    <a:lnTo>
                      <a:pt x="483870" y="436245"/>
                    </a:lnTo>
                    <a:cubicBezTo>
                      <a:pt x="484822" y="435293"/>
                      <a:pt x="487680" y="433388"/>
                      <a:pt x="491490" y="432435"/>
                    </a:cubicBezTo>
                    <a:cubicBezTo>
                      <a:pt x="492442" y="432435"/>
                      <a:pt x="494347" y="431483"/>
                      <a:pt x="496252" y="431483"/>
                    </a:cubicBezTo>
                    <a:cubicBezTo>
                      <a:pt x="500063" y="430530"/>
                      <a:pt x="503872" y="430530"/>
                      <a:pt x="507682" y="429578"/>
                    </a:cubicBezTo>
                    <a:cubicBezTo>
                      <a:pt x="520065" y="428625"/>
                      <a:pt x="536257" y="427673"/>
                      <a:pt x="550545" y="428625"/>
                    </a:cubicBezTo>
                    <a:cubicBezTo>
                      <a:pt x="555307" y="428625"/>
                      <a:pt x="559117" y="428625"/>
                      <a:pt x="562927" y="429578"/>
                    </a:cubicBezTo>
                    <a:cubicBezTo>
                      <a:pt x="566738" y="429578"/>
                      <a:pt x="570547" y="430530"/>
                      <a:pt x="573405" y="431483"/>
                    </a:cubicBezTo>
                    <a:cubicBezTo>
                      <a:pt x="573405" y="432435"/>
                      <a:pt x="572452" y="433388"/>
                      <a:pt x="572452" y="433388"/>
                    </a:cubicBezTo>
                    <a:close/>
                    <a:moveTo>
                      <a:pt x="593407" y="653415"/>
                    </a:moveTo>
                    <a:cubicBezTo>
                      <a:pt x="591502" y="654368"/>
                      <a:pt x="590550" y="654368"/>
                      <a:pt x="588645" y="654368"/>
                    </a:cubicBezTo>
                    <a:cubicBezTo>
                      <a:pt x="584835" y="654368"/>
                      <a:pt x="583882" y="652463"/>
                      <a:pt x="582930" y="646748"/>
                    </a:cubicBezTo>
                    <a:cubicBezTo>
                      <a:pt x="582930" y="636270"/>
                      <a:pt x="581977" y="630555"/>
                      <a:pt x="582930" y="626745"/>
                    </a:cubicBezTo>
                    <a:cubicBezTo>
                      <a:pt x="582930" y="625793"/>
                      <a:pt x="583882" y="624840"/>
                      <a:pt x="583882" y="624840"/>
                    </a:cubicBezTo>
                    <a:cubicBezTo>
                      <a:pt x="584835" y="623888"/>
                      <a:pt x="585788" y="622935"/>
                      <a:pt x="586740" y="622935"/>
                    </a:cubicBezTo>
                    <a:cubicBezTo>
                      <a:pt x="586740" y="622935"/>
                      <a:pt x="587692" y="622935"/>
                      <a:pt x="587692" y="622935"/>
                    </a:cubicBezTo>
                    <a:cubicBezTo>
                      <a:pt x="588645" y="622935"/>
                      <a:pt x="589597" y="622935"/>
                      <a:pt x="590550" y="622935"/>
                    </a:cubicBezTo>
                    <a:cubicBezTo>
                      <a:pt x="591502" y="622935"/>
                      <a:pt x="591502" y="622935"/>
                      <a:pt x="592455" y="622935"/>
                    </a:cubicBezTo>
                    <a:cubicBezTo>
                      <a:pt x="593407" y="632460"/>
                      <a:pt x="593407" y="642938"/>
                      <a:pt x="593407" y="653415"/>
                    </a:cubicBezTo>
                    <a:close/>
                    <a:moveTo>
                      <a:pt x="608647" y="653415"/>
                    </a:moveTo>
                    <a:cubicBezTo>
                      <a:pt x="606742" y="653415"/>
                      <a:pt x="605790" y="653415"/>
                      <a:pt x="603885" y="653415"/>
                    </a:cubicBezTo>
                    <a:cubicBezTo>
                      <a:pt x="601980" y="653415"/>
                      <a:pt x="601027" y="653415"/>
                      <a:pt x="599122" y="653415"/>
                    </a:cubicBezTo>
                    <a:lnTo>
                      <a:pt x="599122" y="653415"/>
                    </a:lnTo>
                    <a:lnTo>
                      <a:pt x="599122" y="653415"/>
                    </a:lnTo>
                    <a:cubicBezTo>
                      <a:pt x="599122" y="642938"/>
                      <a:pt x="599122" y="632460"/>
                      <a:pt x="599122" y="621983"/>
                    </a:cubicBezTo>
                    <a:cubicBezTo>
                      <a:pt x="600075" y="621983"/>
                      <a:pt x="601980" y="621983"/>
                      <a:pt x="603885" y="621030"/>
                    </a:cubicBezTo>
                    <a:cubicBezTo>
                      <a:pt x="605790" y="621030"/>
                      <a:pt x="607695" y="620078"/>
                      <a:pt x="609600" y="620078"/>
                    </a:cubicBezTo>
                    <a:lnTo>
                      <a:pt x="609600" y="620078"/>
                    </a:lnTo>
                    <a:lnTo>
                      <a:pt x="609600" y="620078"/>
                    </a:lnTo>
                    <a:cubicBezTo>
                      <a:pt x="608647" y="633413"/>
                      <a:pt x="608647" y="642938"/>
                      <a:pt x="608647" y="653415"/>
                    </a:cubicBezTo>
                    <a:close/>
                    <a:moveTo>
                      <a:pt x="622935" y="654368"/>
                    </a:moveTo>
                    <a:cubicBezTo>
                      <a:pt x="622935" y="654368"/>
                      <a:pt x="621982" y="654368"/>
                      <a:pt x="621030" y="654368"/>
                    </a:cubicBezTo>
                    <a:cubicBezTo>
                      <a:pt x="620077" y="654368"/>
                      <a:pt x="620077" y="654368"/>
                      <a:pt x="619125" y="654368"/>
                    </a:cubicBezTo>
                    <a:cubicBezTo>
                      <a:pt x="618172" y="654368"/>
                      <a:pt x="618172" y="654368"/>
                      <a:pt x="617220" y="654368"/>
                    </a:cubicBezTo>
                    <a:cubicBezTo>
                      <a:pt x="616267" y="654368"/>
                      <a:pt x="615315" y="654368"/>
                      <a:pt x="615315" y="653415"/>
                    </a:cubicBezTo>
                    <a:cubicBezTo>
                      <a:pt x="615315" y="649605"/>
                      <a:pt x="615315" y="644843"/>
                      <a:pt x="615315" y="641033"/>
                    </a:cubicBezTo>
                    <a:cubicBezTo>
                      <a:pt x="615315" y="637223"/>
                      <a:pt x="615315" y="632460"/>
                      <a:pt x="616267" y="627698"/>
                    </a:cubicBezTo>
                    <a:cubicBezTo>
                      <a:pt x="616267" y="624840"/>
                      <a:pt x="621030" y="622935"/>
                      <a:pt x="623888" y="621030"/>
                    </a:cubicBezTo>
                    <a:cubicBezTo>
                      <a:pt x="624840" y="621983"/>
                      <a:pt x="625792" y="622935"/>
                      <a:pt x="626745" y="622935"/>
                    </a:cubicBezTo>
                    <a:cubicBezTo>
                      <a:pt x="626745" y="626745"/>
                      <a:pt x="626745" y="631508"/>
                      <a:pt x="626745" y="635318"/>
                    </a:cubicBezTo>
                    <a:cubicBezTo>
                      <a:pt x="626745" y="639128"/>
                      <a:pt x="626745" y="643890"/>
                      <a:pt x="626745" y="647700"/>
                    </a:cubicBezTo>
                    <a:cubicBezTo>
                      <a:pt x="625792" y="651510"/>
                      <a:pt x="624840" y="653415"/>
                      <a:pt x="622935" y="654368"/>
                    </a:cubicBezTo>
                    <a:close/>
                    <a:moveTo>
                      <a:pt x="641985" y="638175"/>
                    </a:moveTo>
                    <a:cubicBezTo>
                      <a:pt x="641985" y="641985"/>
                      <a:pt x="641032" y="647700"/>
                      <a:pt x="640080" y="653415"/>
                    </a:cubicBezTo>
                    <a:cubicBezTo>
                      <a:pt x="639127" y="653415"/>
                      <a:pt x="638175" y="653415"/>
                      <a:pt x="637222" y="653415"/>
                    </a:cubicBezTo>
                    <a:cubicBezTo>
                      <a:pt x="635317" y="653415"/>
                      <a:pt x="634365" y="653415"/>
                      <a:pt x="633413" y="652463"/>
                    </a:cubicBezTo>
                    <a:cubicBezTo>
                      <a:pt x="631507" y="651510"/>
                      <a:pt x="631507" y="649605"/>
                      <a:pt x="630555" y="645795"/>
                    </a:cubicBezTo>
                    <a:cubicBezTo>
                      <a:pt x="630555" y="644843"/>
                      <a:pt x="630555" y="643890"/>
                      <a:pt x="630555" y="642938"/>
                    </a:cubicBezTo>
                    <a:cubicBezTo>
                      <a:pt x="630555" y="640080"/>
                      <a:pt x="630555" y="636270"/>
                      <a:pt x="630555" y="632460"/>
                    </a:cubicBezTo>
                    <a:cubicBezTo>
                      <a:pt x="630555" y="629603"/>
                      <a:pt x="630555" y="625793"/>
                      <a:pt x="630555" y="621983"/>
                    </a:cubicBezTo>
                    <a:cubicBezTo>
                      <a:pt x="634365" y="621983"/>
                      <a:pt x="637222" y="622935"/>
                      <a:pt x="639127" y="624840"/>
                    </a:cubicBezTo>
                    <a:cubicBezTo>
                      <a:pt x="641032" y="626745"/>
                      <a:pt x="641985" y="631508"/>
                      <a:pt x="641985" y="638175"/>
                    </a:cubicBezTo>
                    <a:close/>
                    <a:moveTo>
                      <a:pt x="655320" y="646748"/>
                    </a:moveTo>
                    <a:cubicBezTo>
                      <a:pt x="655320" y="649605"/>
                      <a:pt x="652463" y="652463"/>
                      <a:pt x="650557" y="654368"/>
                    </a:cubicBezTo>
                    <a:cubicBezTo>
                      <a:pt x="650557" y="653415"/>
                      <a:pt x="649605" y="653415"/>
                      <a:pt x="649605" y="652463"/>
                    </a:cubicBezTo>
                    <a:cubicBezTo>
                      <a:pt x="648652" y="651510"/>
                      <a:pt x="648652" y="650558"/>
                      <a:pt x="647700" y="649605"/>
                    </a:cubicBezTo>
                    <a:cubicBezTo>
                      <a:pt x="646747" y="648653"/>
                      <a:pt x="646747" y="647700"/>
                      <a:pt x="646747" y="646748"/>
                    </a:cubicBezTo>
                    <a:cubicBezTo>
                      <a:pt x="646747" y="642938"/>
                      <a:pt x="646747" y="639128"/>
                      <a:pt x="646747" y="635318"/>
                    </a:cubicBezTo>
                    <a:cubicBezTo>
                      <a:pt x="646747" y="631508"/>
                      <a:pt x="646747" y="627698"/>
                      <a:pt x="646747" y="622935"/>
                    </a:cubicBezTo>
                    <a:cubicBezTo>
                      <a:pt x="647700" y="621983"/>
                      <a:pt x="649605" y="621030"/>
                      <a:pt x="650557" y="620078"/>
                    </a:cubicBezTo>
                    <a:cubicBezTo>
                      <a:pt x="651510" y="621030"/>
                      <a:pt x="653415" y="622935"/>
                      <a:pt x="654367" y="623888"/>
                    </a:cubicBezTo>
                    <a:cubicBezTo>
                      <a:pt x="655320" y="624840"/>
                      <a:pt x="656272" y="626745"/>
                      <a:pt x="656272" y="627698"/>
                    </a:cubicBezTo>
                    <a:cubicBezTo>
                      <a:pt x="656272" y="630555"/>
                      <a:pt x="657225" y="633413"/>
                      <a:pt x="657225" y="636270"/>
                    </a:cubicBezTo>
                    <a:cubicBezTo>
                      <a:pt x="657225" y="639128"/>
                      <a:pt x="656272" y="643890"/>
                      <a:pt x="655320" y="646748"/>
                    </a:cubicBezTo>
                    <a:close/>
                    <a:moveTo>
                      <a:pt x="670560" y="650558"/>
                    </a:moveTo>
                    <a:cubicBezTo>
                      <a:pt x="670560" y="650558"/>
                      <a:pt x="670560" y="651510"/>
                      <a:pt x="669607" y="651510"/>
                    </a:cubicBezTo>
                    <a:cubicBezTo>
                      <a:pt x="668655" y="652463"/>
                      <a:pt x="666750" y="653415"/>
                      <a:pt x="665797" y="653415"/>
                    </a:cubicBezTo>
                    <a:cubicBezTo>
                      <a:pt x="663892" y="653415"/>
                      <a:pt x="661988" y="650558"/>
                      <a:pt x="661988" y="649605"/>
                    </a:cubicBezTo>
                    <a:cubicBezTo>
                      <a:pt x="661988" y="644843"/>
                      <a:pt x="661988" y="641033"/>
                      <a:pt x="661988" y="635318"/>
                    </a:cubicBezTo>
                    <a:cubicBezTo>
                      <a:pt x="661988" y="630555"/>
                      <a:pt x="661988" y="624840"/>
                      <a:pt x="661988" y="619125"/>
                    </a:cubicBezTo>
                    <a:lnTo>
                      <a:pt x="661988" y="619125"/>
                    </a:lnTo>
                    <a:lnTo>
                      <a:pt x="661988" y="619125"/>
                    </a:lnTo>
                    <a:cubicBezTo>
                      <a:pt x="663892" y="620078"/>
                      <a:pt x="665797" y="621030"/>
                      <a:pt x="667702" y="621983"/>
                    </a:cubicBezTo>
                    <a:cubicBezTo>
                      <a:pt x="669607" y="622935"/>
                      <a:pt x="670560" y="623888"/>
                      <a:pt x="670560" y="623888"/>
                    </a:cubicBezTo>
                    <a:cubicBezTo>
                      <a:pt x="670560" y="630555"/>
                      <a:pt x="670560" y="637223"/>
                      <a:pt x="670560" y="642938"/>
                    </a:cubicBezTo>
                    <a:cubicBezTo>
                      <a:pt x="670560" y="646748"/>
                      <a:pt x="670560" y="648653"/>
                      <a:pt x="670560" y="650558"/>
                    </a:cubicBezTo>
                    <a:close/>
                    <a:moveTo>
                      <a:pt x="677227" y="653415"/>
                    </a:moveTo>
                    <a:cubicBezTo>
                      <a:pt x="676275" y="638175"/>
                      <a:pt x="675322" y="630555"/>
                      <a:pt x="676275" y="626745"/>
                    </a:cubicBezTo>
                    <a:cubicBezTo>
                      <a:pt x="676275" y="624840"/>
                      <a:pt x="677227" y="623888"/>
                      <a:pt x="678180" y="623888"/>
                    </a:cubicBezTo>
                    <a:cubicBezTo>
                      <a:pt x="679132" y="622935"/>
                      <a:pt x="681990" y="622935"/>
                      <a:pt x="684847" y="622935"/>
                    </a:cubicBezTo>
                    <a:cubicBezTo>
                      <a:pt x="688657" y="648653"/>
                      <a:pt x="686752" y="653415"/>
                      <a:pt x="677227" y="653415"/>
                    </a:cubicBezTo>
                    <a:close/>
                    <a:moveTo>
                      <a:pt x="701040" y="648653"/>
                    </a:moveTo>
                    <a:cubicBezTo>
                      <a:pt x="701040" y="650558"/>
                      <a:pt x="698182" y="652463"/>
                      <a:pt x="696277" y="654368"/>
                    </a:cubicBezTo>
                    <a:lnTo>
                      <a:pt x="696277" y="654368"/>
                    </a:lnTo>
                    <a:lnTo>
                      <a:pt x="696277" y="654368"/>
                    </a:lnTo>
                    <a:cubicBezTo>
                      <a:pt x="696277" y="653415"/>
                      <a:pt x="695325" y="653415"/>
                      <a:pt x="695325" y="652463"/>
                    </a:cubicBezTo>
                    <a:cubicBezTo>
                      <a:pt x="693420" y="650558"/>
                      <a:pt x="692467" y="649605"/>
                      <a:pt x="692467" y="647700"/>
                    </a:cubicBezTo>
                    <a:cubicBezTo>
                      <a:pt x="691515" y="641033"/>
                      <a:pt x="691515" y="634365"/>
                      <a:pt x="692467" y="627698"/>
                    </a:cubicBezTo>
                    <a:cubicBezTo>
                      <a:pt x="692467" y="624840"/>
                      <a:pt x="696277" y="622935"/>
                      <a:pt x="698182" y="620078"/>
                    </a:cubicBezTo>
                    <a:lnTo>
                      <a:pt x="698182" y="620078"/>
                    </a:lnTo>
                    <a:lnTo>
                      <a:pt x="698182" y="620078"/>
                    </a:lnTo>
                    <a:cubicBezTo>
                      <a:pt x="699135" y="621030"/>
                      <a:pt x="699135" y="621030"/>
                      <a:pt x="700088" y="621983"/>
                    </a:cubicBezTo>
                    <a:cubicBezTo>
                      <a:pt x="701040" y="622935"/>
                      <a:pt x="701040" y="622935"/>
                      <a:pt x="701992" y="623888"/>
                    </a:cubicBezTo>
                    <a:cubicBezTo>
                      <a:pt x="701040" y="631508"/>
                      <a:pt x="701992" y="640080"/>
                      <a:pt x="701040" y="648653"/>
                    </a:cubicBezTo>
                    <a:close/>
                    <a:moveTo>
                      <a:pt x="716280" y="653415"/>
                    </a:moveTo>
                    <a:cubicBezTo>
                      <a:pt x="714375" y="654368"/>
                      <a:pt x="712470" y="654368"/>
                      <a:pt x="711517" y="654368"/>
                    </a:cubicBezTo>
                    <a:cubicBezTo>
                      <a:pt x="710565" y="654368"/>
                      <a:pt x="709613" y="653415"/>
                      <a:pt x="708660" y="653415"/>
                    </a:cubicBezTo>
                    <a:cubicBezTo>
                      <a:pt x="707707" y="652463"/>
                      <a:pt x="707707" y="651510"/>
                      <a:pt x="707707" y="650558"/>
                    </a:cubicBezTo>
                    <a:cubicBezTo>
                      <a:pt x="707707" y="649605"/>
                      <a:pt x="707707" y="647700"/>
                      <a:pt x="707707" y="645795"/>
                    </a:cubicBezTo>
                    <a:cubicBezTo>
                      <a:pt x="707707" y="642938"/>
                      <a:pt x="707707" y="640080"/>
                      <a:pt x="707707" y="638175"/>
                    </a:cubicBezTo>
                    <a:cubicBezTo>
                      <a:pt x="707707" y="636270"/>
                      <a:pt x="707707" y="634365"/>
                      <a:pt x="707707" y="632460"/>
                    </a:cubicBezTo>
                    <a:cubicBezTo>
                      <a:pt x="707707" y="630555"/>
                      <a:pt x="707707" y="629603"/>
                      <a:pt x="707707" y="628650"/>
                    </a:cubicBezTo>
                    <a:cubicBezTo>
                      <a:pt x="707707" y="627698"/>
                      <a:pt x="707707" y="626745"/>
                      <a:pt x="708660" y="625793"/>
                    </a:cubicBezTo>
                    <a:cubicBezTo>
                      <a:pt x="708660" y="624840"/>
                      <a:pt x="709613" y="623888"/>
                      <a:pt x="710565" y="623888"/>
                    </a:cubicBezTo>
                    <a:cubicBezTo>
                      <a:pt x="711517" y="623888"/>
                      <a:pt x="711517" y="623888"/>
                      <a:pt x="712470" y="622935"/>
                    </a:cubicBezTo>
                    <a:cubicBezTo>
                      <a:pt x="712470" y="622935"/>
                      <a:pt x="713422" y="622935"/>
                      <a:pt x="713422" y="622935"/>
                    </a:cubicBezTo>
                    <a:cubicBezTo>
                      <a:pt x="714375" y="622935"/>
                      <a:pt x="715327" y="622935"/>
                      <a:pt x="717232" y="622935"/>
                    </a:cubicBezTo>
                    <a:cubicBezTo>
                      <a:pt x="716280" y="633413"/>
                      <a:pt x="716280" y="643890"/>
                      <a:pt x="716280" y="653415"/>
                    </a:cubicBezTo>
                    <a:close/>
                    <a:moveTo>
                      <a:pt x="915352" y="1018223"/>
                    </a:moveTo>
                    <a:cubicBezTo>
                      <a:pt x="915352" y="1018223"/>
                      <a:pt x="915352" y="1019175"/>
                      <a:pt x="915352" y="1018223"/>
                    </a:cubicBezTo>
                    <a:cubicBezTo>
                      <a:pt x="915352" y="878205"/>
                      <a:pt x="915352" y="738188"/>
                      <a:pt x="915352" y="598170"/>
                    </a:cubicBezTo>
                    <a:cubicBezTo>
                      <a:pt x="915352" y="598170"/>
                      <a:pt x="915352" y="598170"/>
                      <a:pt x="915352" y="598170"/>
                    </a:cubicBezTo>
                    <a:cubicBezTo>
                      <a:pt x="915352" y="738188"/>
                      <a:pt x="915352" y="878205"/>
                      <a:pt x="915352" y="1018223"/>
                    </a:cubicBezTo>
                    <a:close/>
                    <a:moveTo>
                      <a:pt x="936307" y="751523"/>
                    </a:moveTo>
                    <a:cubicBezTo>
                      <a:pt x="936307" y="751523"/>
                      <a:pt x="935355" y="751523"/>
                      <a:pt x="935355" y="751523"/>
                    </a:cubicBezTo>
                    <a:cubicBezTo>
                      <a:pt x="935355" y="705803"/>
                      <a:pt x="935355" y="661035"/>
                      <a:pt x="935355" y="615315"/>
                    </a:cubicBezTo>
                    <a:cubicBezTo>
                      <a:pt x="935355" y="615315"/>
                      <a:pt x="936307" y="615315"/>
                      <a:pt x="936307" y="615315"/>
                    </a:cubicBezTo>
                    <a:cubicBezTo>
                      <a:pt x="936307" y="660083"/>
                      <a:pt x="936307" y="705803"/>
                      <a:pt x="936307" y="751523"/>
                    </a:cubicBezTo>
                    <a:close/>
                    <a:moveTo>
                      <a:pt x="992505" y="826770"/>
                    </a:moveTo>
                    <a:cubicBezTo>
                      <a:pt x="994410" y="826770"/>
                      <a:pt x="996315" y="826770"/>
                      <a:pt x="998220" y="826770"/>
                    </a:cubicBezTo>
                    <a:cubicBezTo>
                      <a:pt x="1000125" y="826770"/>
                      <a:pt x="1002030" y="826770"/>
                      <a:pt x="1004888" y="826770"/>
                    </a:cubicBezTo>
                    <a:cubicBezTo>
                      <a:pt x="1004888" y="830580"/>
                      <a:pt x="1005840" y="833438"/>
                      <a:pt x="1005840" y="837248"/>
                    </a:cubicBezTo>
                    <a:cubicBezTo>
                      <a:pt x="1001077" y="837248"/>
                      <a:pt x="998220" y="838200"/>
                      <a:pt x="992505" y="838200"/>
                    </a:cubicBezTo>
                    <a:lnTo>
                      <a:pt x="992505" y="838200"/>
                    </a:lnTo>
                    <a:lnTo>
                      <a:pt x="992505" y="838200"/>
                    </a:lnTo>
                    <a:cubicBezTo>
                      <a:pt x="992505" y="833438"/>
                      <a:pt x="992505" y="830580"/>
                      <a:pt x="992505" y="826770"/>
                    </a:cubicBezTo>
                    <a:close/>
                    <a:moveTo>
                      <a:pt x="990600" y="862965"/>
                    </a:moveTo>
                    <a:cubicBezTo>
                      <a:pt x="996315" y="862965"/>
                      <a:pt x="999172" y="862965"/>
                      <a:pt x="1004888" y="862965"/>
                    </a:cubicBezTo>
                    <a:lnTo>
                      <a:pt x="1004888" y="862965"/>
                    </a:lnTo>
                    <a:cubicBezTo>
                      <a:pt x="1004888" y="863918"/>
                      <a:pt x="1004888" y="864870"/>
                      <a:pt x="1004888" y="865823"/>
                    </a:cubicBezTo>
                    <a:cubicBezTo>
                      <a:pt x="1004888" y="867728"/>
                      <a:pt x="1004888" y="869633"/>
                      <a:pt x="1003935" y="870585"/>
                    </a:cubicBezTo>
                    <a:cubicBezTo>
                      <a:pt x="1003935" y="871538"/>
                      <a:pt x="1003935" y="871538"/>
                      <a:pt x="1002982" y="871538"/>
                    </a:cubicBezTo>
                    <a:cubicBezTo>
                      <a:pt x="1002030" y="871538"/>
                      <a:pt x="1002030" y="872490"/>
                      <a:pt x="1001077" y="872490"/>
                    </a:cubicBezTo>
                    <a:cubicBezTo>
                      <a:pt x="1000125" y="872490"/>
                      <a:pt x="999172" y="872490"/>
                      <a:pt x="998220" y="872490"/>
                    </a:cubicBezTo>
                    <a:cubicBezTo>
                      <a:pt x="997267" y="872490"/>
                      <a:pt x="996315" y="872490"/>
                      <a:pt x="995363" y="872490"/>
                    </a:cubicBezTo>
                    <a:cubicBezTo>
                      <a:pt x="994410" y="872490"/>
                      <a:pt x="993457" y="872490"/>
                      <a:pt x="993457" y="871538"/>
                    </a:cubicBezTo>
                    <a:cubicBezTo>
                      <a:pt x="992505" y="871538"/>
                      <a:pt x="992505" y="869633"/>
                      <a:pt x="991552" y="868680"/>
                    </a:cubicBezTo>
                    <a:cubicBezTo>
                      <a:pt x="991552" y="867728"/>
                      <a:pt x="991552" y="866775"/>
                      <a:pt x="990600" y="865823"/>
                    </a:cubicBezTo>
                    <a:cubicBezTo>
                      <a:pt x="991552" y="864870"/>
                      <a:pt x="990600" y="863918"/>
                      <a:pt x="990600" y="862965"/>
                    </a:cubicBezTo>
                    <a:lnTo>
                      <a:pt x="990600" y="862965"/>
                    </a:lnTo>
                    <a:close/>
                    <a:moveTo>
                      <a:pt x="977265" y="825818"/>
                    </a:moveTo>
                    <a:cubicBezTo>
                      <a:pt x="977265" y="829628"/>
                      <a:pt x="977265" y="832485"/>
                      <a:pt x="977265" y="836295"/>
                    </a:cubicBezTo>
                    <a:cubicBezTo>
                      <a:pt x="973455" y="836295"/>
                      <a:pt x="969645" y="836295"/>
                      <a:pt x="964882" y="837248"/>
                    </a:cubicBezTo>
                    <a:cubicBezTo>
                      <a:pt x="964882" y="833438"/>
                      <a:pt x="963930" y="830580"/>
                      <a:pt x="963930" y="826770"/>
                    </a:cubicBezTo>
                    <a:cubicBezTo>
                      <a:pt x="968692" y="826770"/>
                      <a:pt x="972502" y="826770"/>
                      <a:pt x="977265" y="825818"/>
                    </a:cubicBezTo>
                    <a:close/>
                    <a:moveTo>
                      <a:pt x="962025" y="751523"/>
                    </a:moveTo>
                    <a:cubicBezTo>
                      <a:pt x="962025" y="751523"/>
                      <a:pt x="961072" y="751523"/>
                      <a:pt x="961072" y="751523"/>
                    </a:cubicBezTo>
                    <a:lnTo>
                      <a:pt x="961072" y="751523"/>
                    </a:lnTo>
                    <a:lnTo>
                      <a:pt x="961072" y="751523"/>
                    </a:lnTo>
                    <a:cubicBezTo>
                      <a:pt x="961072" y="705803"/>
                      <a:pt x="961072" y="660083"/>
                      <a:pt x="961072" y="614363"/>
                    </a:cubicBezTo>
                    <a:cubicBezTo>
                      <a:pt x="961072" y="614363"/>
                      <a:pt x="962025" y="614363"/>
                      <a:pt x="962025" y="614363"/>
                    </a:cubicBezTo>
                    <a:lnTo>
                      <a:pt x="962025" y="614363"/>
                    </a:lnTo>
                    <a:lnTo>
                      <a:pt x="962025" y="614363"/>
                    </a:lnTo>
                    <a:cubicBezTo>
                      <a:pt x="962025" y="660083"/>
                      <a:pt x="962025" y="705803"/>
                      <a:pt x="962025" y="751523"/>
                    </a:cubicBezTo>
                    <a:close/>
                    <a:moveTo>
                      <a:pt x="964882" y="863918"/>
                    </a:moveTo>
                    <a:cubicBezTo>
                      <a:pt x="968692" y="863918"/>
                      <a:pt x="972502" y="863918"/>
                      <a:pt x="976313" y="863918"/>
                    </a:cubicBezTo>
                    <a:cubicBezTo>
                      <a:pt x="977265" y="864870"/>
                      <a:pt x="977265" y="865823"/>
                      <a:pt x="978217" y="867728"/>
                    </a:cubicBezTo>
                    <a:cubicBezTo>
                      <a:pt x="977265" y="867728"/>
                      <a:pt x="976313" y="868680"/>
                      <a:pt x="976313" y="869633"/>
                    </a:cubicBezTo>
                    <a:cubicBezTo>
                      <a:pt x="974407" y="871538"/>
                      <a:pt x="971550" y="873443"/>
                      <a:pt x="969645" y="873443"/>
                    </a:cubicBezTo>
                    <a:lnTo>
                      <a:pt x="969645" y="873443"/>
                    </a:lnTo>
                    <a:lnTo>
                      <a:pt x="969645" y="873443"/>
                    </a:lnTo>
                    <a:cubicBezTo>
                      <a:pt x="968692" y="873443"/>
                      <a:pt x="968692" y="873443"/>
                      <a:pt x="967740" y="872490"/>
                    </a:cubicBezTo>
                    <a:cubicBezTo>
                      <a:pt x="966788" y="871538"/>
                      <a:pt x="966788" y="871538"/>
                      <a:pt x="965835" y="870585"/>
                    </a:cubicBezTo>
                    <a:cubicBezTo>
                      <a:pt x="964882" y="869633"/>
                      <a:pt x="963930" y="867728"/>
                      <a:pt x="962025" y="866775"/>
                    </a:cubicBezTo>
                    <a:cubicBezTo>
                      <a:pt x="963930" y="864870"/>
                      <a:pt x="963930" y="863918"/>
                      <a:pt x="964882" y="863918"/>
                    </a:cubicBezTo>
                    <a:close/>
                    <a:moveTo>
                      <a:pt x="977265" y="1012508"/>
                    </a:moveTo>
                    <a:cubicBezTo>
                      <a:pt x="973455" y="1012508"/>
                      <a:pt x="969645" y="1012508"/>
                      <a:pt x="964882" y="1013460"/>
                    </a:cubicBezTo>
                    <a:cubicBezTo>
                      <a:pt x="964882" y="1009650"/>
                      <a:pt x="963930" y="1005840"/>
                      <a:pt x="963930" y="1002030"/>
                    </a:cubicBezTo>
                    <a:lnTo>
                      <a:pt x="963930" y="1002030"/>
                    </a:lnTo>
                    <a:cubicBezTo>
                      <a:pt x="968692" y="1002030"/>
                      <a:pt x="972502" y="1002030"/>
                      <a:pt x="977265" y="1002030"/>
                    </a:cubicBezTo>
                    <a:cubicBezTo>
                      <a:pt x="977265" y="1005840"/>
                      <a:pt x="977265" y="1008698"/>
                      <a:pt x="977265" y="1012508"/>
                    </a:cubicBezTo>
                    <a:close/>
                    <a:moveTo>
                      <a:pt x="974407" y="941070"/>
                    </a:moveTo>
                    <a:cubicBezTo>
                      <a:pt x="972502" y="941070"/>
                      <a:pt x="969645" y="941070"/>
                      <a:pt x="964882" y="941070"/>
                    </a:cubicBezTo>
                    <a:cubicBezTo>
                      <a:pt x="962977" y="935355"/>
                      <a:pt x="964882" y="932498"/>
                      <a:pt x="966788" y="931545"/>
                    </a:cubicBezTo>
                    <a:cubicBezTo>
                      <a:pt x="967740" y="931545"/>
                      <a:pt x="969645" y="931545"/>
                      <a:pt x="970597" y="931545"/>
                    </a:cubicBezTo>
                    <a:cubicBezTo>
                      <a:pt x="971550" y="931545"/>
                      <a:pt x="972502" y="931545"/>
                      <a:pt x="972502" y="931545"/>
                    </a:cubicBezTo>
                    <a:cubicBezTo>
                      <a:pt x="973455" y="931545"/>
                      <a:pt x="974407" y="931545"/>
                      <a:pt x="974407" y="931545"/>
                    </a:cubicBezTo>
                    <a:lnTo>
                      <a:pt x="974407" y="931545"/>
                    </a:lnTo>
                    <a:lnTo>
                      <a:pt x="974407" y="931545"/>
                    </a:lnTo>
                    <a:cubicBezTo>
                      <a:pt x="977265" y="938213"/>
                      <a:pt x="977265" y="940118"/>
                      <a:pt x="974407" y="941070"/>
                    </a:cubicBezTo>
                    <a:close/>
                    <a:moveTo>
                      <a:pt x="976313" y="966788"/>
                    </a:moveTo>
                    <a:cubicBezTo>
                      <a:pt x="976313" y="970598"/>
                      <a:pt x="976313" y="973455"/>
                      <a:pt x="976313" y="977265"/>
                    </a:cubicBezTo>
                    <a:cubicBezTo>
                      <a:pt x="972502" y="977265"/>
                      <a:pt x="968692" y="977265"/>
                      <a:pt x="963930" y="977265"/>
                    </a:cubicBezTo>
                    <a:cubicBezTo>
                      <a:pt x="963930" y="973455"/>
                      <a:pt x="963930" y="970598"/>
                      <a:pt x="963930" y="966788"/>
                    </a:cubicBezTo>
                    <a:cubicBezTo>
                      <a:pt x="968692" y="966788"/>
                      <a:pt x="972502" y="966788"/>
                      <a:pt x="976313" y="966788"/>
                    </a:cubicBezTo>
                    <a:close/>
                    <a:moveTo>
                      <a:pt x="974407" y="904875"/>
                    </a:moveTo>
                    <a:cubicBezTo>
                      <a:pt x="972502" y="905828"/>
                      <a:pt x="971550" y="906780"/>
                      <a:pt x="969645" y="906780"/>
                    </a:cubicBezTo>
                    <a:cubicBezTo>
                      <a:pt x="967740" y="906780"/>
                      <a:pt x="965835" y="902970"/>
                      <a:pt x="963930" y="901065"/>
                    </a:cubicBezTo>
                    <a:cubicBezTo>
                      <a:pt x="967740" y="899160"/>
                      <a:pt x="971550" y="897255"/>
                      <a:pt x="975360" y="896303"/>
                    </a:cubicBezTo>
                    <a:lnTo>
                      <a:pt x="975360" y="896303"/>
                    </a:lnTo>
                    <a:lnTo>
                      <a:pt x="975360" y="896303"/>
                    </a:lnTo>
                    <a:cubicBezTo>
                      <a:pt x="976313" y="897255"/>
                      <a:pt x="976313" y="898208"/>
                      <a:pt x="977265" y="899160"/>
                    </a:cubicBezTo>
                    <a:cubicBezTo>
                      <a:pt x="978217" y="900113"/>
                      <a:pt x="978217" y="901065"/>
                      <a:pt x="979170" y="902018"/>
                    </a:cubicBezTo>
                    <a:cubicBezTo>
                      <a:pt x="977265" y="902970"/>
                      <a:pt x="975360" y="903923"/>
                      <a:pt x="974407" y="904875"/>
                    </a:cubicBezTo>
                    <a:close/>
                    <a:moveTo>
                      <a:pt x="987742" y="749618"/>
                    </a:moveTo>
                    <a:cubicBezTo>
                      <a:pt x="987742" y="749618"/>
                      <a:pt x="986790" y="749618"/>
                      <a:pt x="986790" y="749618"/>
                    </a:cubicBezTo>
                    <a:cubicBezTo>
                      <a:pt x="986790" y="705803"/>
                      <a:pt x="986790" y="661035"/>
                      <a:pt x="986790" y="617220"/>
                    </a:cubicBezTo>
                    <a:cubicBezTo>
                      <a:pt x="986790" y="617220"/>
                      <a:pt x="987742" y="617220"/>
                      <a:pt x="987742" y="617220"/>
                    </a:cubicBezTo>
                    <a:cubicBezTo>
                      <a:pt x="987742" y="661035"/>
                      <a:pt x="987742" y="705803"/>
                      <a:pt x="987742" y="749618"/>
                    </a:cubicBezTo>
                    <a:close/>
                    <a:moveTo>
                      <a:pt x="990600" y="897255"/>
                    </a:moveTo>
                    <a:cubicBezTo>
                      <a:pt x="997267" y="897255"/>
                      <a:pt x="1000125" y="897255"/>
                      <a:pt x="1004888" y="897255"/>
                    </a:cubicBezTo>
                    <a:lnTo>
                      <a:pt x="1004888" y="897255"/>
                    </a:lnTo>
                    <a:cubicBezTo>
                      <a:pt x="1004888" y="898208"/>
                      <a:pt x="1004888" y="899160"/>
                      <a:pt x="1004888" y="900113"/>
                    </a:cubicBezTo>
                    <a:cubicBezTo>
                      <a:pt x="1004888" y="901065"/>
                      <a:pt x="1004888" y="902018"/>
                      <a:pt x="1004888" y="902970"/>
                    </a:cubicBezTo>
                    <a:cubicBezTo>
                      <a:pt x="1004888" y="904875"/>
                      <a:pt x="1004888" y="905828"/>
                      <a:pt x="1003935" y="906780"/>
                    </a:cubicBezTo>
                    <a:cubicBezTo>
                      <a:pt x="1002982" y="907733"/>
                      <a:pt x="1001077" y="907733"/>
                      <a:pt x="1000125" y="907733"/>
                    </a:cubicBezTo>
                    <a:cubicBezTo>
                      <a:pt x="999172" y="907733"/>
                      <a:pt x="998220" y="907733"/>
                      <a:pt x="998220" y="907733"/>
                    </a:cubicBezTo>
                    <a:cubicBezTo>
                      <a:pt x="997267" y="907733"/>
                      <a:pt x="997267" y="907733"/>
                      <a:pt x="996315" y="906780"/>
                    </a:cubicBezTo>
                    <a:cubicBezTo>
                      <a:pt x="994410" y="905828"/>
                      <a:pt x="994410" y="903923"/>
                      <a:pt x="993457" y="901065"/>
                    </a:cubicBezTo>
                    <a:cubicBezTo>
                      <a:pt x="990600" y="899160"/>
                      <a:pt x="990600" y="898208"/>
                      <a:pt x="990600" y="897255"/>
                    </a:cubicBezTo>
                    <a:lnTo>
                      <a:pt x="990600" y="897255"/>
                    </a:lnTo>
                    <a:close/>
                    <a:moveTo>
                      <a:pt x="991552" y="966788"/>
                    </a:moveTo>
                    <a:cubicBezTo>
                      <a:pt x="996315" y="966788"/>
                      <a:pt x="1000125" y="966788"/>
                      <a:pt x="1003935" y="966788"/>
                    </a:cubicBezTo>
                    <a:lnTo>
                      <a:pt x="1003935" y="966788"/>
                    </a:lnTo>
                    <a:cubicBezTo>
                      <a:pt x="1003935" y="968693"/>
                      <a:pt x="1003935" y="970598"/>
                      <a:pt x="1003935" y="971550"/>
                    </a:cubicBezTo>
                    <a:cubicBezTo>
                      <a:pt x="1003935" y="973455"/>
                      <a:pt x="1003935" y="975360"/>
                      <a:pt x="1003935" y="977265"/>
                    </a:cubicBezTo>
                    <a:lnTo>
                      <a:pt x="1003935" y="977265"/>
                    </a:lnTo>
                    <a:cubicBezTo>
                      <a:pt x="999172" y="977265"/>
                      <a:pt x="995363" y="977265"/>
                      <a:pt x="991552" y="977265"/>
                    </a:cubicBezTo>
                    <a:lnTo>
                      <a:pt x="991552" y="977265"/>
                    </a:lnTo>
                    <a:cubicBezTo>
                      <a:pt x="991552" y="975360"/>
                      <a:pt x="991552" y="973455"/>
                      <a:pt x="991552" y="971550"/>
                    </a:cubicBezTo>
                    <a:cubicBezTo>
                      <a:pt x="991552" y="970598"/>
                      <a:pt x="991552" y="968693"/>
                      <a:pt x="991552" y="966788"/>
                    </a:cubicBezTo>
                    <a:close/>
                    <a:moveTo>
                      <a:pt x="992505" y="1011555"/>
                    </a:moveTo>
                    <a:lnTo>
                      <a:pt x="992505" y="1011555"/>
                    </a:lnTo>
                    <a:cubicBezTo>
                      <a:pt x="992505" y="1008698"/>
                      <a:pt x="992505" y="1004888"/>
                      <a:pt x="992505" y="1001078"/>
                    </a:cubicBezTo>
                    <a:lnTo>
                      <a:pt x="992505" y="1001078"/>
                    </a:lnTo>
                    <a:cubicBezTo>
                      <a:pt x="996315" y="1001078"/>
                      <a:pt x="1000125" y="1001078"/>
                      <a:pt x="1004888" y="1001078"/>
                    </a:cubicBezTo>
                    <a:lnTo>
                      <a:pt x="1004888" y="1001078"/>
                    </a:lnTo>
                    <a:cubicBezTo>
                      <a:pt x="1004888" y="1002983"/>
                      <a:pt x="1004888" y="1003935"/>
                      <a:pt x="1004888" y="1005840"/>
                    </a:cubicBezTo>
                    <a:cubicBezTo>
                      <a:pt x="1004888" y="1007745"/>
                      <a:pt x="1004888" y="1009650"/>
                      <a:pt x="1005840" y="1011555"/>
                    </a:cubicBezTo>
                    <a:cubicBezTo>
                      <a:pt x="1000125" y="1011555"/>
                      <a:pt x="996315" y="1011555"/>
                      <a:pt x="992505" y="1011555"/>
                    </a:cubicBezTo>
                    <a:close/>
                    <a:moveTo>
                      <a:pt x="1004888" y="934403"/>
                    </a:moveTo>
                    <a:cubicBezTo>
                      <a:pt x="1004888" y="936308"/>
                      <a:pt x="1004888" y="938213"/>
                      <a:pt x="1003935" y="939165"/>
                    </a:cubicBezTo>
                    <a:cubicBezTo>
                      <a:pt x="1003935" y="940118"/>
                      <a:pt x="1002982" y="940118"/>
                      <a:pt x="1002982" y="941070"/>
                    </a:cubicBezTo>
                    <a:cubicBezTo>
                      <a:pt x="1002030" y="942023"/>
                      <a:pt x="1000125" y="942023"/>
                      <a:pt x="999172" y="942023"/>
                    </a:cubicBezTo>
                    <a:cubicBezTo>
                      <a:pt x="998220" y="942023"/>
                      <a:pt x="997267" y="942023"/>
                      <a:pt x="996315" y="942023"/>
                    </a:cubicBezTo>
                    <a:cubicBezTo>
                      <a:pt x="995363" y="942023"/>
                      <a:pt x="995363" y="942023"/>
                      <a:pt x="994410" y="941070"/>
                    </a:cubicBezTo>
                    <a:cubicBezTo>
                      <a:pt x="993457" y="940118"/>
                      <a:pt x="992505" y="939165"/>
                      <a:pt x="992505" y="937260"/>
                    </a:cubicBezTo>
                    <a:cubicBezTo>
                      <a:pt x="992505" y="935355"/>
                      <a:pt x="991552" y="933450"/>
                      <a:pt x="990600" y="931545"/>
                    </a:cubicBezTo>
                    <a:lnTo>
                      <a:pt x="990600" y="931545"/>
                    </a:lnTo>
                    <a:cubicBezTo>
                      <a:pt x="996315" y="931545"/>
                      <a:pt x="1000125" y="931545"/>
                      <a:pt x="1004888" y="931545"/>
                    </a:cubicBezTo>
                    <a:lnTo>
                      <a:pt x="1004888" y="931545"/>
                    </a:lnTo>
                    <a:cubicBezTo>
                      <a:pt x="1004888" y="933450"/>
                      <a:pt x="1004888" y="933450"/>
                      <a:pt x="1004888" y="934403"/>
                    </a:cubicBezTo>
                    <a:close/>
                    <a:moveTo>
                      <a:pt x="1013460" y="748665"/>
                    </a:moveTo>
                    <a:cubicBezTo>
                      <a:pt x="1013460" y="748665"/>
                      <a:pt x="1012507" y="748665"/>
                      <a:pt x="1013460" y="748665"/>
                    </a:cubicBezTo>
                    <a:cubicBezTo>
                      <a:pt x="1012507" y="703898"/>
                      <a:pt x="1012507" y="659130"/>
                      <a:pt x="1012507" y="614363"/>
                    </a:cubicBezTo>
                    <a:cubicBezTo>
                      <a:pt x="1012507" y="614363"/>
                      <a:pt x="1013460" y="614363"/>
                      <a:pt x="1013460" y="614363"/>
                    </a:cubicBezTo>
                    <a:cubicBezTo>
                      <a:pt x="1013460" y="660083"/>
                      <a:pt x="1013460" y="703898"/>
                      <a:pt x="1013460" y="748665"/>
                    </a:cubicBezTo>
                    <a:close/>
                    <a:moveTo>
                      <a:pt x="1031557" y="871538"/>
                    </a:moveTo>
                    <a:cubicBezTo>
                      <a:pt x="1027747" y="871538"/>
                      <a:pt x="1023938" y="871538"/>
                      <a:pt x="1019175" y="871538"/>
                    </a:cubicBezTo>
                    <a:lnTo>
                      <a:pt x="1019175" y="871538"/>
                    </a:lnTo>
                    <a:cubicBezTo>
                      <a:pt x="1019175" y="868680"/>
                      <a:pt x="1018222" y="865823"/>
                      <a:pt x="1018222" y="863918"/>
                    </a:cubicBezTo>
                    <a:cubicBezTo>
                      <a:pt x="1020127" y="862965"/>
                      <a:pt x="1022032" y="862965"/>
                      <a:pt x="1023938" y="862013"/>
                    </a:cubicBezTo>
                    <a:cubicBezTo>
                      <a:pt x="1025842" y="862013"/>
                      <a:pt x="1026795" y="862013"/>
                      <a:pt x="1027747" y="862965"/>
                    </a:cubicBezTo>
                    <a:cubicBezTo>
                      <a:pt x="1030605" y="864870"/>
                      <a:pt x="1032510" y="867728"/>
                      <a:pt x="1031557" y="871538"/>
                    </a:cubicBezTo>
                    <a:lnTo>
                      <a:pt x="1031557" y="871538"/>
                    </a:lnTo>
                    <a:close/>
                    <a:moveTo>
                      <a:pt x="1032510" y="897255"/>
                    </a:moveTo>
                    <a:cubicBezTo>
                      <a:pt x="1032510" y="899160"/>
                      <a:pt x="1033463" y="900113"/>
                      <a:pt x="1033463" y="902018"/>
                    </a:cubicBezTo>
                    <a:cubicBezTo>
                      <a:pt x="1033463" y="904875"/>
                      <a:pt x="1032510" y="905828"/>
                      <a:pt x="1031557" y="906780"/>
                    </a:cubicBezTo>
                    <a:cubicBezTo>
                      <a:pt x="1030605" y="906780"/>
                      <a:pt x="1030605" y="907733"/>
                      <a:pt x="1029652" y="907733"/>
                    </a:cubicBezTo>
                    <a:cubicBezTo>
                      <a:pt x="1028700" y="907733"/>
                      <a:pt x="1028700" y="907733"/>
                      <a:pt x="1027747" y="907733"/>
                    </a:cubicBezTo>
                    <a:cubicBezTo>
                      <a:pt x="1025842" y="907733"/>
                      <a:pt x="1024890" y="907733"/>
                      <a:pt x="1022985" y="907733"/>
                    </a:cubicBezTo>
                    <a:cubicBezTo>
                      <a:pt x="1022032" y="907733"/>
                      <a:pt x="1021080" y="907733"/>
                      <a:pt x="1021080" y="907733"/>
                    </a:cubicBezTo>
                    <a:lnTo>
                      <a:pt x="1021080" y="907733"/>
                    </a:lnTo>
                    <a:lnTo>
                      <a:pt x="1021080" y="907733"/>
                    </a:lnTo>
                    <a:cubicBezTo>
                      <a:pt x="1020127" y="904875"/>
                      <a:pt x="1020127" y="902018"/>
                      <a:pt x="1020127" y="901065"/>
                    </a:cubicBezTo>
                    <a:cubicBezTo>
                      <a:pt x="1020127" y="899160"/>
                      <a:pt x="1021080" y="899160"/>
                      <a:pt x="1022985" y="898208"/>
                    </a:cubicBezTo>
                    <a:cubicBezTo>
                      <a:pt x="1023938" y="898208"/>
                      <a:pt x="1023938" y="898208"/>
                      <a:pt x="1024890" y="898208"/>
                    </a:cubicBezTo>
                    <a:cubicBezTo>
                      <a:pt x="1025842" y="898208"/>
                      <a:pt x="1026795" y="898208"/>
                      <a:pt x="1027747" y="898208"/>
                    </a:cubicBezTo>
                    <a:cubicBezTo>
                      <a:pt x="1028700" y="897255"/>
                      <a:pt x="1030605" y="897255"/>
                      <a:pt x="1032510" y="897255"/>
                    </a:cubicBezTo>
                    <a:close/>
                    <a:moveTo>
                      <a:pt x="1032510" y="1012508"/>
                    </a:moveTo>
                    <a:lnTo>
                      <a:pt x="1032510" y="1012508"/>
                    </a:lnTo>
                    <a:cubicBezTo>
                      <a:pt x="1027747" y="1012508"/>
                      <a:pt x="1023938" y="1012508"/>
                      <a:pt x="1019175" y="1012508"/>
                    </a:cubicBezTo>
                    <a:lnTo>
                      <a:pt x="1019175" y="1012508"/>
                    </a:lnTo>
                    <a:cubicBezTo>
                      <a:pt x="1019175" y="1008698"/>
                      <a:pt x="1019175" y="1005840"/>
                      <a:pt x="1019175" y="1002030"/>
                    </a:cubicBezTo>
                    <a:lnTo>
                      <a:pt x="1019175" y="1002030"/>
                    </a:lnTo>
                    <a:cubicBezTo>
                      <a:pt x="1023938" y="1002030"/>
                      <a:pt x="1027747" y="1002030"/>
                      <a:pt x="1032510" y="1002030"/>
                    </a:cubicBezTo>
                    <a:lnTo>
                      <a:pt x="1032510" y="1002030"/>
                    </a:lnTo>
                    <a:cubicBezTo>
                      <a:pt x="1032510" y="1004888"/>
                      <a:pt x="1032510" y="1008698"/>
                      <a:pt x="1032510" y="1012508"/>
                    </a:cubicBezTo>
                    <a:close/>
                    <a:moveTo>
                      <a:pt x="1020127" y="978218"/>
                    </a:moveTo>
                    <a:cubicBezTo>
                      <a:pt x="1020127" y="974408"/>
                      <a:pt x="1020127" y="971550"/>
                      <a:pt x="1020127" y="966788"/>
                    </a:cubicBezTo>
                    <a:lnTo>
                      <a:pt x="1020127" y="966788"/>
                    </a:lnTo>
                    <a:cubicBezTo>
                      <a:pt x="1023938" y="966788"/>
                      <a:pt x="1027747" y="966788"/>
                      <a:pt x="1032510" y="966788"/>
                    </a:cubicBezTo>
                    <a:lnTo>
                      <a:pt x="1032510" y="966788"/>
                    </a:lnTo>
                    <a:cubicBezTo>
                      <a:pt x="1032510" y="970598"/>
                      <a:pt x="1032510" y="974408"/>
                      <a:pt x="1032510" y="978218"/>
                    </a:cubicBezTo>
                    <a:lnTo>
                      <a:pt x="1032510" y="978218"/>
                    </a:lnTo>
                    <a:cubicBezTo>
                      <a:pt x="1027747" y="978218"/>
                      <a:pt x="1023938" y="978218"/>
                      <a:pt x="1020127" y="978218"/>
                    </a:cubicBezTo>
                    <a:lnTo>
                      <a:pt x="1020127" y="978218"/>
                    </a:lnTo>
                    <a:close/>
                    <a:moveTo>
                      <a:pt x="1032510" y="941070"/>
                    </a:moveTo>
                    <a:cubicBezTo>
                      <a:pt x="1025842" y="941070"/>
                      <a:pt x="1017270" y="945833"/>
                      <a:pt x="1020127" y="931545"/>
                    </a:cubicBezTo>
                    <a:cubicBezTo>
                      <a:pt x="1025842" y="932498"/>
                      <a:pt x="1034415" y="927735"/>
                      <a:pt x="1032510" y="941070"/>
                    </a:cubicBezTo>
                    <a:close/>
                    <a:moveTo>
                      <a:pt x="1033463" y="837248"/>
                    </a:moveTo>
                    <a:cubicBezTo>
                      <a:pt x="1028700" y="837248"/>
                      <a:pt x="1024890" y="837248"/>
                      <a:pt x="1019175" y="837248"/>
                    </a:cubicBezTo>
                    <a:lnTo>
                      <a:pt x="1019175" y="837248"/>
                    </a:lnTo>
                    <a:cubicBezTo>
                      <a:pt x="1019175" y="834390"/>
                      <a:pt x="1019175" y="831533"/>
                      <a:pt x="1019175" y="826770"/>
                    </a:cubicBezTo>
                    <a:cubicBezTo>
                      <a:pt x="1021080" y="826770"/>
                      <a:pt x="1022985" y="826770"/>
                      <a:pt x="1024890" y="826770"/>
                    </a:cubicBezTo>
                    <a:cubicBezTo>
                      <a:pt x="1026795" y="826770"/>
                      <a:pt x="1028700" y="826770"/>
                      <a:pt x="1031557" y="826770"/>
                    </a:cubicBezTo>
                    <a:cubicBezTo>
                      <a:pt x="1031557" y="828675"/>
                      <a:pt x="1031557" y="830580"/>
                      <a:pt x="1032510" y="831533"/>
                    </a:cubicBezTo>
                    <a:cubicBezTo>
                      <a:pt x="1033463" y="832485"/>
                      <a:pt x="1033463" y="834390"/>
                      <a:pt x="1033463" y="837248"/>
                    </a:cubicBezTo>
                    <a:lnTo>
                      <a:pt x="1033463" y="837248"/>
                    </a:lnTo>
                    <a:close/>
                    <a:moveTo>
                      <a:pt x="1038225" y="749618"/>
                    </a:moveTo>
                    <a:lnTo>
                      <a:pt x="1038225" y="749618"/>
                    </a:lnTo>
                    <a:cubicBezTo>
                      <a:pt x="1038225" y="749618"/>
                      <a:pt x="1038225" y="749618"/>
                      <a:pt x="1038225" y="749618"/>
                    </a:cubicBezTo>
                    <a:lnTo>
                      <a:pt x="1038225" y="749618"/>
                    </a:lnTo>
                    <a:cubicBezTo>
                      <a:pt x="1037272" y="704850"/>
                      <a:pt x="1037272" y="660083"/>
                      <a:pt x="1037272" y="615315"/>
                    </a:cubicBezTo>
                    <a:lnTo>
                      <a:pt x="1037272" y="615315"/>
                    </a:lnTo>
                    <a:cubicBezTo>
                      <a:pt x="1037272" y="615315"/>
                      <a:pt x="1038225" y="615315"/>
                      <a:pt x="1038225" y="615315"/>
                    </a:cubicBezTo>
                    <a:lnTo>
                      <a:pt x="1038225" y="615315"/>
                    </a:lnTo>
                    <a:cubicBezTo>
                      <a:pt x="1038225" y="660083"/>
                      <a:pt x="1038225" y="704850"/>
                      <a:pt x="1038225" y="749618"/>
                    </a:cubicBezTo>
                    <a:close/>
                    <a:moveTo>
                      <a:pt x="1106805" y="183833"/>
                    </a:moveTo>
                    <a:cubicBezTo>
                      <a:pt x="1105852" y="184785"/>
                      <a:pt x="1104900" y="185738"/>
                      <a:pt x="1103948" y="186690"/>
                    </a:cubicBezTo>
                    <a:cubicBezTo>
                      <a:pt x="1103948" y="185738"/>
                      <a:pt x="1102995" y="185738"/>
                      <a:pt x="1102995" y="184785"/>
                    </a:cubicBezTo>
                    <a:cubicBezTo>
                      <a:pt x="1102042" y="183833"/>
                      <a:pt x="1101090" y="182880"/>
                      <a:pt x="1101090" y="180975"/>
                    </a:cubicBezTo>
                    <a:cubicBezTo>
                      <a:pt x="1101090" y="180023"/>
                      <a:pt x="1101090" y="180023"/>
                      <a:pt x="1101090" y="179070"/>
                    </a:cubicBezTo>
                    <a:cubicBezTo>
                      <a:pt x="1101090" y="177165"/>
                      <a:pt x="1102042" y="175260"/>
                      <a:pt x="1102995" y="173355"/>
                    </a:cubicBezTo>
                    <a:cubicBezTo>
                      <a:pt x="1102995" y="172403"/>
                      <a:pt x="1103948" y="172403"/>
                      <a:pt x="1103948" y="171450"/>
                    </a:cubicBezTo>
                    <a:lnTo>
                      <a:pt x="1103948" y="171450"/>
                    </a:lnTo>
                    <a:lnTo>
                      <a:pt x="1103948" y="171450"/>
                    </a:lnTo>
                    <a:cubicBezTo>
                      <a:pt x="1104900" y="172403"/>
                      <a:pt x="1105852" y="173355"/>
                      <a:pt x="1106805" y="175260"/>
                    </a:cubicBezTo>
                    <a:cubicBezTo>
                      <a:pt x="1107757" y="176213"/>
                      <a:pt x="1108710" y="178118"/>
                      <a:pt x="1110615" y="179070"/>
                    </a:cubicBezTo>
                    <a:cubicBezTo>
                      <a:pt x="1108710" y="180975"/>
                      <a:pt x="1107757" y="182880"/>
                      <a:pt x="1106805" y="183833"/>
                    </a:cubicBezTo>
                    <a:close/>
                    <a:moveTo>
                      <a:pt x="1122045" y="183833"/>
                    </a:moveTo>
                    <a:cubicBezTo>
                      <a:pt x="1121092" y="184785"/>
                      <a:pt x="1120140" y="185738"/>
                      <a:pt x="1119188" y="186690"/>
                    </a:cubicBezTo>
                    <a:lnTo>
                      <a:pt x="1119188" y="186690"/>
                    </a:lnTo>
                    <a:lnTo>
                      <a:pt x="1119188" y="186690"/>
                    </a:lnTo>
                    <a:cubicBezTo>
                      <a:pt x="1117282" y="181928"/>
                      <a:pt x="1115377" y="178118"/>
                      <a:pt x="1113473" y="173355"/>
                    </a:cubicBezTo>
                    <a:cubicBezTo>
                      <a:pt x="1115377" y="172403"/>
                      <a:pt x="1117282" y="172403"/>
                      <a:pt x="1119188" y="171450"/>
                    </a:cubicBezTo>
                    <a:cubicBezTo>
                      <a:pt x="1120140" y="173355"/>
                      <a:pt x="1121092" y="174308"/>
                      <a:pt x="1121092" y="176213"/>
                    </a:cubicBezTo>
                    <a:cubicBezTo>
                      <a:pt x="1122045" y="178118"/>
                      <a:pt x="1122045" y="179070"/>
                      <a:pt x="1122998" y="180975"/>
                    </a:cubicBezTo>
                    <a:cubicBezTo>
                      <a:pt x="1122998" y="181928"/>
                      <a:pt x="1122998" y="182880"/>
                      <a:pt x="1122045" y="183833"/>
                    </a:cubicBezTo>
                    <a:close/>
                    <a:moveTo>
                      <a:pt x="1138238" y="186690"/>
                    </a:moveTo>
                    <a:cubicBezTo>
                      <a:pt x="1137285" y="186690"/>
                      <a:pt x="1137285" y="186690"/>
                      <a:pt x="1136332" y="186690"/>
                    </a:cubicBezTo>
                    <a:cubicBezTo>
                      <a:pt x="1134427" y="186690"/>
                      <a:pt x="1132523" y="186690"/>
                      <a:pt x="1130617" y="185738"/>
                    </a:cubicBezTo>
                    <a:cubicBezTo>
                      <a:pt x="1132523" y="180975"/>
                      <a:pt x="1134427" y="177165"/>
                      <a:pt x="1136332" y="172403"/>
                    </a:cubicBezTo>
                    <a:lnTo>
                      <a:pt x="1136332" y="172403"/>
                    </a:lnTo>
                    <a:lnTo>
                      <a:pt x="1136332" y="172403"/>
                    </a:lnTo>
                    <a:cubicBezTo>
                      <a:pt x="1136332" y="173355"/>
                      <a:pt x="1137285" y="173355"/>
                      <a:pt x="1137285" y="174308"/>
                    </a:cubicBezTo>
                    <a:cubicBezTo>
                      <a:pt x="1138238" y="176213"/>
                      <a:pt x="1140142" y="177165"/>
                      <a:pt x="1140142" y="179070"/>
                    </a:cubicBezTo>
                    <a:cubicBezTo>
                      <a:pt x="1140142" y="181928"/>
                      <a:pt x="1140142" y="184785"/>
                      <a:pt x="1138238" y="186690"/>
                    </a:cubicBezTo>
                    <a:close/>
                    <a:moveTo>
                      <a:pt x="1155382" y="185738"/>
                    </a:moveTo>
                    <a:cubicBezTo>
                      <a:pt x="1153477" y="186690"/>
                      <a:pt x="1151573" y="186690"/>
                      <a:pt x="1150620" y="186690"/>
                    </a:cubicBezTo>
                    <a:cubicBezTo>
                      <a:pt x="1149667" y="186690"/>
                      <a:pt x="1148715" y="185738"/>
                      <a:pt x="1147763" y="185738"/>
                    </a:cubicBezTo>
                    <a:cubicBezTo>
                      <a:pt x="1146810" y="184785"/>
                      <a:pt x="1146810" y="183833"/>
                      <a:pt x="1146810" y="182880"/>
                    </a:cubicBezTo>
                    <a:cubicBezTo>
                      <a:pt x="1146810" y="181928"/>
                      <a:pt x="1146810" y="180023"/>
                      <a:pt x="1146810" y="179070"/>
                    </a:cubicBezTo>
                    <a:cubicBezTo>
                      <a:pt x="1146810" y="178118"/>
                      <a:pt x="1147763" y="176213"/>
                      <a:pt x="1148715" y="175260"/>
                    </a:cubicBezTo>
                    <a:cubicBezTo>
                      <a:pt x="1149667" y="174308"/>
                      <a:pt x="1150620" y="172403"/>
                      <a:pt x="1151573" y="171450"/>
                    </a:cubicBezTo>
                    <a:cubicBezTo>
                      <a:pt x="1152525" y="172403"/>
                      <a:pt x="1153477" y="172403"/>
                      <a:pt x="1154430" y="173355"/>
                    </a:cubicBezTo>
                    <a:cubicBezTo>
                      <a:pt x="1155382" y="177165"/>
                      <a:pt x="1155382" y="181928"/>
                      <a:pt x="1155382" y="185738"/>
                    </a:cubicBezTo>
                    <a:close/>
                    <a:moveTo>
                      <a:pt x="1167765" y="186690"/>
                    </a:moveTo>
                    <a:cubicBezTo>
                      <a:pt x="1165860" y="184785"/>
                      <a:pt x="1163955" y="181928"/>
                      <a:pt x="1163002" y="180023"/>
                    </a:cubicBezTo>
                    <a:cubicBezTo>
                      <a:pt x="1163002" y="179070"/>
                      <a:pt x="1163002" y="179070"/>
                      <a:pt x="1163002" y="178118"/>
                    </a:cubicBezTo>
                    <a:cubicBezTo>
                      <a:pt x="1163955" y="176213"/>
                      <a:pt x="1165860" y="174308"/>
                      <a:pt x="1166813" y="172403"/>
                    </a:cubicBezTo>
                    <a:cubicBezTo>
                      <a:pt x="1168717" y="174308"/>
                      <a:pt x="1170623" y="176213"/>
                      <a:pt x="1173480" y="179070"/>
                    </a:cubicBezTo>
                    <a:cubicBezTo>
                      <a:pt x="1170623" y="182880"/>
                      <a:pt x="1168717" y="184785"/>
                      <a:pt x="1167765" y="186690"/>
                    </a:cubicBezTo>
                    <a:close/>
                    <a:moveTo>
                      <a:pt x="1186815" y="180023"/>
                    </a:moveTo>
                    <a:cubicBezTo>
                      <a:pt x="1185863" y="182880"/>
                      <a:pt x="1184910" y="184785"/>
                      <a:pt x="1183957" y="187643"/>
                    </a:cubicBezTo>
                    <a:cubicBezTo>
                      <a:pt x="1183005" y="187643"/>
                      <a:pt x="1181100" y="186690"/>
                      <a:pt x="1180148" y="186690"/>
                    </a:cubicBezTo>
                    <a:cubicBezTo>
                      <a:pt x="1180148" y="181928"/>
                      <a:pt x="1180148" y="177165"/>
                      <a:pt x="1180148" y="172403"/>
                    </a:cubicBezTo>
                    <a:cubicBezTo>
                      <a:pt x="1181100" y="171450"/>
                      <a:pt x="1182052" y="171450"/>
                      <a:pt x="1183005" y="170498"/>
                    </a:cubicBezTo>
                    <a:lnTo>
                      <a:pt x="1183005" y="170498"/>
                    </a:lnTo>
                    <a:lnTo>
                      <a:pt x="1183005" y="170498"/>
                    </a:lnTo>
                    <a:cubicBezTo>
                      <a:pt x="1183005" y="171450"/>
                      <a:pt x="1183957" y="171450"/>
                      <a:pt x="1183957" y="172403"/>
                    </a:cubicBezTo>
                    <a:cubicBezTo>
                      <a:pt x="1184910" y="173355"/>
                      <a:pt x="1185863" y="174308"/>
                      <a:pt x="1186815" y="175260"/>
                    </a:cubicBezTo>
                    <a:cubicBezTo>
                      <a:pt x="1186815" y="176213"/>
                      <a:pt x="1187767" y="176213"/>
                      <a:pt x="1186815" y="177165"/>
                    </a:cubicBezTo>
                    <a:cubicBezTo>
                      <a:pt x="1186815" y="178118"/>
                      <a:pt x="1186815" y="179070"/>
                      <a:pt x="1186815" y="180023"/>
                    </a:cubicBezTo>
                    <a:close/>
                    <a:moveTo>
                      <a:pt x="1226820" y="553403"/>
                    </a:moveTo>
                    <a:cubicBezTo>
                      <a:pt x="1246823" y="553403"/>
                      <a:pt x="1265873" y="553403"/>
                      <a:pt x="1286827" y="553403"/>
                    </a:cubicBezTo>
                    <a:cubicBezTo>
                      <a:pt x="1284923" y="554355"/>
                      <a:pt x="1281113" y="556260"/>
                      <a:pt x="1276350" y="556260"/>
                    </a:cubicBezTo>
                    <a:cubicBezTo>
                      <a:pt x="1273492" y="556260"/>
                      <a:pt x="1270635" y="557213"/>
                      <a:pt x="1267777" y="557213"/>
                    </a:cubicBezTo>
                    <a:cubicBezTo>
                      <a:pt x="1264920" y="557213"/>
                      <a:pt x="1262063" y="557213"/>
                      <a:pt x="1258252" y="557213"/>
                    </a:cubicBezTo>
                    <a:cubicBezTo>
                      <a:pt x="1256348" y="557213"/>
                      <a:pt x="1255395" y="557213"/>
                      <a:pt x="1253490" y="557213"/>
                    </a:cubicBezTo>
                    <a:cubicBezTo>
                      <a:pt x="1251585" y="557213"/>
                      <a:pt x="1250632" y="557213"/>
                      <a:pt x="1248727" y="557213"/>
                    </a:cubicBezTo>
                    <a:cubicBezTo>
                      <a:pt x="1245870" y="557213"/>
                      <a:pt x="1243013" y="557213"/>
                      <a:pt x="1240155" y="556260"/>
                    </a:cubicBezTo>
                    <a:cubicBezTo>
                      <a:pt x="1239202" y="556260"/>
                      <a:pt x="1237298" y="556260"/>
                      <a:pt x="1236345" y="555308"/>
                    </a:cubicBezTo>
                    <a:cubicBezTo>
                      <a:pt x="1231582" y="555308"/>
                      <a:pt x="1228725" y="554355"/>
                      <a:pt x="1226820" y="553403"/>
                    </a:cubicBezTo>
                    <a:lnTo>
                      <a:pt x="1226820" y="553403"/>
                    </a:lnTo>
                    <a:close/>
                    <a:moveTo>
                      <a:pt x="1226820" y="818198"/>
                    </a:moveTo>
                    <a:cubicBezTo>
                      <a:pt x="1226820" y="817245"/>
                      <a:pt x="1226820" y="817245"/>
                      <a:pt x="1226820" y="816293"/>
                    </a:cubicBezTo>
                    <a:cubicBezTo>
                      <a:pt x="1246823" y="816293"/>
                      <a:pt x="1265873" y="816293"/>
                      <a:pt x="1285875" y="816293"/>
                    </a:cubicBezTo>
                    <a:cubicBezTo>
                      <a:pt x="1285875" y="817245"/>
                      <a:pt x="1285875" y="817245"/>
                      <a:pt x="1285875" y="818198"/>
                    </a:cubicBezTo>
                    <a:cubicBezTo>
                      <a:pt x="1265873" y="818198"/>
                      <a:pt x="1246823" y="818198"/>
                      <a:pt x="1226820" y="818198"/>
                    </a:cubicBezTo>
                    <a:close/>
                    <a:moveTo>
                      <a:pt x="1284923" y="842963"/>
                    </a:moveTo>
                    <a:cubicBezTo>
                      <a:pt x="1284923" y="843915"/>
                      <a:pt x="1284923" y="844868"/>
                      <a:pt x="1284923" y="844868"/>
                    </a:cubicBezTo>
                    <a:cubicBezTo>
                      <a:pt x="1265873" y="844868"/>
                      <a:pt x="1245870" y="844868"/>
                      <a:pt x="1226820" y="844868"/>
                    </a:cubicBezTo>
                    <a:lnTo>
                      <a:pt x="1226820" y="844868"/>
                    </a:lnTo>
                    <a:cubicBezTo>
                      <a:pt x="1226820" y="844868"/>
                      <a:pt x="1226820" y="843915"/>
                      <a:pt x="1226820" y="843915"/>
                    </a:cubicBezTo>
                    <a:cubicBezTo>
                      <a:pt x="1226820" y="843915"/>
                      <a:pt x="1226820" y="842963"/>
                      <a:pt x="1226820" y="842963"/>
                    </a:cubicBezTo>
                    <a:lnTo>
                      <a:pt x="1226820" y="842963"/>
                    </a:lnTo>
                    <a:cubicBezTo>
                      <a:pt x="1246823" y="842963"/>
                      <a:pt x="1265873" y="842963"/>
                      <a:pt x="1284923" y="842963"/>
                    </a:cubicBezTo>
                    <a:lnTo>
                      <a:pt x="1284923" y="842963"/>
                    </a:lnTo>
                    <a:close/>
                    <a:moveTo>
                      <a:pt x="1226820" y="791528"/>
                    </a:moveTo>
                    <a:lnTo>
                      <a:pt x="1226820" y="791528"/>
                    </a:lnTo>
                    <a:cubicBezTo>
                      <a:pt x="1226820" y="790575"/>
                      <a:pt x="1226820" y="789623"/>
                      <a:pt x="1226820" y="788670"/>
                    </a:cubicBezTo>
                    <a:cubicBezTo>
                      <a:pt x="1246823" y="788670"/>
                      <a:pt x="1265873" y="788670"/>
                      <a:pt x="1285875" y="788670"/>
                    </a:cubicBezTo>
                    <a:cubicBezTo>
                      <a:pt x="1285875" y="789623"/>
                      <a:pt x="1285875" y="790575"/>
                      <a:pt x="1285875" y="791528"/>
                    </a:cubicBezTo>
                    <a:cubicBezTo>
                      <a:pt x="1265873" y="791528"/>
                      <a:pt x="1245870" y="791528"/>
                      <a:pt x="1226820" y="791528"/>
                    </a:cubicBezTo>
                    <a:close/>
                    <a:moveTo>
                      <a:pt x="1226820" y="764858"/>
                    </a:moveTo>
                    <a:cubicBezTo>
                      <a:pt x="1226820" y="764858"/>
                      <a:pt x="1226820" y="763905"/>
                      <a:pt x="1226820" y="763905"/>
                    </a:cubicBezTo>
                    <a:cubicBezTo>
                      <a:pt x="1226820" y="763905"/>
                      <a:pt x="1226820" y="762953"/>
                      <a:pt x="1226820" y="762953"/>
                    </a:cubicBezTo>
                    <a:lnTo>
                      <a:pt x="1226820" y="762953"/>
                    </a:lnTo>
                    <a:cubicBezTo>
                      <a:pt x="1245870" y="762953"/>
                      <a:pt x="1265873" y="762953"/>
                      <a:pt x="1284923" y="762953"/>
                    </a:cubicBezTo>
                    <a:lnTo>
                      <a:pt x="1284923" y="762953"/>
                    </a:lnTo>
                    <a:cubicBezTo>
                      <a:pt x="1284923" y="762953"/>
                      <a:pt x="1284923" y="763905"/>
                      <a:pt x="1284923" y="763905"/>
                    </a:cubicBezTo>
                    <a:cubicBezTo>
                      <a:pt x="1284923" y="763905"/>
                      <a:pt x="1284923" y="764858"/>
                      <a:pt x="1284923" y="764858"/>
                    </a:cubicBezTo>
                    <a:lnTo>
                      <a:pt x="1284923" y="764858"/>
                    </a:lnTo>
                    <a:cubicBezTo>
                      <a:pt x="1265873" y="764858"/>
                      <a:pt x="1246823" y="764858"/>
                      <a:pt x="1226820" y="764858"/>
                    </a:cubicBezTo>
                    <a:lnTo>
                      <a:pt x="1226820" y="764858"/>
                    </a:lnTo>
                    <a:close/>
                    <a:moveTo>
                      <a:pt x="1226820" y="657225"/>
                    </a:moveTo>
                    <a:cubicBezTo>
                      <a:pt x="1246823" y="657225"/>
                      <a:pt x="1265873" y="657225"/>
                      <a:pt x="1285875" y="657225"/>
                    </a:cubicBezTo>
                    <a:cubicBezTo>
                      <a:pt x="1285875" y="658178"/>
                      <a:pt x="1285875" y="659130"/>
                      <a:pt x="1285875" y="659130"/>
                    </a:cubicBezTo>
                    <a:cubicBezTo>
                      <a:pt x="1265873" y="659130"/>
                      <a:pt x="1246823" y="659130"/>
                      <a:pt x="1226820" y="659130"/>
                    </a:cubicBezTo>
                    <a:cubicBezTo>
                      <a:pt x="1226820" y="658178"/>
                      <a:pt x="1226820" y="658178"/>
                      <a:pt x="1226820" y="657225"/>
                    </a:cubicBezTo>
                    <a:lnTo>
                      <a:pt x="1226820" y="657225"/>
                    </a:lnTo>
                    <a:close/>
                    <a:moveTo>
                      <a:pt x="1226820" y="685800"/>
                    </a:moveTo>
                    <a:lnTo>
                      <a:pt x="1226820" y="685800"/>
                    </a:lnTo>
                    <a:cubicBezTo>
                      <a:pt x="1226820" y="684848"/>
                      <a:pt x="1226820" y="683895"/>
                      <a:pt x="1226820" y="683895"/>
                    </a:cubicBezTo>
                    <a:cubicBezTo>
                      <a:pt x="1245870" y="683895"/>
                      <a:pt x="1265873" y="683895"/>
                      <a:pt x="1284923" y="683895"/>
                    </a:cubicBezTo>
                    <a:cubicBezTo>
                      <a:pt x="1284923" y="684848"/>
                      <a:pt x="1284923" y="685800"/>
                      <a:pt x="1284923" y="685800"/>
                    </a:cubicBezTo>
                    <a:cubicBezTo>
                      <a:pt x="1265873" y="685800"/>
                      <a:pt x="1246823" y="685800"/>
                      <a:pt x="1226820" y="685800"/>
                    </a:cubicBezTo>
                    <a:close/>
                    <a:moveTo>
                      <a:pt x="1285875" y="710565"/>
                    </a:moveTo>
                    <a:cubicBezTo>
                      <a:pt x="1285875" y="711518"/>
                      <a:pt x="1285875" y="712470"/>
                      <a:pt x="1285875" y="712470"/>
                    </a:cubicBezTo>
                    <a:lnTo>
                      <a:pt x="1285875" y="712470"/>
                    </a:lnTo>
                    <a:cubicBezTo>
                      <a:pt x="1266825" y="712470"/>
                      <a:pt x="1246823" y="712470"/>
                      <a:pt x="1227773" y="712470"/>
                    </a:cubicBezTo>
                    <a:lnTo>
                      <a:pt x="1227773" y="712470"/>
                    </a:lnTo>
                    <a:cubicBezTo>
                      <a:pt x="1227773" y="711518"/>
                      <a:pt x="1227773" y="710565"/>
                      <a:pt x="1227773" y="710565"/>
                    </a:cubicBezTo>
                    <a:cubicBezTo>
                      <a:pt x="1246823" y="710565"/>
                      <a:pt x="1265873" y="710565"/>
                      <a:pt x="1285875" y="710565"/>
                    </a:cubicBezTo>
                    <a:close/>
                    <a:moveTo>
                      <a:pt x="1285875" y="736283"/>
                    </a:moveTo>
                    <a:lnTo>
                      <a:pt x="1285875" y="736283"/>
                    </a:lnTo>
                    <a:cubicBezTo>
                      <a:pt x="1285875" y="736283"/>
                      <a:pt x="1285875" y="737235"/>
                      <a:pt x="1285875" y="737235"/>
                    </a:cubicBezTo>
                    <a:cubicBezTo>
                      <a:pt x="1285875" y="737235"/>
                      <a:pt x="1285875" y="738188"/>
                      <a:pt x="1285875" y="738188"/>
                    </a:cubicBezTo>
                    <a:lnTo>
                      <a:pt x="1285875" y="738188"/>
                    </a:lnTo>
                    <a:cubicBezTo>
                      <a:pt x="1265873" y="738188"/>
                      <a:pt x="1246823" y="738188"/>
                      <a:pt x="1226820" y="738188"/>
                    </a:cubicBezTo>
                    <a:lnTo>
                      <a:pt x="1226820" y="738188"/>
                    </a:lnTo>
                    <a:cubicBezTo>
                      <a:pt x="1226820" y="737235"/>
                      <a:pt x="1226820" y="736283"/>
                      <a:pt x="1226820" y="735330"/>
                    </a:cubicBezTo>
                    <a:cubicBezTo>
                      <a:pt x="1245870" y="736283"/>
                      <a:pt x="1265873" y="736283"/>
                      <a:pt x="1285875" y="736283"/>
                    </a:cubicBezTo>
                    <a:close/>
                    <a:moveTo>
                      <a:pt x="1226820" y="922020"/>
                    </a:moveTo>
                    <a:lnTo>
                      <a:pt x="1226820" y="922020"/>
                    </a:lnTo>
                    <a:cubicBezTo>
                      <a:pt x="1226820" y="922020"/>
                      <a:pt x="1226820" y="921068"/>
                      <a:pt x="1226820" y="921068"/>
                    </a:cubicBezTo>
                    <a:cubicBezTo>
                      <a:pt x="1226820" y="921068"/>
                      <a:pt x="1226820" y="920115"/>
                      <a:pt x="1226820" y="920115"/>
                    </a:cubicBezTo>
                    <a:lnTo>
                      <a:pt x="1226820" y="920115"/>
                    </a:lnTo>
                    <a:cubicBezTo>
                      <a:pt x="1246823" y="920115"/>
                      <a:pt x="1265873" y="920115"/>
                      <a:pt x="1285875" y="920115"/>
                    </a:cubicBezTo>
                    <a:cubicBezTo>
                      <a:pt x="1285875" y="921068"/>
                      <a:pt x="1285875" y="922020"/>
                      <a:pt x="1285875" y="922973"/>
                    </a:cubicBezTo>
                    <a:cubicBezTo>
                      <a:pt x="1265873" y="922020"/>
                      <a:pt x="1246823" y="922020"/>
                      <a:pt x="1226820" y="922020"/>
                    </a:cubicBezTo>
                    <a:close/>
                    <a:moveTo>
                      <a:pt x="1226820" y="893445"/>
                    </a:moveTo>
                    <a:lnTo>
                      <a:pt x="1226820" y="893445"/>
                    </a:lnTo>
                    <a:cubicBezTo>
                      <a:pt x="1245870" y="893445"/>
                      <a:pt x="1265873" y="893445"/>
                      <a:pt x="1284923" y="893445"/>
                    </a:cubicBezTo>
                    <a:cubicBezTo>
                      <a:pt x="1284923" y="894398"/>
                      <a:pt x="1284923" y="894398"/>
                      <a:pt x="1284923" y="895350"/>
                    </a:cubicBezTo>
                    <a:lnTo>
                      <a:pt x="1284923" y="895350"/>
                    </a:lnTo>
                    <a:cubicBezTo>
                      <a:pt x="1265873" y="895350"/>
                      <a:pt x="1245870" y="895350"/>
                      <a:pt x="1226820" y="895350"/>
                    </a:cubicBezTo>
                    <a:lnTo>
                      <a:pt x="1226820" y="895350"/>
                    </a:lnTo>
                    <a:cubicBezTo>
                      <a:pt x="1226820" y="894398"/>
                      <a:pt x="1226820" y="894398"/>
                      <a:pt x="1226820" y="893445"/>
                    </a:cubicBezTo>
                    <a:close/>
                    <a:moveTo>
                      <a:pt x="1283017" y="870585"/>
                    </a:moveTo>
                    <a:cubicBezTo>
                      <a:pt x="1282065" y="870585"/>
                      <a:pt x="1282065" y="871538"/>
                      <a:pt x="1281113" y="871538"/>
                    </a:cubicBezTo>
                    <a:cubicBezTo>
                      <a:pt x="1280160" y="871538"/>
                      <a:pt x="1280160" y="871538"/>
                      <a:pt x="1279207" y="871538"/>
                    </a:cubicBezTo>
                    <a:cubicBezTo>
                      <a:pt x="1270635" y="872490"/>
                      <a:pt x="1263015" y="872490"/>
                      <a:pt x="1257300" y="872490"/>
                    </a:cubicBezTo>
                    <a:cubicBezTo>
                      <a:pt x="1244917" y="872490"/>
                      <a:pt x="1236345" y="871538"/>
                      <a:pt x="1231582" y="869633"/>
                    </a:cubicBezTo>
                    <a:cubicBezTo>
                      <a:pt x="1228725" y="868680"/>
                      <a:pt x="1227773" y="866775"/>
                      <a:pt x="1226820" y="865823"/>
                    </a:cubicBezTo>
                    <a:cubicBezTo>
                      <a:pt x="1246823" y="865823"/>
                      <a:pt x="1265873" y="865823"/>
                      <a:pt x="1285875" y="865823"/>
                    </a:cubicBezTo>
                    <a:lnTo>
                      <a:pt x="1285875" y="865823"/>
                    </a:lnTo>
                    <a:cubicBezTo>
                      <a:pt x="1285875" y="866775"/>
                      <a:pt x="1286827" y="866775"/>
                      <a:pt x="1286827" y="867728"/>
                    </a:cubicBezTo>
                    <a:cubicBezTo>
                      <a:pt x="1286827" y="868680"/>
                      <a:pt x="1287780" y="868680"/>
                      <a:pt x="1287780" y="869633"/>
                    </a:cubicBezTo>
                    <a:cubicBezTo>
                      <a:pt x="1285875" y="869633"/>
                      <a:pt x="1283970" y="870585"/>
                      <a:pt x="1283017" y="870585"/>
                    </a:cubicBezTo>
                    <a:close/>
                    <a:moveTo>
                      <a:pt x="1360170" y="418148"/>
                    </a:moveTo>
                    <a:cubicBezTo>
                      <a:pt x="1360170" y="418148"/>
                      <a:pt x="1360170" y="418148"/>
                      <a:pt x="1360170" y="418148"/>
                    </a:cubicBezTo>
                    <a:lnTo>
                      <a:pt x="1360170" y="418148"/>
                    </a:lnTo>
                    <a:lnTo>
                      <a:pt x="1360170" y="418148"/>
                    </a:lnTo>
                    <a:cubicBezTo>
                      <a:pt x="1361123" y="449580"/>
                      <a:pt x="1361123" y="481965"/>
                      <a:pt x="1361123" y="513398"/>
                    </a:cubicBezTo>
                    <a:cubicBezTo>
                      <a:pt x="1361123" y="513398"/>
                      <a:pt x="1360170" y="513398"/>
                      <a:pt x="1360170" y="513398"/>
                    </a:cubicBezTo>
                    <a:cubicBezTo>
                      <a:pt x="1360170" y="481965"/>
                      <a:pt x="1360170" y="449580"/>
                      <a:pt x="1360170" y="418148"/>
                    </a:cubicBezTo>
                    <a:close/>
                    <a:moveTo>
                      <a:pt x="1361123" y="858203"/>
                    </a:moveTo>
                    <a:cubicBezTo>
                      <a:pt x="1361123" y="858203"/>
                      <a:pt x="1360170" y="858203"/>
                      <a:pt x="1360170" y="858203"/>
                    </a:cubicBezTo>
                    <a:lnTo>
                      <a:pt x="1360170" y="858203"/>
                    </a:lnTo>
                    <a:lnTo>
                      <a:pt x="1360170" y="858203"/>
                    </a:lnTo>
                    <a:cubicBezTo>
                      <a:pt x="1360170" y="759143"/>
                      <a:pt x="1360170" y="661035"/>
                      <a:pt x="1360170" y="561975"/>
                    </a:cubicBezTo>
                    <a:lnTo>
                      <a:pt x="1360170" y="561975"/>
                    </a:lnTo>
                    <a:lnTo>
                      <a:pt x="1360170" y="561975"/>
                    </a:lnTo>
                    <a:cubicBezTo>
                      <a:pt x="1360170" y="561975"/>
                      <a:pt x="1361123" y="561975"/>
                      <a:pt x="1361123" y="561975"/>
                    </a:cubicBezTo>
                    <a:cubicBezTo>
                      <a:pt x="1361123" y="661035"/>
                      <a:pt x="1361123" y="760095"/>
                      <a:pt x="1361123" y="8582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099BEB3-AD25-469F-A00E-95725BAF9669}"/>
                  </a:ext>
                </a:extLst>
              </p:cNvPr>
              <p:cNvSpPr/>
              <p:nvPr/>
            </p:nvSpPr>
            <p:spPr>
              <a:xfrm>
                <a:off x="8053915" y="3047048"/>
                <a:ext cx="300990" cy="899159"/>
              </a:xfrm>
              <a:custGeom>
                <a:avLst/>
                <a:gdLst>
                  <a:gd name="connsiteX0" fmla="*/ 289560 w 300990"/>
                  <a:gd name="connsiteY0" fmla="*/ 441960 h 899159"/>
                  <a:gd name="connsiteX1" fmla="*/ 245745 w 300990"/>
                  <a:gd name="connsiteY1" fmla="*/ 441960 h 899159"/>
                  <a:gd name="connsiteX2" fmla="*/ 245745 w 300990"/>
                  <a:gd name="connsiteY2" fmla="*/ 398145 h 899159"/>
                  <a:gd name="connsiteX3" fmla="*/ 229553 w 300990"/>
                  <a:gd name="connsiteY3" fmla="*/ 398145 h 899159"/>
                  <a:gd name="connsiteX4" fmla="*/ 229553 w 300990"/>
                  <a:gd name="connsiteY4" fmla="*/ 441008 h 899159"/>
                  <a:gd name="connsiteX5" fmla="*/ 206693 w 300990"/>
                  <a:gd name="connsiteY5" fmla="*/ 441008 h 899159"/>
                  <a:gd name="connsiteX6" fmla="*/ 196215 w 300990"/>
                  <a:gd name="connsiteY6" fmla="*/ 394335 h 899159"/>
                  <a:gd name="connsiteX7" fmla="*/ 189548 w 300990"/>
                  <a:gd name="connsiteY7" fmla="*/ 343853 h 899159"/>
                  <a:gd name="connsiteX8" fmla="*/ 189548 w 300990"/>
                  <a:gd name="connsiteY8" fmla="*/ 109538 h 899159"/>
                  <a:gd name="connsiteX9" fmla="*/ 187643 w 300990"/>
                  <a:gd name="connsiteY9" fmla="*/ 83820 h 899159"/>
                  <a:gd name="connsiteX10" fmla="*/ 184785 w 300990"/>
                  <a:gd name="connsiteY10" fmla="*/ 83820 h 899159"/>
                  <a:gd name="connsiteX11" fmla="*/ 180975 w 300990"/>
                  <a:gd name="connsiteY11" fmla="*/ 95250 h 899159"/>
                  <a:gd name="connsiteX12" fmla="*/ 169545 w 300990"/>
                  <a:gd name="connsiteY12" fmla="*/ 0 h 899159"/>
                  <a:gd name="connsiteX13" fmla="*/ 166688 w 300990"/>
                  <a:gd name="connsiteY13" fmla="*/ 0 h 899159"/>
                  <a:gd name="connsiteX14" fmla="*/ 157163 w 300990"/>
                  <a:gd name="connsiteY14" fmla="*/ 85725 h 899159"/>
                  <a:gd name="connsiteX15" fmla="*/ 147638 w 300990"/>
                  <a:gd name="connsiteY15" fmla="*/ 82867 h 899159"/>
                  <a:gd name="connsiteX16" fmla="*/ 144780 w 300990"/>
                  <a:gd name="connsiteY16" fmla="*/ 102870 h 899159"/>
                  <a:gd name="connsiteX17" fmla="*/ 140018 w 300990"/>
                  <a:gd name="connsiteY17" fmla="*/ 239078 h 899159"/>
                  <a:gd name="connsiteX18" fmla="*/ 140018 w 300990"/>
                  <a:gd name="connsiteY18" fmla="*/ 354330 h 899159"/>
                  <a:gd name="connsiteX19" fmla="*/ 140018 w 300990"/>
                  <a:gd name="connsiteY19" fmla="*/ 366712 h 899159"/>
                  <a:gd name="connsiteX20" fmla="*/ 119063 w 300990"/>
                  <a:gd name="connsiteY20" fmla="*/ 366712 h 899159"/>
                  <a:gd name="connsiteX21" fmla="*/ 118110 w 300990"/>
                  <a:gd name="connsiteY21" fmla="*/ 347662 h 899159"/>
                  <a:gd name="connsiteX22" fmla="*/ 101918 w 300990"/>
                  <a:gd name="connsiteY22" fmla="*/ 346710 h 899159"/>
                  <a:gd name="connsiteX23" fmla="*/ 99060 w 300990"/>
                  <a:gd name="connsiteY23" fmla="*/ 275273 h 899159"/>
                  <a:gd name="connsiteX24" fmla="*/ 82868 w 300990"/>
                  <a:gd name="connsiteY24" fmla="*/ 239078 h 899159"/>
                  <a:gd name="connsiteX25" fmla="*/ 66675 w 300990"/>
                  <a:gd name="connsiteY25" fmla="*/ 279083 h 899159"/>
                  <a:gd name="connsiteX26" fmla="*/ 66675 w 300990"/>
                  <a:gd name="connsiteY26" fmla="*/ 309562 h 899159"/>
                  <a:gd name="connsiteX27" fmla="*/ 66675 w 300990"/>
                  <a:gd name="connsiteY27" fmla="*/ 347662 h 899159"/>
                  <a:gd name="connsiteX28" fmla="*/ 35243 w 300990"/>
                  <a:gd name="connsiteY28" fmla="*/ 348615 h 899159"/>
                  <a:gd name="connsiteX29" fmla="*/ 15240 w 300990"/>
                  <a:gd name="connsiteY29" fmla="*/ 364808 h 899159"/>
                  <a:gd name="connsiteX30" fmla="*/ 0 w 300990"/>
                  <a:gd name="connsiteY30" fmla="*/ 359093 h 899159"/>
                  <a:gd name="connsiteX31" fmla="*/ 0 w 300990"/>
                  <a:gd name="connsiteY31" fmla="*/ 369570 h 899159"/>
                  <a:gd name="connsiteX32" fmla="*/ 0 w 300990"/>
                  <a:gd name="connsiteY32" fmla="*/ 888683 h 899159"/>
                  <a:gd name="connsiteX33" fmla="*/ 953 w 300990"/>
                  <a:gd name="connsiteY33" fmla="*/ 899160 h 899159"/>
                  <a:gd name="connsiteX34" fmla="*/ 300038 w 300990"/>
                  <a:gd name="connsiteY34" fmla="*/ 899160 h 899159"/>
                  <a:gd name="connsiteX35" fmla="*/ 300990 w 300990"/>
                  <a:gd name="connsiteY35" fmla="*/ 895350 h 899159"/>
                  <a:gd name="connsiteX36" fmla="*/ 300990 w 300990"/>
                  <a:gd name="connsiteY36" fmla="*/ 450533 h 899159"/>
                  <a:gd name="connsiteX37" fmla="*/ 289560 w 300990"/>
                  <a:gd name="connsiteY37" fmla="*/ 441960 h 89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00990" h="899159">
                    <a:moveTo>
                      <a:pt x="289560" y="441960"/>
                    </a:moveTo>
                    <a:cubicBezTo>
                      <a:pt x="275273" y="441960"/>
                      <a:pt x="260985" y="441960"/>
                      <a:pt x="245745" y="441960"/>
                    </a:cubicBezTo>
                    <a:cubicBezTo>
                      <a:pt x="245745" y="426720"/>
                      <a:pt x="245745" y="412433"/>
                      <a:pt x="245745" y="398145"/>
                    </a:cubicBezTo>
                    <a:cubicBezTo>
                      <a:pt x="240030" y="398145"/>
                      <a:pt x="235268" y="398145"/>
                      <a:pt x="229553" y="398145"/>
                    </a:cubicBezTo>
                    <a:cubicBezTo>
                      <a:pt x="229553" y="412433"/>
                      <a:pt x="229553" y="426720"/>
                      <a:pt x="229553" y="441008"/>
                    </a:cubicBezTo>
                    <a:cubicBezTo>
                      <a:pt x="220980" y="441008"/>
                      <a:pt x="212408" y="441008"/>
                      <a:pt x="206693" y="441008"/>
                    </a:cubicBezTo>
                    <a:cubicBezTo>
                      <a:pt x="202883" y="424815"/>
                      <a:pt x="201930" y="408623"/>
                      <a:pt x="196215" y="394335"/>
                    </a:cubicBezTo>
                    <a:cubicBezTo>
                      <a:pt x="190500" y="378143"/>
                      <a:pt x="189548" y="360998"/>
                      <a:pt x="189548" y="343853"/>
                    </a:cubicBezTo>
                    <a:cubicBezTo>
                      <a:pt x="189548" y="265748"/>
                      <a:pt x="189548" y="187642"/>
                      <a:pt x="189548" y="109538"/>
                    </a:cubicBezTo>
                    <a:cubicBezTo>
                      <a:pt x="189548" y="100965"/>
                      <a:pt x="187643" y="92392"/>
                      <a:pt x="187643" y="83820"/>
                    </a:cubicBezTo>
                    <a:cubicBezTo>
                      <a:pt x="186690" y="83820"/>
                      <a:pt x="185738" y="83820"/>
                      <a:pt x="184785" y="83820"/>
                    </a:cubicBezTo>
                    <a:cubicBezTo>
                      <a:pt x="183833" y="87630"/>
                      <a:pt x="182880" y="90488"/>
                      <a:pt x="180975" y="95250"/>
                    </a:cubicBezTo>
                    <a:cubicBezTo>
                      <a:pt x="177165" y="61913"/>
                      <a:pt x="173355" y="30480"/>
                      <a:pt x="169545" y="0"/>
                    </a:cubicBezTo>
                    <a:cubicBezTo>
                      <a:pt x="168593" y="0"/>
                      <a:pt x="167640" y="0"/>
                      <a:pt x="166688" y="0"/>
                    </a:cubicBezTo>
                    <a:cubicBezTo>
                      <a:pt x="163830" y="28575"/>
                      <a:pt x="160973" y="57150"/>
                      <a:pt x="157163" y="85725"/>
                    </a:cubicBezTo>
                    <a:cubicBezTo>
                      <a:pt x="153353" y="84773"/>
                      <a:pt x="151448" y="83820"/>
                      <a:pt x="147638" y="82867"/>
                    </a:cubicBezTo>
                    <a:cubicBezTo>
                      <a:pt x="146685" y="89535"/>
                      <a:pt x="144780" y="96203"/>
                      <a:pt x="144780" y="102870"/>
                    </a:cubicBezTo>
                    <a:cubicBezTo>
                      <a:pt x="142875" y="148590"/>
                      <a:pt x="140970" y="193358"/>
                      <a:pt x="140018" y="239078"/>
                    </a:cubicBezTo>
                    <a:cubicBezTo>
                      <a:pt x="139065" y="277178"/>
                      <a:pt x="140018" y="316230"/>
                      <a:pt x="140018" y="354330"/>
                    </a:cubicBezTo>
                    <a:cubicBezTo>
                      <a:pt x="140018" y="358140"/>
                      <a:pt x="140018" y="362903"/>
                      <a:pt x="140018" y="366712"/>
                    </a:cubicBezTo>
                    <a:cubicBezTo>
                      <a:pt x="131445" y="366712"/>
                      <a:pt x="124778" y="366712"/>
                      <a:pt x="119063" y="366712"/>
                    </a:cubicBezTo>
                    <a:cubicBezTo>
                      <a:pt x="118110" y="360045"/>
                      <a:pt x="118110" y="354330"/>
                      <a:pt x="118110" y="347662"/>
                    </a:cubicBezTo>
                    <a:cubicBezTo>
                      <a:pt x="112395" y="347662"/>
                      <a:pt x="106680" y="346710"/>
                      <a:pt x="101918" y="346710"/>
                    </a:cubicBezTo>
                    <a:cubicBezTo>
                      <a:pt x="100965" y="322898"/>
                      <a:pt x="98108" y="299085"/>
                      <a:pt x="99060" y="275273"/>
                    </a:cubicBezTo>
                    <a:cubicBezTo>
                      <a:pt x="99060" y="260033"/>
                      <a:pt x="91440" y="250508"/>
                      <a:pt x="82868" y="239078"/>
                    </a:cubicBezTo>
                    <a:cubicBezTo>
                      <a:pt x="73343" y="251460"/>
                      <a:pt x="64770" y="262890"/>
                      <a:pt x="66675" y="279083"/>
                    </a:cubicBezTo>
                    <a:cubicBezTo>
                      <a:pt x="67628" y="289560"/>
                      <a:pt x="66675" y="300037"/>
                      <a:pt x="66675" y="309562"/>
                    </a:cubicBezTo>
                    <a:cubicBezTo>
                      <a:pt x="66675" y="321945"/>
                      <a:pt x="66675" y="334328"/>
                      <a:pt x="66675" y="347662"/>
                    </a:cubicBezTo>
                    <a:cubicBezTo>
                      <a:pt x="55245" y="347662"/>
                      <a:pt x="44768" y="345758"/>
                      <a:pt x="35243" y="348615"/>
                    </a:cubicBezTo>
                    <a:cubicBezTo>
                      <a:pt x="27623" y="351473"/>
                      <a:pt x="21908" y="359093"/>
                      <a:pt x="15240" y="364808"/>
                    </a:cubicBezTo>
                    <a:cubicBezTo>
                      <a:pt x="14288" y="353378"/>
                      <a:pt x="6668" y="359093"/>
                      <a:pt x="0" y="359093"/>
                    </a:cubicBezTo>
                    <a:cubicBezTo>
                      <a:pt x="0" y="362903"/>
                      <a:pt x="0" y="366712"/>
                      <a:pt x="0" y="369570"/>
                    </a:cubicBezTo>
                    <a:cubicBezTo>
                      <a:pt x="0" y="542925"/>
                      <a:pt x="0" y="715327"/>
                      <a:pt x="0" y="888683"/>
                    </a:cubicBezTo>
                    <a:cubicBezTo>
                      <a:pt x="0" y="892493"/>
                      <a:pt x="953" y="895350"/>
                      <a:pt x="953" y="899160"/>
                    </a:cubicBezTo>
                    <a:cubicBezTo>
                      <a:pt x="100965" y="899160"/>
                      <a:pt x="200978" y="899160"/>
                      <a:pt x="300038" y="899160"/>
                    </a:cubicBezTo>
                    <a:cubicBezTo>
                      <a:pt x="300038" y="898208"/>
                      <a:pt x="300990" y="897255"/>
                      <a:pt x="300990" y="895350"/>
                    </a:cubicBezTo>
                    <a:cubicBezTo>
                      <a:pt x="300990" y="746760"/>
                      <a:pt x="300990" y="599123"/>
                      <a:pt x="300990" y="450533"/>
                    </a:cubicBezTo>
                    <a:cubicBezTo>
                      <a:pt x="300038" y="443865"/>
                      <a:pt x="296228" y="441960"/>
                      <a:pt x="289560" y="4419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6D1704-1388-402F-A2A3-49803825CA8B}"/>
                  </a:ext>
                </a:extLst>
              </p:cNvPr>
              <p:cNvSpPr/>
              <p:nvPr/>
            </p:nvSpPr>
            <p:spPr>
              <a:xfrm>
                <a:off x="6470860" y="2923323"/>
                <a:ext cx="1581149" cy="1022884"/>
              </a:xfrm>
              <a:custGeom>
                <a:avLst/>
                <a:gdLst>
                  <a:gd name="connsiteX0" fmla="*/ 1580198 w 1581149"/>
                  <a:gd name="connsiteY0" fmla="*/ 482817 h 1022884"/>
                  <a:gd name="connsiteX1" fmla="*/ 1577340 w 1581149"/>
                  <a:gd name="connsiteY1" fmla="*/ 482817 h 1022884"/>
                  <a:gd name="connsiteX2" fmla="*/ 1576388 w 1581149"/>
                  <a:gd name="connsiteY2" fmla="*/ 491389 h 1022884"/>
                  <a:gd name="connsiteX3" fmla="*/ 1575435 w 1581149"/>
                  <a:gd name="connsiteY3" fmla="*/ 498057 h 1022884"/>
                  <a:gd name="connsiteX4" fmla="*/ 1566863 w 1581149"/>
                  <a:gd name="connsiteY4" fmla="*/ 515202 h 1022884"/>
                  <a:gd name="connsiteX5" fmla="*/ 1555433 w 1581149"/>
                  <a:gd name="connsiteY5" fmla="*/ 517107 h 1022884"/>
                  <a:gd name="connsiteX6" fmla="*/ 1548765 w 1581149"/>
                  <a:gd name="connsiteY6" fmla="*/ 589497 h 1022884"/>
                  <a:gd name="connsiteX7" fmla="*/ 1546860 w 1581149"/>
                  <a:gd name="connsiteY7" fmla="*/ 590449 h 1022884"/>
                  <a:gd name="connsiteX8" fmla="*/ 1544955 w 1581149"/>
                  <a:gd name="connsiteY8" fmla="*/ 583782 h 1022884"/>
                  <a:gd name="connsiteX9" fmla="*/ 1534478 w 1581149"/>
                  <a:gd name="connsiteY9" fmla="*/ 516154 h 1022884"/>
                  <a:gd name="connsiteX10" fmla="*/ 1534478 w 1581149"/>
                  <a:gd name="connsiteY10" fmla="*/ 490437 h 1022884"/>
                  <a:gd name="connsiteX11" fmla="*/ 1506855 w 1581149"/>
                  <a:gd name="connsiteY11" fmla="*/ 490437 h 1022884"/>
                  <a:gd name="connsiteX12" fmla="*/ 1506855 w 1581149"/>
                  <a:gd name="connsiteY12" fmla="*/ 528537 h 1022884"/>
                  <a:gd name="connsiteX13" fmla="*/ 1471613 w 1581149"/>
                  <a:gd name="connsiteY13" fmla="*/ 528537 h 1022884"/>
                  <a:gd name="connsiteX14" fmla="*/ 1465898 w 1581149"/>
                  <a:gd name="connsiteY14" fmla="*/ 522822 h 1022884"/>
                  <a:gd name="connsiteX15" fmla="*/ 1455420 w 1581149"/>
                  <a:gd name="connsiteY15" fmla="*/ 500914 h 1022884"/>
                  <a:gd name="connsiteX16" fmla="*/ 1445895 w 1581149"/>
                  <a:gd name="connsiteY16" fmla="*/ 520917 h 1022884"/>
                  <a:gd name="connsiteX17" fmla="*/ 1444943 w 1581149"/>
                  <a:gd name="connsiteY17" fmla="*/ 509487 h 1022884"/>
                  <a:gd name="connsiteX18" fmla="*/ 1444943 w 1581149"/>
                  <a:gd name="connsiteY18" fmla="*/ 339942 h 1022884"/>
                  <a:gd name="connsiteX19" fmla="*/ 1436370 w 1581149"/>
                  <a:gd name="connsiteY19" fmla="*/ 323749 h 1022884"/>
                  <a:gd name="connsiteX20" fmla="*/ 1431608 w 1581149"/>
                  <a:gd name="connsiteY20" fmla="*/ 291364 h 1022884"/>
                  <a:gd name="connsiteX21" fmla="*/ 1420178 w 1581149"/>
                  <a:gd name="connsiteY21" fmla="*/ 279934 h 1022884"/>
                  <a:gd name="connsiteX22" fmla="*/ 1374458 w 1581149"/>
                  <a:gd name="connsiteY22" fmla="*/ 279934 h 1022884"/>
                  <a:gd name="connsiteX23" fmla="*/ 1373505 w 1581149"/>
                  <a:gd name="connsiteY23" fmla="*/ 288507 h 1022884"/>
                  <a:gd name="connsiteX24" fmla="*/ 1366838 w 1581149"/>
                  <a:gd name="connsiteY24" fmla="*/ 450432 h 1022884"/>
                  <a:gd name="connsiteX25" fmla="*/ 1359218 w 1581149"/>
                  <a:gd name="connsiteY25" fmla="*/ 437097 h 1022884"/>
                  <a:gd name="connsiteX26" fmla="*/ 1359218 w 1581149"/>
                  <a:gd name="connsiteY26" fmla="*/ 335179 h 1022884"/>
                  <a:gd name="connsiteX27" fmla="*/ 1341120 w 1581149"/>
                  <a:gd name="connsiteY27" fmla="*/ 316129 h 1022884"/>
                  <a:gd name="connsiteX28" fmla="*/ 1325880 w 1581149"/>
                  <a:gd name="connsiteY28" fmla="*/ 316129 h 1022884"/>
                  <a:gd name="connsiteX29" fmla="*/ 1325880 w 1581149"/>
                  <a:gd name="connsiteY29" fmla="*/ 269457 h 1022884"/>
                  <a:gd name="connsiteX30" fmla="*/ 1308735 w 1581149"/>
                  <a:gd name="connsiteY30" fmla="*/ 248502 h 1022884"/>
                  <a:gd name="connsiteX31" fmla="*/ 1306830 w 1581149"/>
                  <a:gd name="connsiteY31" fmla="*/ 235167 h 1022884"/>
                  <a:gd name="connsiteX32" fmla="*/ 1276350 w 1581149"/>
                  <a:gd name="connsiteY32" fmla="*/ 235167 h 1022884"/>
                  <a:gd name="connsiteX33" fmla="*/ 1276350 w 1581149"/>
                  <a:gd name="connsiteY33" fmla="*/ 152299 h 1022884"/>
                  <a:gd name="connsiteX34" fmla="*/ 1250633 w 1581149"/>
                  <a:gd name="connsiteY34" fmla="*/ 151347 h 1022884"/>
                  <a:gd name="connsiteX35" fmla="*/ 1250633 w 1581149"/>
                  <a:gd name="connsiteY35" fmla="*/ 81814 h 1022884"/>
                  <a:gd name="connsiteX36" fmla="*/ 1250633 w 1581149"/>
                  <a:gd name="connsiteY36" fmla="*/ 23712 h 1022884"/>
                  <a:gd name="connsiteX37" fmla="*/ 1236345 w 1581149"/>
                  <a:gd name="connsiteY37" fmla="*/ 9424 h 1022884"/>
                  <a:gd name="connsiteX38" fmla="*/ 1207770 w 1581149"/>
                  <a:gd name="connsiteY38" fmla="*/ 9424 h 1022884"/>
                  <a:gd name="connsiteX39" fmla="*/ 1200150 w 1581149"/>
                  <a:gd name="connsiteY39" fmla="*/ 1804 h 1022884"/>
                  <a:gd name="connsiteX40" fmla="*/ 1168718 w 1581149"/>
                  <a:gd name="connsiteY40" fmla="*/ 17044 h 1022884"/>
                  <a:gd name="connsiteX41" fmla="*/ 1165860 w 1581149"/>
                  <a:gd name="connsiteY41" fmla="*/ 38952 h 1022884"/>
                  <a:gd name="connsiteX42" fmla="*/ 1158240 w 1581149"/>
                  <a:gd name="connsiteY42" fmla="*/ 193257 h 1022884"/>
                  <a:gd name="connsiteX43" fmla="*/ 1154430 w 1581149"/>
                  <a:gd name="connsiteY43" fmla="*/ 309462 h 1022884"/>
                  <a:gd name="connsiteX44" fmla="*/ 1154430 w 1581149"/>
                  <a:gd name="connsiteY44" fmla="*/ 428524 h 1022884"/>
                  <a:gd name="connsiteX45" fmla="*/ 1154430 w 1581149"/>
                  <a:gd name="connsiteY45" fmla="*/ 474244 h 1022884"/>
                  <a:gd name="connsiteX46" fmla="*/ 1150620 w 1581149"/>
                  <a:gd name="connsiteY46" fmla="*/ 476149 h 1022884"/>
                  <a:gd name="connsiteX47" fmla="*/ 1145858 w 1581149"/>
                  <a:gd name="connsiteY47" fmla="*/ 469482 h 1022884"/>
                  <a:gd name="connsiteX48" fmla="*/ 1145858 w 1581149"/>
                  <a:gd name="connsiteY48" fmla="*/ 448527 h 1022884"/>
                  <a:gd name="connsiteX49" fmla="*/ 1140143 w 1581149"/>
                  <a:gd name="connsiteY49" fmla="*/ 434239 h 1022884"/>
                  <a:gd name="connsiteX50" fmla="*/ 1139190 w 1581149"/>
                  <a:gd name="connsiteY50" fmla="*/ 425667 h 1022884"/>
                  <a:gd name="connsiteX51" fmla="*/ 1139190 w 1581149"/>
                  <a:gd name="connsiteY51" fmla="*/ 367564 h 1022884"/>
                  <a:gd name="connsiteX52" fmla="*/ 1124903 w 1581149"/>
                  <a:gd name="connsiteY52" fmla="*/ 365659 h 1022884"/>
                  <a:gd name="connsiteX53" fmla="*/ 1124903 w 1581149"/>
                  <a:gd name="connsiteY53" fmla="*/ 220879 h 1022884"/>
                  <a:gd name="connsiteX54" fmla="*/ 1107758 w 1581149"/>
                  <a:gd name="connsiteY54" fmla="*/ 222784 h 1022884"/>
                  <a:gd name="connsiteX55" fmla="*/ 1107758 w 1581149"/>
                  <a:gd name="connsiteY55" fmla="*/ 198019 h 1022884"/>
                  <a:gd name="connsiteX56" fmla="*/ 1124903 w 1581149"/>
                  <a:gd name="connsiteY56" fmla="*/ 198019 h 1022884"/>
                  <a:gd name="connsiteX57" fmla="*/ 1121093 w 1581149"/>
                  <a:gd name="connsiteY57" fmla="*/ 158967 h 1022884"/>
                  <a:gd name="connsiteX58" fmla="*/ 1097280 w 1581149"/>
                  <a:gd name="connsiteY58" fmla="*/ 107532 h 1022884"/>
                  <a:gd name="connsiteX59" fmla="*/ 1094423 w 1581149"/>
                  <a:gd name="connsiteY59" fmla="*/ 99912 h 1022884"/>
                  <a:gd name="connsiteX60" fmla="*/ 1076325 w 1581149"/>
                  <a:gd name="connsiteY60" fmla="*/ 84672 h 1022884"/>
                  <a:gd name="connsiteX61" fmla="*/ 1045845 w 1581149"/>
                  <a:gd name="connsiteY61" fmla="*/ 95149 h 1022884"/>
                  <a:gd name="connsiteX62" fmla="*/ 1039178 w 1581149"/>
                  <a:gd name="connsiteY62" fmla="*/ 58954 h 1022884"/>
                  <a:gd name="connsiteX63" fmla="*/ 1029653 w 1581149"/>
                  <a:gd name="connsiteY63" fmla="*/ 47524 h 1022884"/>
                  <a:gd name="connsiteX64" fmla="*/ 1021080 w 1581149"/>
                  <a:gd name="connsiteY64" fmla="*/ 58002 h 1022884"/>
                  <a:gd name="connsiteX65" fmla="*/ 1004888 w 1581149"/>
                  <a:gd name="connsiteY65" fmla="*/ 187542 h 1022884"/>
                  <a:gd name="connsiteX66" fmla="*/ 1002983 w 1581149"/>
                  <a:gd name="connsiteY66" fmla="*/ 371374 h 1022884"/>
                  <a:gd name="connsiteX67" fmla="*/ 1003935 w 1581149"/>
                  <a:gd name="connsiteY67" fmla="*/ 396139 h 1022884"/>
                  <a:gd name="connsiteX68" fmla="*/ 988695 w 1581149"/>
                  <a:gd name="connsiteY68" fmla="*/ 388519 h 1022884"/>
                  <a:gd name="connsiteX69" fmla="*/ 982980 w 1581149"/>
                  <a:gd name="connsiteY69" fmla="*/ 361849 h 1022884"/>
                  <a:gd name="connsiteX70" fmla="*/ 980123 w 1581149"/>
                  <a:gd name="connsiteY70" fmla="*/ 354229 h 1022884"/>
                  <a:gd name="connsiteX71" fmla="*/ 977265 w 1581149"/>
                  <a:gd name="connsiteY71" fmla="*/ 354229 h 1022884"/>
                  <a:gd name="connsiteX72" fmla="*/ 967740 w 1581149"/>
                  <a:gd name="connsiteY72" fmla="*/ 396139 h 1022884"/>
                  <a:gd name="connsiteX73" fmla="*/ 943928 w 1581149"/>
                  <a:gd name="connsiteY73" fmla="*/ 396139 h 1022884"/>
                  <a:gd name="connsiteX74" fmla="*/ 942975 w 1581149"/>
                  <a:gd name="connsiteY74" fmla="*/ 414237 h 1022884"/>
                  <a:gd name="connsiteX75" fmla="*/ 931545 w 1581149"/>
                  <a:gd name="connsiteY75" fmla="*/ 414237 h 1022884"/>
                  <a:gd name="connsiteX76" fmla="*/ 921068 w 1581149"/>
                  <a:gd name="connsiteY76" fmla="*/ 378994 h 1022884"/>
                  <a:gd name="connsiteX77" fmla="*/ 913448 w 1581149"/>
                  <a:gd name="connsiteY77" fmla="*/ 369469 h 1022884"/>
                  <a:gd name="connsiteX78" fmla="*/ 909638 w 1581149"/>
                  <a:gd name="connsiteY78" fmla="*/ 359944 h 1022884"/>
                  <a:gd name="connsiteX79" fmla="*/ 909638 w 1581149"/>
                  <a:gd name="connsiteY79" fmla="*/ 298984 h 1022884"/>
                  <a:gd name="connsiteX80" fmla="*/ 904875 w 1581149"/>
                  <a:gd name="connsiteY80" fmla="*/ 229452 h 1022884"/>
                  <a:gd name="connsiteX81" fmla="*/ 901065 w 1581149"/>
                  <a:gd name="connsiteY81" fmla="*/ 223737 h 1022884"/>
                  <a:gd name="connsiteX82" fmla="*/ 866775 w 1581149"/>
                  <a:gd name="connsiteY82" fmla="*/ 251359 h 1022884"/>
                  <a:gd name="connsiteX83" fmla="*/ 865823 w 1581149"/>
                  <a:gd name="connsiteY83" fmla="*/ 266599 h 1022884"/>
                  <a:gd name="connsiteX84" fmla="*/ 863918 w 1581149"/>
                  <a:gd name="connsiteY84" fmla="*/ 258027 h 1022884"/>
                  <a:gd name="connsiteX85" fmla="*/ 863918 w 1581149"/>
                  <a:gd name="connsiteY85" fmla="*/ 156109 h 1022884"/>
                  <a:gd name="connsiteX86" fmla="*/ 859155 w 1581149"/>
                  <a:gd name="connsiteY86" fmla="*/ 104674 h 1022884"/>
                  <a:gd name="connsiteX87" fmla="*/ 845820 w 1581149"/>
                  <a:gd name="connsiteY87" fmla="*/ 82767 h 1022884"/>
                  <a:gd name="connsiteX88" fmla="*/ 843915 w 1581149"/>
                  <a:gd name="connsiteY88" fmla="*/ 72289 h 1022884"/>
                  <a:gd name="connsiteX89" fmla="*/ 829628 w 1581149"/>
                  <a:gd name="connsiteY89" fmla="*/ 58002 h 1022884"/>
                  <a:gd name="connsiteX90" fmla="*/ 827723 w 1581149"/>
                  <a:gd name="connsiteY90" fmla="*/ 66574 h 1022884"/>
                  <a:gd name="connsiteX91" fmla="*/ 817245 w 1581149"/>
                  <a:gd name="connsiteY91" fmla="*/ 121819 h 1022884"/>
                  <a:gd name="connsiteX92" fmla="*/ 813435 w 1581149"/>
                  <a:gd name="connsiteY92" fmla="*/ 158014 h 1022884"/>
                  <a:gd name="connsiteX93" fmla="*/ 813435 w 1581149"/>
                  <a:gd name="connsiteY93" fmla="*/ 285649 h 1022884"/>
                  <a:gd name="connsiteX94" fmla="*/ 766763 w 1581149"/>
                  <a:gd name="connsiteY94" fmla="*/ 285649 h 1022884"/>
                  <a:gd name="connsiteX95" fmla="*/ 752475 w 1581149"/>
                  <a:gd name="connsiteY95" fmla="*/ 299937 h 1022884"/>
                  <a:gd name="connsiteX96" fmla="*/ 752475 w 1581149"/>
                  <a:gd name="connsiteY96" fmla="*/ 339942 h 1022884"/>
                  <a:gd name="connsiteX97" fmla="*/ 733425 w 1581149"/>
                  <a:gd name="connsiteY97" fmla="*/ 339942 h 1022884"/>
                  <a:gd name="connsiteX98" fmla="*/ 724853 w 1581149"/>
                  <a:gd name="connsiteY98" fmla="*/ 347562 h 1022884"/>
                  <a:gd name="connsiteX99" fmla="*/ 724853 w 1581149"/>
                  <a:gd name="connsiteY99" fmla="*/ 358992 h 1022884"/>
                  <a:gd name="connsiteX100" fmla="*/ 724853 w 1581149"/>
                  <a:gd name="connsiteY100" fmla="*/ 837147 h 1022884"/>
                  <a:gd name="connsiteX101" fmla="*/ 724853 w 1581149"/>
                  <a:gd name="connsiteY101" fmla="*/ 841909 h 1022884"/>
                  <a:gd name="connsiteX102" fmla="*/ 721995 w 1581149"/>
                  <a:gd name="connsiteY102" fmla="*/ 841909 h 1022884"/>
                  <a:gd name="connsiteX103" fmla="*/ 721995 w 1581149"/>
                  <a:gd name="connsiteY103" fmla="*/ 822859 h 1022884"/>
                  <a:gd name="connsiteX104" fmla="*/ 711518 w 1581149"/>
                  <a:gd name="connsiteY104" fmla="*/ 811429 h 1022884"/>
                  <a:gd name="connsiteX105" fmla="*/ 711518 w 1581149"/>
                  <a:gd name="connsiteY105" fmla="*/ 799047 h 1022884"/>
                  <a:gd name="connsiteX106" fmla="*/ 711518 w 1581149"/>
                  <a:gd name="connsiteY106" fmla="*/ 571399 h 1022884"/>
                  <a:gd name="connsiteX107" fmla="*/ 707708 w 1581149"/>
                  <a:gd name="connsiteY107" fmla="*/ 488532 h 1022884"/>
                  <a:gd name="connsiteX108" fmla="*/ 696278 w 1581149"/>
                  <a:gd name="connsiteY108" fmla="*/ 486627 h 1022884"/>
                  <a:gd name="connsiteX109" fmla="*/ 695325 w 1581149"/>
                  <a:gd name="connsiteY109" fmla="*/ 484722 h 1022884"/>
                  <a:gd name="connsiteX110" fmla="*/ 691515 w 1581149"/>
                  <a:gd name="connsiteY110" fmla="*/ 469482 h 1022884"/>
                  <a:gd name="connsiteX111" fmla="*/ 684848 w 1581149"/>
                  <a:gd name="connsiteY111" fmla="*/ 481864 h 1022884"/>
                  <a:gd name="connsiteX112" fmla="*/ 677228 w 1581149"/>
                  <a:gd name="connsiteY112" fmla="*/ 525679 h 1022884"/>
                  <a:gd name="connsiteX113" fmla="*/ 673418 w 1581149"/>
                  <a:gd name="connsiteY113" fmla="*/ 525679 h 1022884"/>
                  <a:gd name="connsiteX114" fmla="*/ 669608 w 1581149"/>
                  <a:gd name="connsiteY114" fmla="*/ 448527 h 1022884"/>
                  <a:gd name="connsiteX115" fmla="*/ 657225 w 1581149"/>
                  <a:gd name="connsiteY115" fmla="*/ 455194 h 1022884"/>
                  <a:gd name="connsiteX116" fmla="*/ 655320 w 1581149"/>
                  <a:gd name="connsiteY116" fmla="*/ 513297 h 1022884"/>
                  <a:gd name="connsiteX117" fmla="*/ 655320 w 1581149"/>
                  <a:gd name="connsiteY117" fmla="*/ 525679 h 1022884"/>
                  <a:gd name="connsiteX118" fmla="*/ 651510 w 1581149"/>
                  <a:gd name="connsiteY118" fmla="*/ 526632 h 1022884"/>
                  <a:gd name="connsiteX119" fmla="*/ 649605 w 1581149"/>
                  <a:gd name="connsiteY119" fmla="*/ 517107 h 1022884"/>
                  <a:gd name="connsiteX120" fmla="*/ 649605 w 1581149"/>
                  <a:gd name="connsiteY120" fmla="*/ 423762 h 1022884"/>
                  <a:gd name="connsiteX121" fmla="*/ 649605 w 1581149"/>
                  <a:gd name="connsiteY121" fmla="*/ 409474 h 1022884"/>
                  <a:gd name="connsiteX122" fmla="*/ 595313 w 1581149"/>
                  <a:gd name="connsiteY122" fmla="*/ 409474 h 1022884"/>
                  <a:gd name="connsiteX123" fmla="*/ 571500 w 1581149"/>
                  <a:gd name="connsiteY123" fmla="*/ 432334 h 1022884"/>
                  <a:gd name="connsiteX124" fmla="*/ 568643 w 1581149"/>
                  <a:gd name="connsiteY124" fmla="*/ 468529 h 1022884"/>
                  <a:gd name="connsiteX125" fmla="*/ 564833 w 1581149"/>
                  <a:gd name="connsiteY125" fmla="*/ 458052 h 1022884"/>
                  <a:gd name="connsiteX126" fmla="*/ 564833 w 1581149"/>
                  <a:gd name="connsiteY126" fmla="*/ 244692 h 1022884"/>
                  <a:gd name="connsiteX127" fmla="*/ 564833 w 1581149"/>
                  <a:gd name="connsiteY127" fmla="*/ 168492 h 1022884"/>
                  <a:gd name="connsiteX128" fmla="*/ 555308 w 1581149"/>
                  <a:gd name="connsiteY128" fmla="*/ 149442 h 1022884"/>
                  <a:gd name="connsiteX129" fmla="*/ 537210 w 1581149"/>
                  <a:gd name="connsiteY129" fmla="*/ 135154 h 1022884"/>
                  <a:gd name="connsiteX130" fmla="*/ 532448 w 1581149"/>
                  <a:gd name="connsiteY130" fmla="*/ 123724 h 1022884"/>
                  <a:gd name="connsiteX131" fmla="*/ 519113 w 1581149"/>
                  <a:gd name="connsiteY131" fmla="*/ 96102 h 1022884"/>
                  <a:gd name="connsiteX132" fmla="*/ 511493 w 1581149"/>
                  <a:gd name="connsiteY132" fmla="*/ 76099 h 1022884"/>
                  <a:gd name="connsiteX133" fmla="*/ 501968 w 1581149"/>
                  <a:gd name="connsiteY133" fmla="*/ 60859 h 1022884"/>
                  <a:gd name="connsiteX134" fmla="*/ 501015 w 1581149"/>
                  <a:gd name="connsiteY134" fmla="*/ 71337 h 1022884"/>
                  <a:gd name="connsiteX135" fmla="*/ 487680 w 1581149"/>
                  <a:gd name="connsiteY135" fmla="*/ 87529 h 1022884"/>
                  <a:gd name="connsiteX136" fmla="*/ 479108 w 1581149"/>
                  <a:gd name="connsiteY136" fmla="*/ 97054 h 1022884"/>
                  <a:gd name="connsiteX137" fmla="*/ 461963 w 1581149"/>
                  <a:gd name="connsiteY137" fmla="*/ 133249 h 1022884"/>
                  <a:gd name="connsiteX138" fmla="*/ 457200 w 1581149"/>
                  <a:gd name="connsiteY138" fmla="*/ 134202 h 1022884"/>
                  <a:gd name="connsiteX139" fmla="*/ 437198 w 1581149"/>
                  <a:gd name="connsiteY139" fmla="*/ 154204 h 1022884"/>
                  <a:gd name="connsiteX140" fmla="*/ 437198 w 1581149"/>
                  <a:gd name="connsiteY140" fmla="*/ 424714 h 1022884"/>
                  <a:gd name="connsiteX141" fmla="*/ 437198 w 1581149"/>
                  <a:gd name="connsiteY141" fmla="*/ 492342 h 1022884"/>
                  <a:gd name="connsiteX142" fmla="*/ 421005 w 1581149"/>
                  <a:gd name="connsiteY142" fmla="*/ 492342 h 1022884"/>
                  <a:gd name="connsiteX143" fmla="*/ 421005 w 1581149"/>
                  <a:gd name="connsiteY143" fmla="*/ 399949 h 1022884"/>
                  <a:gd name="connsiteX144" fmla="*/ 401955 w 1581149"/>
                  <a:gd name="connsiteY144" fmla="*/ 399949 h 1022884"/>
                  <a:gd name="connsiteX145" fmla="*/ 401955 w 1581149"/>
                  <a:gd name="connsiteY145" fmla="*/ 438049 h 1022884"/>
                  <a:gd name="connsiteX146" fmla="*/ 384810 w 1581149"/>
                  <a:gd name="connsiteY146" fmla="*/ 460909 h 1022884"/>
                  <a:gd name="connsiteX147" fmla="*/ 384810 w 1581149"/>
                  <a:gd name="connsiteY147" fmla="*/ 495199 h 1022884"/>
                  <a:gd name="connsiteX148" fmla="*/ 345758 w 1581149"/>
                  <a:gd name="connsiteY148" fmla="*/ 495199 h 1022884"/>
                  <a:gd name="connsiteX149" fmla="*/ 345758 w 1581149"/>
                  <a:gd name="connsiteY149" fmla="*/ 534252 h 1022884"/>
                  <a:gd name="connsiteX150" fmla="*/ 341948 w 1581149"/>
                  <a:gd name="connsiteY150" fmla="*/ 534252 h 1022884"/>
                  <a:gd name="connsiteX151" fmla="*/ 337185 w 1581149"/>
                  <a:gd name="connsiteY151" fmla="*/ 360897 h 1022884"/>
                  <a:gd name="connsiteX152" fmla="*/ 311468 w 1581149"/>
                  <a:gd name="connsiteY152" fmla="*/ 360897 h 1022884"/>
                  <a:gd name="connsiteX153" fmla="*/ 307658 w 1581149"/>
                  <a:gd name="connsiteY153" fmla="*/ 362802 h 1022884"/>
                  <a:gd name="connsiteX154" fmla="*/ 300038 w 1581149"/>
                  <a:gd name="connsiteY154" fmla="*/ 368517 h 1022884"/>
                  <a:gd name="connsiteX155" fmla="*/ 298133 w 1581149"/>
                  <a:gd name="connsiteY155" fmla="*/ 358039 h 1022884"/>
                  <a:gd name="connsiteX156" fmla="*/ 299085 w 1581149"/>
                  <a:gd name="connsiteY156" fmla="*/ 354229 h 1022884"/>
                  <a:gd name="connsiteX157" fmla="*/ 291465 w 1581149"/>
                  <a:gd name="connsiteY157" fmla="*/ 316129 h 1022884"/>
                  <a:gd name="connsiteX158" fmla="*/ 288608 w 1581149"/>
                  <a:gd name="connsiteY158" fmla="*/ 314224 h 1022884"/>
                  <a:gd name="connsiteX159" fmla="*/ 284798 w 1581149"/>
                  <a:gd name="connsiteY159" fmla="*/ 322797 h 1022884"/>
                  <a:gd name="connsiteX160" fmla="*/ 273368 w 1581149"/>
                  <a:gd name="connsiteY160" fmla="*/ 322797 h 1022884"/>
                  <a:gd name="connsiteX161" fmla="*/ 268605 w 1581149"/>
                  <a:gd name="connsiteY161" fmla="*/ 312319 h 1022884"/>
                  <a:gd name="connsiteX162" fmla="*/ 232410 w 1581149"/>
                  <a:gd name="connsiteY162" fmla="*/ 321844 h 1022884"/>
                  <a:gd name="connsiteX163" fmla="*/ 232410 w 1581149"/>
                  <a:gd name="connsiteY163" fmla="*/ 359944 h 1022884"/>
                  <a:gd name="connsiteX164" fmla="*/ 202883 w 1581149"/>
                  <a:gd name="connsiteY164" fmla="*/ 359944 h 1022884"/>
                  <a:gd name="connsiteX165" fmla="*/ 195263 w 1581149"/>
                  <a:gd name="connsiteY165" fmla="*/ 362802 h 1022884"/>
                  <a:gd name="connsiteX166" fmla="*/ 188595 w 1581149"/>
                  <a:gd name="connsiteY166" fmla="*/ 391377 h 1022884"/>
                  <a:gd name="connsiteX167" fmla="*/ 187643 w 1581149"/>
                  <a:gd name="connsiteY167" fmla="*/ 444717 h 1022884"/>
                  <a:gd name="connsiteX168" fmla="*/ 176213 w 1581149"/>
                  <a:gd name="connsiteY168" fmla="*/ 445669 h 1022884"/>
                  <a:gd name="connsiteX169" fmla="*/ 176213 w 1581149"/>
                  <a:gd name="connsiteY169" fmla="*/ 358992 h 1022884"/>
                  <a:gd name="connsiteX170" fmla="*/ 176213 w 1581149"/>
                  <a:gd name="connsiteY170" fmla="*/ 269457 h 1022884"/>
                  <a:gd name="connsiteX171" fmla="*/ 182880 w 1581149"/>
                  <a:gd name="connsiteY171" fmla="*/ 252312 h 1022884"/>
                  <a:gd name="connsiteX172" fmla="*/ 182880 w 1581149"/>
                  <a:gd name="connsiteY172" fmla="*/ 234214 h 1022884"/>
                  <a:gd name="connsiteX173" fmla="*/ 173355 w 1581149"/>
                  <a:gd name="connsiteY173" fmla="*/ 228499 h 1022884"/>
                  <a:gd name="connsiteX174" fmla="*/ 166688 w 1581149"/>
                  <a:gd name="connsiteY174" fmla="*/ 227547 h 1022884"/>
                  <a:gd name="connsiteX175" fmla="*/ 163830 w 1581149"/>
                  <a:gd name="connsiteY175" fmla="*/ 216117 h 1022884"/>
                  <a:gd name="connsiteX176" fmla="*/ 127635 w 1581149"/>
                  <a:gd name="connsiteY176" fmla="*/ 216117 h 1022884"/>
                  <a:gd name="connsiteX177" fmla="*/ 120968 w 1581149"/>
                  <a:gd name="connsiteY177" fmla="*/ 178969 h 1022884"/>
                  <a:gd name="connsiteX178" fmla="*/ 82868 w 1581149"/>
                  <a:gd name="connsiteY178" fmla="*/ 181827 h 1022884"/>
                  <a:gd name="connsiteX179" fmla="*/ 73343 w 1581149"/>
                  <a:gd name="connsiteY179" fmla="*/ 180874 h 1022884"/>
                  <a:gd name="connsiteX180" fmla="*/ 62865 w 1581149"/>
                  <a:gd name="connsiteY180" fmla="*/ 203734 h 1022884"/>
                  <a:gd name="connsiteX181" fmla="*/ 62865 w 1581149"/>
                  <a:gd name="connsiteY181" fmla="*/ 218022 h 1022884"/>
                  <a:gd name="connsiteX182" fmla="*/ 32385 w 1581149"/>
                  <a:gd name="connsiteY182" fmla="*/ 219927 h 1022884"/>
                  <a:gd name="connsiteX183" fmla="*/ 24765 w 1581149"/>
                  <a:gd name="connsiteY183" fmla="*/ 231357 h 1022884"/>
                  <a:gd name="connsiteX184" fmla="*/ 15240 w 1581149"/>
                  <a:gd name="connsiteY184" fmla="*/ 232309 h 1022884"/>
                  <a:gd name="connsiteX185" fmla="*/ 16193 w 1581149"/>
                  <a:gd name="connsiteY185" fmla="*/ 413284 h 1022884"/>
                  <a:gd name="connsiteX186" fmla="*/ 16193 w 1581149"/>
                  <a:gd name="connsiteY186" fmla="*/ 596164 h 1022884"/>
                  <a:gd name="connsiteX187" fmla="*/ 17145 w 1581149"/>
                  <a:gd name="connsiteY187" fmla="*/ 684747 h 1022884"/>
                  <a:gd name="connsiteX188" fmla="*/ 16193 w 1581149"/>
                  <a:gd name="connsiteY188" fmla="*/ 696177 h 1022884"/>
                  <a:gd name="connsiteX189" fmla="*/ 0 w 1581149"/>
                  <a:gd name="connsiteY189" fmla="*/ 696177 h 1022884"/>
                  <a:gd name="connsiteX190" fmla="*/ 2858 w 1581149"/>
                  <a:gd name="connsiteY190" fmla="*/ 1022884 h 1022884"/>
                  <a:gd name="connsiteX191" fmla="*/ 1580198 w 1581149"/>
                  <a:gd name="connsiteY191" fmla="*/ 1022884 h 1022884"/>
                  <a:gd name="connsiteX192" fmla="*/ 1581150 w 1581149"/>
                  <a:gd name="connsiteY192" fmla="*/ 1011454 h 1022884"/>
                  <a:gd name="connsiteX193" fmla="*/ 1581150 w 1581149"/>
                  <a:gd name="connsiteY193" fmla="*/ 493294 h 1022884"/>
                  <a:gd name="connsiteX194" fmla="*/ 1580198 w 1581149"/>
                  <a:gd name="connsiteY194" fmla="*/ 482817 h 1022884"/>
                  <a:gd name="connsiteX195" fmla="*/ 277178 w 1581149"/>
                  <a:gd name="connsiteY195" fmla="*/ 415189 h 1022884"/>
                  <a:gd name="connsiteX196" fmla="*/ 277178 w 1581149"/>
                  <a:gd name="connsiteY196" fmla="*/ 415189 h 1022884"/>
                  <a:gd name="connsiteX197" fmla="*/ 278130 w 1581149"/>
                  <a:gd name="connsiteY197" fmla="*/ 509487 h 1022884"/>
                  <a:gd name="connsiteX198" fmla="*/ 277178 w 1581149"/>
                  <a:gd name="connsiteY198" fmla="*/ 509487 h 1022884"/>
                  <a:gd name="connsiteX199" fmla="*/ 277178 w 1581149"/>
                  <a:gd name="connsiteY199" fmla="*/ 415189 h 1022884"/>
                  <a:gd name="connsiteX200" fmla="*/ 278130 w 1581149"/>
                  <a:gd name="connsiteY200" fmla="*/ 854292 h 1022884"/>
                  <a:gd name="connsiteX201" fmla="*/ 278130 w 1581149"/>
                  <a:gd name="connsiteY201" fmla="*/ 854292 h 1022884"/>
                  <a:gd name="connsiteX202" fmla="*/ 277178 w 1581149"/>
                  <a:gd name="connsiteY202" fmla="*/ 559017 h 1022884"/>
                  <a:gd name="connsiteX203" fmla="*/ 278130 w 1581149"/>
                  <a:gd name="connsiteY203" fmla="*/ 559017 h 1022884"/>
                  <a:gd name="connsiteX204" fmla="*/ 278130 w 1581149"/>
                  <a:gd name="connsiteY204" fmla="*/ 854292 h 1022884"/>
                  <a:gd name="connsiteX205" fmla="*/ 404813 w 1581149"/>
                  <a:gd name="connsiteY205" fmla="*/ 787617 h 1022884"/>
                  <a:gd name="connsiteX206" fmla="*/ 348615 w 1581149"/>
                  <a:gd name="connsiteY206" fmla="*/ 787617 h 1022884"/>
                  <a:gd name="connsiteX207" fmla="*/ 348615 w 1581149"/>
                  <a:gd name="connsiteY207" fmla="*/ 784759 h 1022884"/>
                  <a:gd name="connsiteX208" fmla="*/ 404813 w 1581149"/>
                  <a:gd name="connsiteY208" fmla="*/ 784759 h 1022884"/>
                  <a:gd name="connsiteX209" fmla="*/ 404813 w 1581149"/>
                  <a:gd name="connsiteY209" fmla="*/ 787617 h 1022884"/>
                  <a:gd name="connsiteX210" fmla="*/ 348615 w 1581149"/>
                  <a:gd name="connsiteY210" fmla="*/ 759994 h 1022884"/>
                  <a:gd name="connsiteX211" fmla="*/ 403860 w 1581149"/>
                  <a:gd name="connsiteY211" fmla="*/ 759994 h 1022884"/>
                  <a:gd name="connsiteX212" fmla="*/ 403860 w 1581149"/>
                  <a:gd name="connsiteY212" fmla="*/ 761899 h 1022884"/>
                  <a:gd name="connsiteX213" fmla="*/ 348615 w 1581149"/>
                  <a:gd name="connsiteY213" fmla="*/ 761899 h 1022884"/>
                  <a:gd name="connsiteX214" fmla="*/ 348615 w 1581149"/>
                  <a:gd name="connsiteY214" fmla="*/ 759994 h 1022884"/>
                  <a:gd name="connsiteX215" fmla="*/ 404813 w 1581149"/>
                  <a:gd name="connsiteY215" fmla="*/ 655219 h 1022884"/>
                  <a:gd name="connsiteX216" fmla="*/ 348615 w 1581149"/>
                  <a:gd name="connsiteY216" fmla="*/ 655219 h 1022884"/>
                  <a:gd name="connsiteX217" fmla="*/ 348615 w 1581149"/>
                  <a:gd name="connsiteY217" fmla="*/ 652362 h 1022884"/>
                  <a:gd name="connsiteX218" fmla="*/ 404813 w 1581149"/>
                  <a:gd name="connsiteY218" fmla="*/ 652362 h 1022884"/>
                  <a:gd name="connsiteX219" fmla="*/ 404813 w 1581149"/>
                  <a:gd name="connsiteY219" fmla="*/ 655219 h 1022884"/>
                  <a:gd name="connsiteX220" fmla="*/ 403860 w 1581149"/>
                  <a:gd name="connsiteY220" fmla="*/ 706654 h 1022884"/>
                  <a:gd name="connsiteX221" fmla="*/ 403860 w 1581149"/>
                  <a:gd name="connsiteY221" fmla="*/ 708559 h 1022884"/>
                  <a:gd name="connsiteX222" fmla="*/ 348615 w 1581149"/>
                  <a:gd name="connsiteY222" fmla="*/ 708559 h 1022884"/>
                  <a:gd name="connsiteX223" fmla="*/ 348615 w 1581149"/>
                  <a:gd name="connsiteY223" fmla="*/ 706654 h 1022884"/>
                  <a:gd name="connsiteX224" fmla="*/ 403860 w 1581149"/>
                  <a:gd name="connsiteY224" fmla="*/ 706654 h 1022884"/>
                  <a:gd name="connsiteX225" fmla="*/ 348615 w 1581149"/>
                  <a:gd name="connsiteY225" fmla="*/ 680937 h 1022884"/>
                  <a:gd name="connsiteX226" fmla="*/ 348615 w 1581149"/>
                  <a:gd name="connsiteY226" fmla="*/ 679032 h 1022884"/>
                  <a:gd name="connsiteX227" fmla="*/ 403860 w 1581149"/>
                  <a:gd name="connsiteY227" fmla="*/ 679032 h 1022884"/>
                  <a:gd name="connsiteX228" fmla="*/ 403860 w 1581149"/>
                  <a:gd name="connsiteY228" fmla="*/ 680937 h 1022884"/>
                  <a:gd name="connsiteX229" fmla="*/ 348615 w 1581149"/>
                  <a:gd name="connsiteY229" fmla="*/ 680937 h 1022884"/>
                  <a:gd name="connsiteX230" fmla="*/ 348615 w 1581149"/>
                  <a:gd name="connsiteY230" fmla="*/ 549492 h 1022884"/>
                  <a:gd name="connsiteX231" fmla="*/ 404813 w 1581149"/>
                  <a:gd name="connsiteY231" fmla="*/ 549492 h 1022884"/>
                  <a:gd name="connsiteX232" fmla="*/ 404813 w 1581149"/>
                  <a:gd name="connsiteY232" fmla="*/ 552349 h 1022884"/>
                  <a:gd name="connsiteX233" fmla="*/ 348615 w 1581149"/>
                  <a:gd name="connsiteY233" fmla="*/ 552349 h 1022884"/>
                  <a:gd name="connsiteX234" fmla="*/ 348615 w 1581149"/>
                  <a:gd name="connsiteY234" fmla="*/ 549492 h 1022884"/>
                  <a:gd name="connsiteX235" fmla="*/ 404813 w 1581149"/>
                  <a:gd name="connsiteY235" fmla="*/ 732372 h 1022884"/>
                  <a:gd name="connsiteX236" fmla="*/ 404813 w 1581149"/>
                  <a:gd name="connsiteY236" fmla="*/ 736182 h 1022884"/>
                  <a:gd name="connsiteX237" fmla="*/ 349568 w 1581149"/>
                  <a:gd name="connsiteY237" fmla="*/ 736182 h 1022884"/>
                  <a:gd name="connsiteX238" fmla="*/ 349568 w 1581149"/>
                  <a:gd name="connsiteY238" fmla="*/ 732372 h 1022884"/>
                  <a:gd name="connsiteX239" fmla="*/ 404813 w 1581149"/>
                  <a:gd name="connsiteY239" fmla="*/ 732372 h 1022884"/>
                  <a:gd name="connsiteX240" fmla="*/ 349568 w 1581149"/>
                  <a:gd name="connsiteY240" fmla="*/ 861912 h 1022884"/>
                  <a:gd name="connsiteX241" fmla="*/ 404813 w 1581149"/>
                  <a:gd name="connsiteY241" fmla="*/ 861912 h 1022884"/>
                  <a:gd name="connsiteX242" fmla="*/ 357188 w 1581149"/>
                  <a:gd name="connsiteY242" fmla="*/ 868579 h 1022884"/>
                  <a:gd name="connsiteX243" fmla="*/ 348615 w 1581149"/>
                  <a:gd name="connsiteY243" fmla="*/ 864769 h 1022884"/>
                  <a:gd name="connsiteX244" fmla="*/ 349568 w 1581149"/>
                  <a:gd name="connsiteY244" fmla="*/ 861912 h 1022884"/>
                  <a:gd name="connsiteX245" fmla="*/ 348615 w 1581149"/>
                  <a:gd name="connsiteY245" fmla="*/ 838099 h 1022884"/>
                  <a:gd name="connsiteX246" fmla="*/ 403860 w 1581149"/>
                  <a:gd name="connsiteY246" fmla="*/ 838099 h 1022884"/>
                  <a:gd name="connsiteX247" fmla="*/ 403860 w 1581149"/>
                  <a:gd name="connsiteY247" fmla="*/ 840004 h 1022884"/>
                  <a:gd name="connsiteX248" fmla="*/ 348615 w 1581149"/>
                  <a:gd name="connsiteY248" fmla="*/ 840004 h 1022884"/>
                  <a:gd name="connsiteX249" fmla="*/ 348615 w 1581149"/>
                  <a:gd name="connsiteY249" fmla="*/ 838099 h 1022884"/>
                  <a:gd name="connsiteX250" fmla="*/ 403860 w 1581149"/>
                  <a:gd name="connsiteY250" fmla="*/ 891439 h 1022884"/>
                  <a:gd name="connsiteX251" fmla="*/ 348615 w 1581149"/>
                  <a:gd name="connsiteY251" fmla="*/ 891439 h 1022884"/>
                  <a:gd name="connsiteX252" fmla="*/ 348615 w 1581149"/>
                  <a:gd name="connsiteY252" fmla="*/ 889534 h 1022884"/>
                  <a:gd name="connsiteX253" fmla="*/ 403860 w 1581149"/>
                  <a:gd name="connsiteY253" fmla="*/ 889534 h 1022884"/>
                  <a:gd name="connsiteX254" fmla="*/ 403860 w 1581149"/>
                  <a:gd name="connsiteY254" fmla="*/ 891439 h 1022884"/>
                  <a:gd name="connsiteX255" fmla="*/ 404813 w 1581149"/>
                  <a:gd name="connsiteY255" fmla="*/ 918109 h 1022884"/>
                  <a:gd name="connsiteX256" fmla="*/ 348615 w 1581149"/>
                  <a:gd name="connsiteY256" fmla="*/ 918109 h 1022884"/>
                  <a:gd name="connsiteX257" fmla="*/ 348615 w 1581149"/>
                  <a:gd name="connsiteY257" fmla="*/ 915252 h 1022884"/>
                  <a:gd name="connsiteX258" fmla="*/ 404813 w 1581149"/>
                  <a:gd name="connsiteY258" fmla="*/ 915252 h 1022884"/>
                  <a:gd name="connsiteX259" fmla="*/ 404813 w 1581149"/>
                  <a:gd name="connsiteY259" fmla="*/ 918109 h 1022884"/>
                  <a:gd name="connsiteX260" fmla="*/ 348615 w 1581149"/>
                  <a:gd name="connsiteY260" fmla="*/ 814287 h 1022884"/>
                  <a:gd name="connsiteX261" fmla="*/ 348615 w 1581149"/>
                  <a:gd name="connsiteY261" fmla="*/ 812382 h 1022884"/>
                  <a:gd name="connsiteX262" fmla="*/ 404813 w 1581149"/>
                  <a:gd name="connsiteY262" fmla="*/ 812382 h 1022884"/>
                  <a:gd name="connsiteX263" fmla="*/ 404813 w 1581149"/>
                  <a:gd name="connsiteY263" fmla="*/ 814287 h 1022884"/>
                  <a:gd name="connsiteX264" fmla="*/ 348615 w 1581149"/>
                  <a:gd name="connsiteY264" fmla="*/ 814287 h 1022884"/>
                  <a:gd name="connsiteX265" fmla="*/ 465773 w 1581149"/>
                  <a:gd name="connsiteY265" fmla="*/ 182779 h 1022884"/>
                  <a:gd name="connsiteX266" fmla="*/ 462915 w 1581149"/>
                  <a:gd name="connsiteY266" fmla="*/ 184684 h 1022884"/>
                  <a:gd name="connsiteX267" fmla="*/ 459105 w 1581149"/>
                  <a:gd name="connsiteY267" fmla="*/ 176112 h 1022884"/>
                  <a:gd name="connsiteX268" fmla="*/ 463868 w 1581149"/>
                  <a:gd name="connsiteY268" fmla="*/ 168492 h 1022884"/>
                  <a:gd name="connsiteX269" fmla="*/ 466725 w 1581149"/>
                  <a:gd name="connsiteY269" fmla="*/ 170397 h 1022884"/>
                  <a:gd name="connsiteX270" fmla="*/ 465773 w 1581149"/>
                  <a:gd name="connsiteY270" fmla="*/ 182779 h 1022884"/>
                  <a:gd name="connsiteX271" fmla="*/ 477203 w 1581149"/>
                  <a:gd name="connsiteY271" fmla="*/ 182779 h 1022884"/>
                  <a:gd name="connsiteX272" fmla="*/ 473393 w 1581149"/>
                  <a:gd name="connsiteY272" fmla="*/ 175159 h 1022884"/>
                  <a:gd name="connsiteX273" fmla="*/ 477203 w 1581149"/>
                  <a:gd name="connsiteY273" fmla="*/ 168492 h 1022884"/>
                  <a:gd name="connsiteX274" fmla="*/ 482918 w 1581149"/>
                  <a:gd name="connsiteY274" fmla="*/ 176112 h 1022884"/>
                  <a:gd name="connsiteX275" fmla="*/ 477203 w 1581149"/>
                  <a:gd name="connsiteY275" fmla="*/ 182779 h 1022884"/>
                  <a:gd name="connsiteX276" fmla="*/ 488633 w 1581149"/>
                  <a:gd name="connsiteY276" fmla="*/ 172302 h 1022884"/>
                  <a:gd name="connsiteX277" fmla="*/ 493395 w 1581149"/>
                  <a:gd name="connsiteY277" fmla="*/ 167539 h 1022884"/>
                  <a:gd name="connsiteX278" fmla="*/ 498158 w 1581149"/>
                  <a:gd name="connsiteY278" fmla="*/ 181827 h 1022884"/>
                  <a:gd name="connsiteX279" fmla="*/ 488633 w 1581149"/>
                  <a:gd name="connsiteY279" fmla="*/ 172302 h 1022884"/>
                  <a:gd name="connsiteX280" fmla="*/ 508635 w 1581149"/>
                  <a:gd name="connsiteY280" fmla="*/ 182779 h 1022884"/>
                  <a:gd name="connsiteX281" fmla="*/ 504825 w 1581149"/>
                  <a:gd name="connsiteY281" fmla="*/ 176112 h 1022884"/>
                  <a:gd name="connsiteX282" fmla="*/ 508635 w 1581149"/>
                  <a:gd name="connsiteY282" fmla="*/ 167539 h 1022884"/>
                  <a:gd name="connsiteX283" fmla="*/ 513398 w 1581149"/>
                  <a:gd name="connsiteY283" fmla="*/ 174207 h 1022884"/>
                  <a:gd name="connsiteX284" fmla="*/ 508635 w 1581149"/>
                  <a:gd name="connsiteY284" fmla="*/ 182779 h 1022884"/>
                  <a:gd name="connsiteX285" fmla="*/ 659130 w 1581149"/>
                  <a:gd name="connsiteY285" fmla="*/ 609499 h 1022884"/>
                  <a:gd name="connsiteX286" fmla="*/ 660083 w 1581149"/>
                  <a:gd name="connsiteY286" fmla="*/ 609499 h 1022884"/>
                  <a:gd name="connsiteX287" fmla="*/ 660083 w 1581149"/>
                  <a:gd name="connsiteY287" fmla="*/ 746659 h 1022884"/>
                  <a:gd name="connsiteX288" fmla="*/ 659130 w 1581149"/>
                  <a:gd name="connsiteY288" fmla="*/ 746659 h 1022884"/>
                  <a:gd name="connsiteX289" fmla="*/ 659130 w 1581149"/>
                  <a:gd name="connsiteY289" fmla="*/ 609499 h 1022884"/>
                  <a:gd name="connsiteX290" fmla="*/ 645795 w 1581149"/>
                  <a:gd name="connsiteY290" fmla="*/ 822859 h 1022884"/>
                  <a:gd name="connsiteX291" fmla="*/ 657225 w 1581149"/>
                  <a:gd name="connsiteY291" fmla="*/ 821907 h 1022884"/>
                  <a:gd name="connsiteX292" fmla="*/ 658178 w 1581149"/>
                  <a:gd name="connsiteY292" fmla="*/ 832384 h 1022884"/>
                  <a:gd name="connsiteX293" fmla="*/ 645795 w 1581149"/>
                  <a:gd name="connsiteY293" fmla="*/ 832384 h 1022884"/>
                  <a:gd name="connsiteX294" fmla="*/ 645795 w 1581149"/>
                  <a:gd name="connsiteY294" fmla="*/ 822859 h 1022884"/>
                  <a:gd name="connsiteX295" fmla="*/ 645795 w 1581149"/>
                  <a:gd name="connsiteY295" fmla="*/ 859054 h 1022884"/>
                  <a:gd name="connsiteX296" fmla="*/ 657225 w 1581149"/>
                  <a:gd name="connsiteY296" fmla="*/ 859054 h 1022884"/>
                  <a:gd name="connsiteX297" fmla="*/ 645795 w 1581149"/>
                  <a:gd name="connsiteY297" fmla="*/ 867627 h 1022884"/>
                  <a:gd name="connsiteX298" fmla="*/ 645795 w 1581149"/>
                  <a:gd name="connsiteY298" fmla="*/ 859054 h 1022884"/>
                  <a:gd name="connsiteX299" fmla="*/ 619125 w 1581149"/>
                  <a:gd name="connsiteY299" fmla="*/ 822859 h 1022884"/>
                  <a:gd name="connsiteX300" fmla="*/ 630555 w 1581149"/>
                  <a:gd name="connsiteY300" fmla="*/ 822859 h 1022884"/>
                  <a:gd name="connsiteX301" fmla="*/ 630555 w 1581149"/>
                  <a:gd name="connsiteY301" fmla="*/ 833337 h 1022884"/>
                  <a:gd name="connsiteX302" fmla="*/ 619125 w 1581149"/>
                  <a:gd name="connsiteY302" fmla="*/ 834289 h 1022884"/>
                  <a:gd name="connsiteX303" fmla="*/ 619125 w 1581149"/>
                  <a:gd name="connsiteY303" fmla="*/ 822859 h 1022884"/>
                  <a:gd name="connsiteX304" fmla="*/ 619125 w 1581149"/>
                  <a:gd name="connsiteY304" fmla="*/ 860007 h 1022884"/>
                  <a:gd name="connsiteX305" fmla="*/ 631508 w 1581149"/>
                  <a:gd name="connsiteY305" fmla="*/ 859054 h 1022884"/>
                  <a:gd name="connsiteX306" fmla="*/ 631508 w 1581149"/>
                  <a:gd name="connsiteY306" fmla="*/ 868579 h 1022884"/>
                  <a:gd name="connsiteX307" fmla="*/ 619125 w 1581149"/>
                  <a:gd name="connsiteY307" fmla="*/ 860007 h 1022884"/>
                  <a:gd name="connsiteX308" fmla="*/ 630555 w 1581149"/>
                  <a:gd name="connsiteY308" fmla="*/ 894297 h 1022884"/>
                  <a:gd name="connsiteX309" fmla="*/ 630555 w 1581149"/>
                  <a:gd name="connsiteY309" fmla="*/ 903822 h 1022884"/>
                  <a:gd name="connsiteX310" fmla="*/ 619125 w 1581149"/>
                  <a:gd name="connsiteY310" fmla="*/ 894297 h 1022884"/>
                  <a:gd name="connsiteX311" fmla="*/ 630555 w 1581149"/>
                  <a:gd name="connsiteY311" fmla="*/ 894297 h 1022884"/>
                  <a:gd name="connsiteX312" fmla="*/ 604838 w 1581149"/>
                  <a:gd name="connsiteY312" fmla="*/ 822859 h 1022884"/>
                  <a:gd name="connsiteX313" fmla="*/ 604838 w 1581149"/>
                  <a:gd name="connsiteY313" fmla="*/ 833337 h 1022884"/>
                  <a:gd name="connsiteX314" fmla="*/ 592455 w 1581149"/>
                  <a:gd name="connsiteY314" fmla="*/ 833337 h 1022884"/>
                  <a:gd name="connsiteX315" fmla="*/ 591503 w 1581149"/>
                  <a:gd name="connsiteY315" fmla="*/ 822859 h 1022884"/>
                  <a:gd name="connsiteX316" fmla="*/ 604838 w 1581149"/>
                  <a:gd name="connsiteY316" fmla="*/ 822859 h 1022884"/>
                  <a:gd name="connsiteX317" fmla="*/ 603885 w 1581149"/>
                  <a:gd name="connsiteY317" fmla="*/ 867627 h 1022884"/>
                  <a:gd name="connsiteX318" fmla="*/ 590550 w 1581149"/>
                  <a:gd name="connsiteY318" fmla="*/ 858102 h 1022884"/>
                  <a:gd name="connsiteX319" fmla="*/ 603885 w 1581149"/>
                  <a:gd name="connsiteY319" fmla="*/ 867627 h 1022884"/>
                  <a:gd name="connsiteX320" fmla="*/ 586740 w 1581149"/>
                  <a:gd name="connsiteY320" fmla="*/ 744754 h 1022884"/>
                  <a:gd name="connsiteX321" fmla="*/ 586740 w 1581149"/>
                  <a:gd name="connsiteY321" fmla="*/ 744754 h 1022884"/>
                  <a:gd name="connsiteX322" fmla="*/ 585788 w 1581149"/>
                  <a:gd name="connsiteY322" fmla="*/ 610452 h 1022884"/>
                  <a:gd name="connsiteX323" fmla="*/ 586740 w 1581149"/>
                  <a:gd name="connsiteY323" fmla="*/ 610452 h 1022884"/>
                  <a:gd name="connsiteX324" fmla="*/ 586740 w 1581149"/>
                  <a:gd name="connsiteY324" fmla="*/ 744754 h 1022884"/>
                  <a:gd name="connsiteX325" fmla="*/ 603885 w 1581149"/>
                  <a:gd name="connsiteY325" fmla="*/ 1008597 h 1022884"/>
                  <a:gd name="connsiteX326" fmla="*/ 590550 w 1581149"/>
                  <a:gd name="connsiteY326" fmla="*/ 1008597 h 1022884"/>
                  <a:gd name="connsiteX327" fmla="*/ 590550 w 1581149"/>
                  <a:gd name="connsiteY327" fmla="*/ 998119 h 1022884"/>
                  <a:gd name="connsiteX328" fmla="*/ 603885 w 1581149"/>
                  <a:gd name="connsiteY328" fmla="*/ 998119 h 1022884"/>
                  <a:gd name="connsiteX329" fmla="*/ 603885 w 1581149"/>
                  <a:gd name="connsiteY329" fmla="*/ 1008597 h 1022884"/>
                  <a:gd name="connsiteX330" fmla="*/ 591503 w 1581149"/>
                  <a:gd name="connsiteY330" fmla="*/ 928587 h 1022884"/>
                  <a:gd name="connsiteX331" fmla="*/ 604838 w 1581149"/>
                  <a:gd name="connsiteY331" fmla="*/ 928587 h 1022884"/>
                  <a:gd name="connsiteX332" fmla="*/ 604838 w 1581149"/>
                  <a:gd name="connsiteY332" fmla="*/ 938112 h 1022884"/>
                  <a:gd name="connsiteX333" fmla="*/ 592455 w 1581149"/>
                  <a:gd name="connsiteY333" fmla="*/ 938112 h 1022884"/>
                  <a:gd name="connsiteX334" fmla="*/ 591503 w 1581149"/>
                  <a:gd name="connsiteY334" fmla="*/ 928587 h 1022884"/>
                  <a:gd name="connsiteX335" fmla="*/ 604838 w 1581149"/>
                  <a:gd name="connsiteY335" fmla="*/ 973354 h 1022884"/>
                  <a:gd name="connsiteX336" fmla="*/ 591503 w 1581149"/>
                  <a:gd name="connsiteY336" fmla="*/ 973354 h 1022884"/>
                  <a:gd name="connsiteX337" fmla="*/ 591503 w 1581149"/>
                  <a:gd name="connsiteY337" fmla="*/ 962877 h 1022884"/>
                  <a:gd name="connsiteX338" fmla="*/ 604838 w 1581149"/>
                  <a:gd name="connsiteY338" fmla="*/ 962877 h 1022884"/>
                  <a:gd name="connsiteX339" fmla="*/ 604838 w 1581149"/>
                  <a:gd name="connsiteY339" fmla="*/ 973354 h 1022884"/>
                  <a:gd name="connsiteX340" fmla="*/ 602933 w 1581149"/>
                  <a:gd name="connsiteY340" fmla="*/ 902869 h 1022884"/>
                  <a:gd name="connsiteX341" fmla="*/ 593408 w 1581149"/>
                  <a:gd name="connsiteY341" fmla="*/ 902869 h 1022884"/>
                  <a:gd name="connsiteX342" fmla="*/ 590550 w 1581149"/>
                  <a:gd name="connsiteY342" fmla="*/ 894297 h 1022884"/>
                  <a:gd name="connsiteX343" fmla="*/ 605790 w 1581149"/>
                  <a:gd name="connsiteY343" fmla="*/ 894297 h 1022884"/>
                  <a:gd name="connsiteX344" fmla="*/ 602933 w 1581149"/>
                  <a:gd name="connsiteY344" fmla="*/ 902869 h 1022884"/>
                  <a:gd name="connsiteX345" fmla="*/ 612458 w 1581149"/>
                  <a:gd name="connsiteY345" fmla="*/ 743802 h 1022884"/>
                  <a:gd name="connsiteX346" fmla="*/ 612458 w 1581149"/>
                  <a:gd name="connsiteY346" fmla="*/ 743802 h 1022884"/>
                  <a:gd name="connsiteX347" fmla="*/ 611505 w 1581149"/>
                  <a:gd name="connsiteY347" fmla="*/ 609499 h 1022884"/>
                  <a:gd name="connsiteX348" fmla="*/ 612458 w 1581149"/>
                  <a:gd name="connsiteY348" fmla="*/ 609499 h 1022884"/>
                  <a:gd name="connsiteX349" fmla="*/ 612458 w 1581149"/>
                  <a:gd name="connsiteY349" fmla="*/ 743802 h 1022884"/>
                  <a:gd name="connsiteX350" fmla="*/ 630555 w 1581149"/>
                  <a:gd name="connsiteY350" fmla="*/ 1008597 h 1022884"/>
                  <a:gd name="connsiteX351" fmla="*/ 619125 w 1581149"/>
                  <a:gd name="connsiteY351" fmla="*/ 1008597 h 1022884"/>
                  <a:gd name="connsiteX352" fmla="*/ 618173 w 1581149"/>
                  <a:gd name="connsiteY352" fmla="*/ 998119 h 1022884"/>
                  <a:gd name="connsiteX353" fmla="*/ 630555 w 1581149"/>
                  <a:gd name="connsiteY353" fmla="*/ 997167 h 1022884"/>
                  <a:gd name="connsiteX354" fmla="*/ 630555 w 1581149"/>
                  <a:gd name="connsiteY354" fmla="*/ 1008597 h 1022884"/>
                  <a:gd name="connsiteX355" fmla="*/ 619125 w 1581149"/>
                  <a:gd name="connsiteY355" fmla="*/ 974307 h 1022884"/>
                  <a:gd name="connsiteX356" fmla="*/ 618173 w 1581149"/>
                  <a:gd name="connsiteY356" fmla="*/ 962877 h 1022884"/>
                  <a:gd name="connsiteX357" fmla="*/ 630555 w 1581149"/>
                  <a:gd name="connsiteY357" fmla="*/ 961924 h 1022884"/>
                  <a:gd name="connsiteX358" fmla="*/ 631508 w 1581149"/>
                  <a:gd name="connsiteY358" fmla="*/ 974307 h 1022884"/>
                  <a:gd name="connsiteX359" fmla="*/ 619125 w 1581149"/>
                  <a:gd name="connsiteY359" fmla="*/ 974307 h 1022884"/>
                  <a:gd name="connsiteX360" fmla="*/ 618173 w 1581149"/>
                  <a:gd name="connsiteY360" fmla="*/ 937159 h 1022884"/>
                  <a:gd name="connsiteX361" fmla="*/ 620078 w 1581149"/>
                  <a:gd name="connsiteY361" fmla="*/ 928587 h 1022884"/>
                  <a:gd name="connsiteX362" fmla="*/ 628650 w 1581149"/>
                  <a:gd name="connsiteY362" fmla="*/ 928587 h 1022884"/>
                  <a:gd name="connsiteX363" fmla="*/ 631508 w 1581149"/>
                  <a:gd name="connsiteY363" fmla="*/ 937159 h 1022884"/>
                  <a:gd name="connsiteX364" fmla="*/ 618173 w 1581149"/>
                  <a:gd name="connsiteY364" fmla="*/ 937159 h 1022884"/>
                  <a:gd name="connsiteX365" fmla="*/ 635318 w 1581149"/>
                  <a:gd name="connsiteY365" fmla="*/ 744754 h 1022884"/>
                  <a:gd name="connsiteX366" fmla="*/ 635318 w 1581149"/>
                  <a:gd name="connsiteY366" fmla="*/ 744754 h 1022884"/>
                  <a:gd name="connsiteX367" fmla="*/ 634365 w 1581149"/>
                  <a:gd name="connsiteY367" fmla="*/ 610452 h 1022884"/>
                  <a:gd name="connsiteX368" fmla="*/ 635318 w 1581149"/>
                  <a:gd name="connsiteY368" fmla="*/ 610452 h 1022884"/>
                  <a:gd name="connsiteX369" fmla="*/ 635318 w 1581149"/>
                  <a:gd name="connsiteY369" fmla="*/ 744754 h 1022884"/>
                  <a:gd name="connsiteX370" fmla="*/ 658178 w 1581149"/>
                  <a:gd name="connsiteY370" fmla="*/ 1008597 h 1022884"/>
                  <a:gd name="connsiteX371" fmla="*/ 646748 w 1581149"/>
                  <a:gd name="connsiteY371" fmla="*/ 1009549 h 1022884"/>
                  <a:gd name="connsiteX372" fmla="*/ 645795 w 1581149"/>
                  <a:gd name="connsiteY372" fmla="*/ 998119 h 1022884"/>
                  <a:gd name="connsiteX373" fmla="*/ 658178 w 1581149"/>
                  <a:gd name="connsiteY373" fmla="*/ 997167 h 1022884"/>
                  <a:gd name="connsiteX374" fmla="*/ 658178 w 1581149"/>
                  <a:gd name="connsiteY374" fmla="*/ 1008597 h 1022884"/>
                  <a:gd name="connsiteX375" fmla="*/ 657225 w 1581149"/>
                  <a:gd name="connsiteY375" fmla="*/ 974307 h 1022884"/>
                  <a:gd name="connsiteX376" fmla="*/ 645795 w 1581149"/>
                  <a:gd name="connsiteY376" fmla="*/ 974307 h 1022884"/>
                  <a:gd name="connsiteX377" fmla="*/ 644843 w 1581149"/>
                  <a:gd name="connsiteY377" fmla="*/ 963829 h 1022884"/>
                  <a:gd name="connsiteX378" fmla="*/ 657225 w 1581149"/>
                  <a:gd name="connsiteY378" fmla="*/ 974307 h 1022884"/>
                  <a:gd name="connsiteX379" fmla="*/ 656273 w 1581149"/>
                  <a:gd name="connsiteY379" fmla="*/ 928587 h 1022884"/>
                  <a:gd name="connsiteX380" fmla="*/ 645795 w 1581149"/>
                  <a:gd name="connsiteY380" fmla="*/ 937159 h 1022884"/>
                  <a:gd name="connsiteX381" fmla="*/ 656273 w 1581149"/>
                  <a:gd name="connsiteY381" fmla="*/ 928587 h 1022884"/>
                  <a:gd name="connsiteX382" fmla="*/ 652463 w 1581149"/>
                  <a:gd name="connsiteY382" fmla="*/ 902869 h 1022884"/>
                  <a:gd name="connsiteX383" fmla="*/ 646748 w 1581149"/>
                  <a:gd name="connsiteY383" fmla="*/ 893344 h 1022884"/>
                  <a:gd name="connsiteX384" fmla="*/ 661988 w 1581149"/>
                  <a:gd name="connsiteY384" fmla="*/ 893344 h 1022884"/>
                  <a:gd name="connsiteX385" fmla="*/ 652463 w 1581149"/>
                  <a:gd name="connsiteY385" fmla="*/ 902869 h 1022884"/>
                  <a:gd name="connsiteX386" fmla="*/ 684848 w 1581149"/>
                  <a:gd name="connsiteY386" fmla="*/ 747612 h 1022884"/>
                  <a:gd name="connsiteX387" fmla="*/ 682943 w 1581149"/>
                  <a:gd name="connsiteY387" fmla="*/ 747612 h 1022884"/>
                  <a:gd name="connsiteX388" fmla="*/ 682943 w 1581149"/>
                  <a:gd name="connsiteY388" fmla="*/ 610452 h 1022884"/>
                  <a:gd name="connsiteX389" fmla="*/ 684848 w 1581149"/>
                  <a:gd name="connsiteY389" fmla="*/ 610452 h 1022884"/>
                  <a:gd name="connsiteX390" fmla="*/ 684848 w 1581149"/>
                  <a:gd name="connsiteY390" fmla="*/ 747612 h 1022884"/>
                  <a:gd name="connsiteX391" fmla="*/ 863918 w 1581149"/>
                  <a:gd name="connsiteY391" fmla="*/ 582829 h 1022884"/>
                  <a:gd name="connsiteX392" fmla="*/ 863918 w 1581149"/>
                  <a:gd name="connsiteY392" fmla="*/ 582829 h 1022884"/>
                  <a:gd name="connsiteX393" fmla="*/ 863918 w 1581149"/>
                  <a:gd name="connsiteY393" fmla="*/ 328512 h 1022884"/>
                  <a:gd name="connsiteX394" fmla="*/ 863918 w 1581149"/>
                  <a:gd name="connsiteY394" fmla="*/ 328512 h 1022884"/>
                  <a:gd name="connsiteX395" fmla="*/ 863918 w 1581149"/>
                  <a:gd name="connsiteY395" fmla="*/ 582829 h 1022884"/>
                  <a:gd name="connsiteX396" fmla="*/ 895350 w 1581149"/>
                  <a:gd name="connsiteY396" fmla="*/ 649504 h 1022884"/>
                  <a:gd name="connsiteX397" fmla="*/ 902970 w 1581149"/>
                  <a:gd name="connsiteY397" fmla="*/ 618072 h 1022884"/>
                  <a:gd name="connsiteX398" fmla="*/ 895350 w 1581149"/>
                  <a:gd name="connsiteY398" fmla="*/ 649504 h 1022884"/>
                  <a:gd name="connsiteX399" fmla="*/ 919163 w 1581149"/>
                  <a:gd name="connsiteY399" fmla="*/ 649504 h 1022884"/>
                  <a:gd name="connsiteX400" fmla="*/ 910590 w 1581149"/>
                  <a:gd name="connsiteY400" fmla="*/ 641884 h 1022884"/>
                  <a:gd name="connsiteX401" fmla="*/ 919163 w 1581149"/>
                  <a:gd name="connsiteY401" fmla="*/ 619024 h 1022884"/>
                  <a:gd name="connsiteX402" fmla="*/ 919163 w 1581149"/>
                  <a:gd name="connsiteY402" fmla="*/ 649504 h 1022884"/>
                  <a:gd name="connsiteX403" fmla="*/ 932498 w 1581149"/>
                  <a:gd name="connsiteY403" fmla="*/ 643789 h 1022884"/>
                  <a:gd name="connsiteX404" fmla="*/ 928688 w 1581149"/>
                  <a:gd name="connsiteY404" fmla="*/ 650457 h 1022884"/>
                  <a:gd name="connsiteX405" fmla="*/ 923925 w 1581149"/>
                  <a:gd name="connsiteY405" fmla="*/ 643789 h 1022884"/>
                  <a:gd name="connsiteX406" fmla="*/ 923925 w 1581149"/>
                  <a:gd name="connsiteY406" fmla="*/ 623787 h 1022884"/>
                  <a:gd name="connsiteX407" fmla="*/ 928688 w 1581149"/>
                  <a:gd name="connsiteY407" fmla="*/ 617119 h 1022884"/>
                  <a:gd name="connsiteX408" fmla="*/ 931545 w 1581149"/>
                  <a:gd name="connsiteY408" fmla="*/ 619024 h 1022884"/>
                  <a:gd name="connsiteX409" fmla="*/ 932498 w 1581149"/>
                  <a:gd name="connsiteY409" fmla="*/ 643789 h 1022884"/>
                  <a:gd name="connsiteX410" fmla="*/ 947738 w 1581149"/>
                  <a:gd name="connsiteY410" fmla="*/ 645694 h 1022884"/>
                  <a:gd name="connsiteX411" fmla="*/ 942975 w 1581149"/>
                  <a:gd name="connsiteY411" fmla="*/ 650457 h 1022884"/>
                  <a:gd name="connsiteX412" fmla="*/ 939165 w 1581149"/>
                  <a:gd name="connsiteY412" fmla="*/ 645694 h 1022884"/>
                  <a:gd name="connsiteX413" fmla="*/ 939165 w 1581149"/>
                  <a:gd name="connsiteY413" fmla="*/ 634264 h 1022884"/>
                  <a:gd name="connsiteX414" fmla="*/ 939165 w 1581149"/>
                  <a:gd name="connsiteY414" fmla="*/ 634264 h 1022884"/>
                  <a:gd name="connsiteX415" fmla="*/ 939165 w 1581149"/>
                  <a:gd name="connsiteY415" fmla="*/ 622834 h 1022884"/>
                  <a:gd name="connsiteX416" fmla="*/ 942975 w 1581149"/>
                  <a:gd name="connsiteY416" fmla="*/ 617119 h 1022884"/>
                  <a:gd name="connsiteX417" fmla="*/ 946785 w 1581149"/>
                  <a:gd name="connsiteY417" fmla="*/ 621882 h 1022884"/>
                  <a:gd name="connsiteX418" fmla="*/ 947738 w 1581149"/>
                  <a:gd name="connsiteY418" fmla="*/ 645694 h 1022884"/>
                  <a:gd name="connsiteX419" fmla="*/ 962978 w 1581149"/>
                  <a:gd name="connsiteY419" fmla="*/ 645694 h 1022884"/>
                  <a:gd name="connsiteX420" fmla="*/ 959168 w 1581149"/>
                  <a:gd name="connsiteY420" fmla="*/ 650457 h 1022884"/>
                  <a:gd name="connsiteX421" fmla="*/ 955358 w 1581149"/>
                  <a:gd name="connsiteY421" fmla="*/ 646647 h 1022884"/>
                  <a:gd name="connsiteX422" fmla="*/ 955358 w 1581149"/>
                  <a:gd name="connsiteY422" fmla="*/ 621882 h 1022884"/>
                  <a:gd name="connsiteX423" fmla="*/ 963930 w 1581149"/>
                  <a:gd name="connsiteY423" fmla="*/ 616167 h 1022884"/>
                  <a:gd name="connsiteX424" fmla="*/ 962978 w 1581149"/>
                  <a:gd name="connsiteY424" fmla="*/ 645694 h 1022884"/>
                  <a:gd name="connsiteX425" fmla="*/ 978218 w 1581149"/>
                  <a:gd name="connsiteY425" fmla="*/ 649504 h 1022884"/>
                  <a:gd name="connsiteX426" fmla="*/ 968693 w 1581149"/>
                  <a:gd name="connsiteY426" fmla="*/ 639979 h 1022884"/>
                  <a:gd name="connsiteX427" fmla="*/ 978218 w 1581149"/>
                  <a:gd name="connsiteY427" fmla="*/ 619024 h 1022884"/>
                  <a:gd name="connsiteX428" fmla="*/ 978218 w 1581149"/>
                  <a:gd name="connsiteY428" fmla="*/ 649504 h 1022884"/>
                  <a:gd name="connsiteX429" fmla="*/ 991553 w 1581149"/>
                  <a:gd name="connsiteY429" fmla="*/ 649504 h 1022884"/>
                  <a:gd name="connsiteX430" fmla="*/ 983933 w 1581149"/>
                  <a:gd name="connsiteY430" fmla="*/ 619024 h 1022884"/>
                  <a:gd name="connsiteX431" fmla="*/ 991553 w 1581149"/>
                  <a:gd name="connsiteY431" fmla="*/ 649504 h 1022884"/>
                  <a:gd name="connsiteX432" fmla="*/ 998220 w 1581149"/>
                  <a:gd name="connsiteY432" fmla="*/ 649504 h 1022884"/>
                  <a:gd name="connsiteX433" fmla="*/ 998220 w 1581149"/>
                  <a:gd name="connsiteY433" fmla="*/ 619024 h 1022884"/>
                  <a:gd name="connsiteX434" fmla="*/ 1002983 w 1581149"/>
                  <a:gd name="connsiteY434" fmla="*/ 618072 h 1022884"/>
                  <a:gd name="connsiteX435" fmla="*/ 1007745 w 1581149"/>
                  <a:gd name="connsiteY435" fmla="*/ 619024 h 1022884"/>
                  <a:gd name="connsiteX436" fmla="*/ 1007745 w 1581149"/>
                  <a:gd name="connsiteY436" fmla="*/ 643789 h 1022884"/>
                  <a:gd name="connsiteX437" fmla="*/ 998220 w 1581149"/>
                  <a:gd name="connsiteY437" fmla="*/ 649504 h 1022884"/>
                  <a:gd name="connsiteX438" fmla="*/ 1022033 w 1581149"/>
                  <a:gd name="connsiteY438" fmla="*/ 645694 h 1022884"/>
                  <a:gd name="connsiteX439" fmla="*/ 1018223 w 1581149"/>
                  <a:gd name="connsiteY439" fmla="*/ 649504 h 1022884"/>
                  <a:gd name="connsiteX440" fmla="*/ 1013460 w 1581149"/>
                  <a:gd name="connsiteY440" fmla="*/ 644742 h 1022884"/>
                  <a:gd name="connsiteX441" fmla="*/ 1013460 w 1581149"/>
                  <a:gd name="connsiteY441" fmla="*/ 614262 h 1022884"/>
                  <a:gd name="connsiteX442" fmla="*/ 1022033 w 1581149"/>
                  <a:gd name="connsiteY442" fmla="*/ 621882 h 1022884"/>
                  <a:gd name="connsiteX443" fmla="*/ 1022033 w 1581149"/>
                  <a:gd name="connsiteY443" fmla="*/ 645694 h 1022884"/>
                  <a:gd name="connsiteX444" fmla="*/ 1025843 w 1581149"/>
                  <a:gd name="connsiteY444" fmla="*/ 595212 h 1022884"/>
                  <a:gd name="connsiteX445" fmla="*/ 1025843 w 1581149"/>
                  <a:gd name="connsiteY445" fmla="*/ 595212 h 1022884"/>
                  <a:gd name="connsiteX446" fmla="*/ 1025843 w 1581149"/>
                  <a:gd name="connsiteY446" fmla="*/ 184684 h 1022884"/>
                  <a:gd name="connsiteX447" fmla="*/ 1025843 w 1581149"/>
                  <a:gd name="connsiteY447" fmla="*/ 184684 h 1022884"/>
                  <a:gd name="connsiteX448" fmla="*/ 1025843 w 1581149"/>
                  <a:gd name="connsiteY448" fmla="*/ 595212 h 1022884"/>
                  <a:gd name="connsiteX449" fmla="*/ 1088708 w 1581149"/>
                  <a:gd name="connsiteY449" fmla="*/ 203734 h 1022884"/>
                  <a:gd name="connsiteX450" fmla="*/ 1099185 w 1581149"/>
                  <a:gd name="connsiteY450" fmla="*/ 203734 h 1022884"/>
                  <a:gd name="connsiteX451" fmla="*/ 1099185 w 1581149"/>
                  <a:gd name="connsiteY451" fmla="*/ 226594 h 1022884"/>
                  <a:gd name="connsiteX452" fmla="*/ 1088708 w 1581149"/>
                  <a:gd name="connsiteY452" fmla="*/ 226594 h 1022884"/>
                  <a:gd name="connsiteX453" fmla="*/ 1088708 w 1581149"/>
                  <a:gd name="connsiteY453" fmla="*/ 203734 h 1022884"/>
                  <a:gd name="connsiteX454" fmla="*/ 1070610 w 1581149"/>
                  <a:gd name="connsiteY454" fmla="*/ 203734 h 1022884"/>
                  <a:gd name="connsiteX455" fmla="*/ 1080135 w 1581149"/>
                  <a:gd name="connsiteY455" fmla="*/ 203734 h 1022884"/>
                  <a:gd name="connsiteX456" fmla="*/ 1080135 w 1581149"/>
                  <a:gd name="connsiteY456" fmla="*/ 225642 h 1022884"/>
                  <a:gd name="connsiteX457" fmla="*/ 1071563 w 1581149"/>
                  <a:gd name="connsiteY457" fmla="*/ 229452 h 1022884"/>
                  <a:gd name="connsiteX458" fmla="*/ 1070610 w 1581149"/>
                  <a:gd name="connsiteY458" fmla="*/ 203734 h 1022884"/>
                  <a:gd name="connsiteX459" fmla="*/ 1052513 w 1581149"/>
                  <a:gd name="connsiteY459" fmla="*/ 202782 h 1022884"/>
                  <a:gd name="connsiteX460" fmla="*/ 1061085 w 1581149"/>
                  <a:gd name="connsiteY460" fmla="*/ 202782 h 1022884"/>
                  <a:gd name="connsiteX461" fmla="*/ 1052513 w 1581149"/>
                  <a:gd name="connsiteY461" fmla="*/ 226594 h 1022884"/>
                  <a:gd name="connsiteX462" fmla="*/ 1052513 w 1581149"/>
                  <a:gd name="connsiteY462" fmla="*/ 202782 h 1022884"/>
                  <a:gd name="connsiteX463" fmla="*/ 1034415 w 1581149"/>
                  <a:gd name="connsiteY463" fmla="*/ 202782 h 1022884"/>
                  <a:gd name="connsiteX464" fmla="*/ 1043940 w 1581149"/>
                  <a:gd name="connsiteY464" fmla="*/ 202782 h 1022884"/>
                  <a:gd name="connsiteX465" fmla="*/ 1043940 w 1581149"/>
                  <a:gd name="connsiteY465" fmla="*/ 226594 h 1022884"/>
                  <a:gd name="connsiteX466" fmla="*/ 1034415 w 1581149"/>
                  <a:gd name="connsiteY466" fmla="*/ 226594 h 1022884"/>
                  <a:gd name="connsiteX467" fmla="*/ 1034415 w 1581149"/>
                  <a:gd name="connsiteY467" fmla="*/ 202782 h 1022884"/>
                  <a:gd name="connsiteX468" fmla="*/ 1107758 w 1581149"/>
                  <a:gd name="connsiteY468" fmla="*/ 433287 h 1022884"/>
                  <a:gd name="connsiteX469" fmla="*/ 1033463 w 1581149"/>
                  <a:gd name="connsiteY469" fmla="*/ 431382 h 1022884"/>
                  <a:gd name="connsiteX470" fmla="*/ 1033463 w 1581149"/>
                  <a:gd name="connsiteY470" fmla="*/ 427572 h 1022884"/>
                  <a:gd name="connsiteX471" fmla="*/ 1118235 w 1581149"/>
                  <a:gd name="connsiteY471" fmla="*/ 427572 h 1022884"/>
                  <a:gd name="connsiteX472" fmla="*/ 1119188 w 1581149"/>
                  <a:gd name="connsiteY472" fmla="*/ 431382 h 1022884"/>
                  <a:gd name="connsiteX473" fmla="*/ 1107758 w 1581149"/>
                  <a:gd name="connsiteY473" fmla="*/ 433287 h 102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</a:cxnLst>
                <a:rect l="l" t="t" r="r" b="b"/>
                <a:pathLst>
                  <a:path w="1581149" h="1022884">
                    <a:moveTo>
                      <a:pt x="1580198" y="482817"/>
                    </a:moveTo>
                    <a:cubicBezTo>
                      <a:pt x="1579245" y="482817"/>
                      <a:pt x="1578293" y="482817"/>
                      <a:pt x="1577340" y="482817"/>
                    </a:cubicBezTo>
                    <a:cubicBezTo>
                      <a:pt x="1577340" y="485674"/>
                      <a:pt x="1576388" y="488532"/>
                      <a:pt x="1576388" y="491389"/>
                    </a:cubicBezTo>
                    <a:cubicBezTo>
                      <a:pt x="1576388" y="493294"/>
                      <a:pt x="1576388" y="498057"/>
                      <a:pt x="1575435" y="498057"/>
                    </a:cubicBezTo>
                    <a:cubicBezTo>
                      <a:pt x="1564005" y="499009"/>
                      <a:pt x="1568768" y="508534"/>
                      <a:pt x="1566863" y="515202"/>
                    </a:cubicBezTo>
                    <a:cubicBezTo>
                      <a:pt x="1563053" y="516154"/>
                      <a:pt x="1559243" y="516154"/>
                      <a:pt x="1555433" y="517107"/>
                    </a:cubicBezTo>
                    <a:cubicBezTo>
                      <a:pt x="1553528" y="540919"/>
                      <a:pt x="1550670" y="565684"/>
                      <a:pt x="1548765" y="589497"/>
                    </a:cubicBezTo>
                    <a:cubicBezTo>
                      <a:pt x="1547813" y="589497"/>
                      <a:pt x="1547813" y="589497"/>
                      <a:pt x="1546860" y="590449"/>
                    </a:cubicBezTo>
                    <a:cubicBezTo>
                      <a:pt x="1545908" y="588544"/>
                      <a:pt x="1544955" y="585687"/>
                      <a:pt x="1544955" y="583782"/>
                    </a:cubicBezTo>
                    <a:cubicBezTo>
                      <a:pt x="1541145" y="560922"/>
                      <a:pt x="1537335" y="539014"/>
                      <a:pt x="1534478" y="516154"/>
                    </a:cubicBezTo>
                    <a:cubicBezTo>
                      <a:pt x="1533525" y="507582"/>
                      <a:pt x="1534478" y="499962"/>
                      <a:pt x="1534478" y="490437"/>
                    </a:cubicBezTo>
                    <a:cubicBezTo>
                      <a:pt x="1524953" y="490437"/>
                      <a:pt x="1516380" y="490437"/>
                      <a:pt x="1506855" y="490437"/>
                    </a:cubicBezTo>
                    <a:cubicBezTo>
                      <a:pt x="1506855" y="502819"/>
                      <a:pt x="1506855" y="515202"/>
                      <a:pt x="1506855" y="528537"/>
                    </a:cubicBezTo>
                    <a:cubicBezTo>
                      <a:pt x="1494473" y="528537"/>
                      <a:pt x="1483043" y="528537"/>
                      <a:pt x="1471613" y="528537"/>
                    </a:cubicBezTo>
                    <a:cubicBezTo>
                      <a:pt x="1469708" y="528537"/>
                      <a:pt x="1466850" y="525679"/>
                      <a:pt x="1465898" y="522822"/>
                    </a:cubicBezTo>
                    <a:cubicBezTo>
                      <a:pt x="1463040" y="516154"/>
                      <a:pt x="1460183" y="509487"/>
                      <a:pt x="1455420" y="500914"/>
                    </a:cubicBezTo>
                    <a:cubicBezTo>
                      <a:pt x="1451610" y="507582"/>
                      <a:pt x="1449705" y="513297"/>
                      <a:pt x="1445895" y="520917"/>
                    </a:cubicBezTo>
                    <a:cubicBezTo>
                      <a:pt x="1445895" y="515202"/>
                      <a:pt x="1444943" y="512344"/>
                      <a:pt x="1444943" y="509487"/>
                    </a:cubicBezTo>
                    <a:cubicBezTo>
                      <a:pt x="1444943" y="453289"/>
                      <a:pt x="1444943" y="397092"/>
                      <a:pt x="1444943" y="339942"/>
                    </a:cubicBezTo>
                    <a:cubicBezTo>
                      <a:pt x="1444943" y="331369"/>
                      <a:pt x="1438275" y="328512"/>
                      <a:pt x="1436370" y="323749"/>
                    </a:cubicBezTo>
                    <a:cubicBezTo>
                      <a:pt x="1432560" y="314224"/>
                      <a:pt x="1431608" y="301842"/>
                      <a:pt x="1431608" y="291364"/>
                    </a:cubicBezTo>
                    <a:cubicBezTo>
                      <a:pt x="1431608" y="282792"/>
                      <a:pt x="1428750" y="279934"/>
                      <a:pt x="1420178" y="279934"/>
                    </a:cubicBezTo>
                    <a:cubicBezTo>
                      <a:pt x="1404938" y="279934"/>
                      <a:pt x="1389698" y="279934"/>
                      <a:pt x="1374458" y="279934"/>
                    </a:cubicBezTo>
                    <a:cubicBezTo>
                      <a:pt x="1373505" y="283744"/>
                      <a:pt x="1373505" y="285649"/>
                      <a:pt x="1373505" y="288507"/>
                    </a:cubicBezTo>
                    <a:cubicBezTo>
                      <a:pt x="1371600" y="342799"/>
                      <a:pt x="1368743" y="396139"/>
                      <a:pt x="1366838" y="450432"/>
                    </a:cubicBezTo>
                    <a:cubicBezTo>
                      <a:pt x="1361123" y="449479"/>
                      <a:pt x="1359218" y="444717"/>
                      <a:pt x="1359218" y="437097"/>
                    </a:cubicBezTo>
                    <a:cubicBezTo>
                      <a:pt x="1359218" y="402807"/>
                      <a:pt x="1359218" y="369469"/>
                      <a:pt x="1359218" y="335179"/>
                    </a:cubicBezTo>
                    <a:cubicBezTo>
                      <a:pt x="1359218" y="316129"/>
                      <a:pt x="1359218" y="316129"/>
                      <a:pt x="1341120" y="316129"/>
                    </a:cubicBezTo>
                    <a:cubicBezTo>
                      <a:pt x="1336358" y="316129"/>
                      <a:pt x="1331595" y="316129"/>
                      <a:pt x="1325880" y="316129"/>
                    </a:cubicBezTo>
                    <a:cubicBezTo>
                      <a:pt x="1325880" y="299937"/>
                      <a:pt x="1325880" y="284697"/>
                      <a:pt x="1325880" y="269457"/>
                    </a:cubicBezTo>
                    <a:cubicBezTo>
                      <a:pt x="1325880" y="251359"/>
                      <a:pt x="1325880" y="251359"/>
                      <a:pt x="1308735" y="248502"/>
                    </a:cubicBezTo>
                    <a:cubicBezTo>
                      <a:pt x="1308735" y="244692"/>
                      <a:pt x="1307783" y="240882"/>
                      <a:pt x="1306830" y="235167"/>
                    </a:cubicBezTo>
                    <a:cubicBezTo>
                      <a:pt x="1297305" y="235167"/>
                      <a:pt x="1286828" y="235167"/>
                      <a:pt x="1276350" y="235167"/>
                    </a:cubicBezTo>
                    <a:cubicBezTo>
                      <a:pt x="1276350" y="207544"/>
                      <a:pt x="1276350" y="180874"/>
                      <a:pt x="1276350" y="152299"/>
                    </a:cubicBezTo>
                    <a:cubicBezTo>
                      <a:pt x="1267778" y="152299"/>
                      <a:pt x="1259205" y="151347"/>
                      <a:pt x="1250633" y="151347"/>
                    </a:cubicBezTo>
                    <a:cubicBezTo>
                      <a:pt x="1250633" y="127534"/>
                      <a:pt x="1250633" y="104674"/>
                      <a:pt x="1250633" y="81814"/>
                    </a:cubicBezTo>
                    <a:cubicBezTo>
                      <a:pt x="1250633" y="62764"/>
                      <a:pt x="1249680" y="42762"/>
                      <a:pt x="1250633" y="23712"/>
                    </a:cubicBezTo>
                    <a:cubicBezTo>
                      <a:pt x="1251585" y="12282"/>
                      <a:pt x="1246823" y="9424"/>
                      <a:pt x="1236345" y="9424"/>
                    </a:cubicBezTo>
                    <a:cubicBezTo>
                      <a:pt x="1226820" y="10377"/>
                      <a:pt x="1217295" y="9424"/>
                      <a:pt x="1207770" y="9424"/>
                    </a:cubicBezTo>
                    <a:cubicBezTo>
                      <a:pt x="1198245" y="9424"/>
                      <a:pt x="1198245" y="-1053"/>
                      <a:pt x="1200150" y="1804"/>
                    </a:cubicBezTo>
                    <a:cubicBezTo>
                      <a:pt x="1207770" y="-4863"/>
                      <a:pt x="1169670" y="8472"/>
                      <a:pt x="1168718" y="17044"/>
                    </a:cubicBezTo>
                    <a:cubicBezTo>
                      <a:pt x="1167765" y="24664"/>
                      <a:pt x="1167765" y="32284"/>
                      <a:pt x="1165860" y="38952"/>
                    </a:cubicBezTo>
                    <a:cubicBezTo>
                      <a:pt x="1158240" y="90387"/>
                      <a:pt x="1164908" y="142774"/>
                      <a:pt x="1158240" y="193257"/>
                    </a:cubicBezTo>
                    <a:cubicBezTo>
                      <a:pt x="1152525" y="232309"/>
                      <a:pt x="1155383" y="271362"/>
                      <a:pt x="1154430" y="309462"/>
                    </a:cubicBezTo>
                    <a:cubicBezTo>
                      <a:pt x="1152525" y="349467"/>
                      <a:pt x="1154430" y="388519"/>
                      <a:pt x="1154430" y="428524"/>
                    </a:cubicBezTo>
                    <a:cubicBezTo>
                      <a:pt x="1154430" y="443764"/>
                      <a:pt x="1154430" y="459004"/>
                      <a:pt x="1154430" y="474244"/>
                    </a:cubicBezTo>
                    <a:cubicBezTo>
                      <a:pt x="1153478" y="475197"/>
                      <a:pt x="1151573" y="476149"/>
                      <a:pt x="1150620" y="476149"/>
                    </a:cubicBezTo>
                    <a:cubicBezTo>
                      <a:pt x="1148715" y="474244"/>
                      <a:pt x="1145858" y="472339"/>
                      <a:pt x="1145858" y="469482"/>
                    </a:cubicBezTo>
                    <a:cubicBezTo>
                      <a:pt x="1144905" y="462814"/>
                      <a:pt x="1145858" y="456147"/>
                      <a:pt x="1145858" y="448527"/>
                    </a:cubicBezTo>
                    <a:cubicBezTo>
                      <a:pt x="1145858" y="443764"/>
                      <a:pt x="1148715" y="437097"/>
                      <a:pt x="1140143" y="434239"/>
                    </a:cubicBezTo>
                    <a:cubicBezTo>
                      <a:pt x="1139190" y="434239"/>
                      <a:pt x="1139190" y="428524"/>
                      <a:pt x="1139190" y="425667"/>
                    </a:cubicBezTo>
                    <a:cubicBezTo>
                      <a:pt x="1139190" y="406617"/>
                      <a:pt x="1139190" y="386614"/>
                      <a:pt x="1139190" y="367564"/>
                    </a:cubicBezTo>
                    <a:cubicBezTo>
                      <a:pt x="1134428" y="366612"/>
                      <a:pt x="1130618" y="366612"/>
                      <a:pt x="1124903" y="365659"/>
                    </a:cubicBezTo>
                    <a:cubicBezTo>
                      <a:pt x="1124903" y="318034"/>
                      <a:pt x="1124903" y="269457"/>
                      <a:pt x="1124903" y="220879"/>
                    </a:cubicBezTo>
                    <a:cubicBezTo>
                      <a:pt x="1118235" y="221832"/>
                      <a:pt x="1113473" y="221832"/>
                      <a:pt x="1107758" y="222784"/>
                    </a:cubicBezTo>
                    <a:cubicBezTo>
                      <a:pt x="1107758" y="214212"/>
                      <a:pt x="1107758" y="206592"/>
                      <a:pt x="1107758" y="198019"/>
                    </a:cubicBezTo>
                    <a:cubicBezTo>
                      <a:pt x="1113473" y="198019"/>
                      <a:pt x="1118235" y="198019"/>
                      <a:pt x="1124903" y="198019"/>
                    </a:cubicBezTo>
                    <a:cubicBezTo>
                      <a:pt x="1123950" y="184684"/>
                      <a:pt x="1128713" y="172302"/>
                      <a:pt x="1121093" y="158967"/>
                    </a:cubicBezTo>
                    <a:cubicBezTo>
                      <a:pt x="1111568" y="142774"/>
                      <a:pt x="1104900" y="124677"/>
                      <a:pt x="1097280" y="107532"/>
                    </a:cubicBezTo>
                    <a:cubicBezTo>
                      <a:pt x="1096328" y="104674"/>
                      <a:pt x="1094423" y="102769"/>
                      <a:pt x="1094423" y="99912"/>
                    </a:cubicBezTo>
                    <a:cubicBezTo>
                      <a:pt x="1096328" y="84672"/>
                      <a:pt x="1086803" y="83719"/>
                      <a:pt x="1076325" y="84672"/>
                    </a:cubicBezTo>
                    <a:cubicBezTo>
                      <a:pt x="1065848" y="85624"/>
                      <a:pt x="1053465" y="78957"/>
                      <a:pt x="1045845" y="95149"/>
                    </a:cubicBezTo>
                    <a:cubicBezTo>
                      <a:pt x="1042988" y="81814"/>
                      <a:pt x="1041083" y="70384"/>
                      <a:pt x="1039178" y="58954"/>
                    </a:cubicBezTo>
                    <a:cubicBezTo>
                      <a:pt x="1038225" y="53239"/>
                      <a:pt x="1037273" y="47524"/>
                      <a:pt x="1029653" y="47524"/>
                    </a:cubicBezTo>
                    <a:cubicBezTo>
                      <a:pt x="1022033" y="47524"/>
                      <a:pt x="1022033" y="53239"/>
                      <a:pt x="1021080" y="58002"/>
                    </a:cubicBezTo>
                    <a:cubicBezTo>
                      <a:pt x="1012508" y="100864"/>
                      <a:pt x="1003935" y="143727"/>
                      <a:pt x="1004888" y="187542"/>
                    </a:cubicBezTo>
                    <a:cubicBezTo>
                      <a:pt x="1004888" y="248502"/>
                      <a:pt x="1003935" y="310414"/>
                      <a:pt x="1002983" y="371374"/>
                    </a:cubicBezTo>
                    <a:cubicBezTo>
                      <a:pt x="1002983" y="379947"/>
                      <a:pt x="1003935" y="388519"/>
                      <a:pt x="1003935" y="396139"/>
                    </a:cubicBezTo>
                    <a:cubicBezTo>
                      <a:pt x="994410" y="398997"/>
                      <a:pt x="989648" y="398044"/>
                      <a:pt x="988695" y="388519"/>
                    </a:cubicBezTo>
                    <a:cubicBezTo>
                      <a:pt x="987743" y="379947"/>
                      <a:pt x="984885" y="370422"/>
                      <a:pt x="982980" y="361849"/>
                    </a:cubicBezTo>
                    <a:cubicBezTo>
                      <a:pt x="982028" y="358992"/>
                      <a:pt x="981075" y="357087"/>
                      <a:pt x="980123" y="354229"/>
                    </a:cubicBezTo>
                    <a:cubicBezTo>
                      <a:pt x="979170" y="354229"/>
                      <a:pt x="978218" y="354229"/>
                      <a:pt x="977265" y="354229"/>
                    </a:cubicBezTo>
                    <a:cubicBezTo>
                      <a:pt x="974408" y="367564"/>
                      <a:pt x="970598" y="381852"/>
                      <a:pt x="967740" y="396139"/>
                    </a:cubicBezTo>
                    <a:cubicBezTo>
                      <a:pt x="960120" y="396139"/>
                      <a:pt x="952500" y="396139"/>
                      <a:pt x="943928" y="396139"/>
                    </a:cubicBezTo>
                    <a:cubicBezTo>
                      <a:pt x="942975" y="402807"/>
                      <a:pt x="942975" y="408522"/>
                      <a:pt x="942975" y="414237"/>
                    </a:cubicBezTo>
                    <a:cubicBezTo>
                      <a:pt x="938213" y="414237"/>
                      <a:pt x="934403" y="414237"/>
                      <a:pt x="931545" y="414237"/>
                    </a:cubicBezTo>
                    <a:cubicBezTo>
                      <a:pt x="927735" y="401854"/>
                      <a:pt x="924878" y="390424"/>
                      <a:pt x="921068" y="378994"/>
                    </a:cubicBezTo>
                    <a:cubicBezTo>
                      <a:pt x="920115" y="375184"/>
                      <a:pt x="915353" y="373279"/>
                      <a:pt x="913448" y="369469"/>
                    </a:cubicBezTo>
                    <a:cubicBezTo>
                      <a:pt x="911543" y="366612"/>
                      <a:pt x="909638" y="362802"/>
                      <a:pt x="909638" y="359944"/>
                    </a:cubicBezTo>
                    <a:cubicBezTo>
                      <a:pt x="909638" y="339942"/>
                      <a:pt x="910590" y="319939"/>
                      <a:pt x="909638" y="298984"/>
                    </a:cubicBezTo>
                    <a:cubicBezTo>
                      <a:pt x="908685" y="276124"/>
                      <a:pt x="906780" y="253264"/>
                      <a:pt x="904875" y="229452"/>
                    </a:cubicBezTo>
                    <a:cubicBezTo>
                      <a:pt x="904875" y="227547"/>
                      <a:pt x="902970" y="223737"/>
                      <a:pt x="901065" y="223737"/>
                    </a:cubicBezTo>
                    <a:cubicBezTo>
                      <a:pt x="882015" y="222784"/>
                      <a:pt x="867728" y="232309"/>
                      <a:pt x="866775" y="251359"/>
                    </a:cubicBezTo>
                    <a:cubicBezTo>
                      <a:pt x="866775" y="256122"/>
                      <a:pt x="867728" y="260884"/>
                      <a:pt x="865823" y="266599"/>
                    </a:cubicBezTo>
                    <a:cubicBezTo>
                      <a:pt x="864870" y="263742"/>
                      <a:pt x="863918" y="260884"/>
                      <a:pt x="863918" y="258027"/>
                    </a:cubicBezTo>
                    <a:cubicBezTo>
                      <a:pt x="863918" y="223737"/>
                      <a:pt x="863918" y="190399"/>
                      <a:pt x="863918" y="156109"/>
                    </a:cubicBezTo>
                    <a:cubicBezTo>
                      <a:pt x="863918" y="138964"/>
                      <a:pt x="861060" y="121819"/>
                      <a:pt x="859155" y="104674"/>
                    </a:cubicBezTo>
                    <a:cubicBezTo>
                      <a:pt x="848678" y="100864"/>
                      <a:pt x="857250" y="86577"/>
                      <a:pt x="845820" y="82767"/>
                    </a:cubicBezTo>
                    <a:cubicBezTo>
                      <a:pt x="843915" y="81814"/>
                      <a:pt x="843915" y="76099"/>
                      <a:pt x="843915" y="72289"/>
                    </a:cubicBezTo>
                    <a:cubicBezTo>
                      <a:pt x="844868" y="61812"/>
                      <a:pt x="839153" y="58954"/>
                      <a:pt x="829628" y="58002"/>
                    </a:cubicBezTo>
                    <a:cubicBezTo>
                      <a:pt x="828675" y="60859"/>
                      <a:pt x="828675" y="63717"/>
                      <a:pt x="827723" y="66574"/>
                    </a:cubicBezTo>
                    <a:cubicBezTo>
                      <a:pt x="823913" y="84672"/>
                      <a:pt x="820103" y="102769"/>
                      <a:pt x="817245" y="121819"/>
                    </a:cubicBezTo>
                    <a:cubicBezTo>
                      <a:pt x="815340" y="133249"/>
                      <a:pt x="813435" y="145632"/>
                      <a:pt x="813435" y="158014"/>
                    </a:cubicBezTo>
                    <a:cubicBezTo>
                      <a:pt x="813435" y="199924"/>
                      <a:pt x="813435" y="241834"/>
                      <a:pt x="813435" y="285649"/>
                    </a:cubicBezTo>
                    <a:cubicBezTo>
                      <a:pt x="797243" y="285649"/>
                      <a:pt x="782003" y="286602"/>
                      <a:pt x="766763" y="285649"/>
                    </a:cubicBezTo>
                    <a:cubicBezTo>
                      <a:pt x="755333" y="284697"/>
                      <a:pt x="751523" y="288507"/>
                      <a:pt x="752475" y="299937"/>
                    </a:cubicBezTo>
                    <a:cubicBezTo>
                      <a:pt x="753428" y="312319"/>
                      <a:pt x="752475" y="324702"/>
                      <a:pt x="752475" y="339942"/>
                    </a:cubicBezTo>
                    <a:cubicBezTo>
                      <a:pt x="745808" y="339942"/>
                      <a:pt x="739140" y="338989"/>
                      <a:pt x="733425" y="339942"/>
                    </a:cubicBezTo>
                    <a:cubicBezTo>
                      <a:pt x="730568" y="340894"/>
                      <a:pt x="726758" y="344704"/>
                      <a:pt x="724853" y="347562"/>
                    </a:cubicBezTo>
                    <a:cubicBezTo>
                      <a:pt x="723900" y="350419"/>
                      <a:pt x="724853" y="355182"/>
                      <a:pt x="724853" y="358992"/>
                    </a:cubicBezTo>
                    <a:cubicBezTo>
                      <a:pt x="724853" y="518059"/>
                      <a:pt x="724853" y="677127"/>
                      <a:pt x="724853" y="837147"/>
                    </a:cubicBezTo>
                    <a:cubicBezTo>
                      <a:pt x="724853" y="839052"/>
                      <a:pt x="724853" y="840004"/>
                      <a:pt x="724853" y="841909"/>
                    </a:cubicBezTo>
                    <a:cubicBezTo>
                      <a:pt x="723900" y="841909"/>
                      <a:pt x="722948" y="841909"/>
                      <a:pt x="721995" y="841909"/>
                    </a:cubicBezTo>
                    <a:cubicBezTo>
                      <a:pt x="721995" y="835242"/>
                      <a:pt x="721995" y="829527"/>
                      <a:pt x="721995" y="822859"/>
                    </a:cubicBezTo>
                    <a:cubicBezTo>
                      <a:pt x="721995" y="816192"/>
                      <a:pt x="721995" y="809524"/>
                      <a:pt x="711518" y="811429"/>
                    </a:cubicBezTo>
                    <a:cubicBezTo>
                      <a:pt x="711518" y="806667"/>
                      <a:pt x="711518" y="802857"/>
                      <a:pt x="711518" y="799047"/>
                    </a:cubicBezTo>
                    <a:cubicBezTo>
                      <a:pt x="711518" y="722847"/>
                      <a:pt x="711518" y="647599"/>
                      <a:pt x="711518" y="571399"/>
                    </a:cubicBezTo>
                    <a:cubicBezTo>
                      <a:pt x="711518" y="543777"/>
                      <a:pt x="708660" y="517107"/>
                      <a:pt x="707708" y="488532"/>
                    </a:cubicBezTo>
                    <a:cubicBezTo>
                      <a:pt x="703898" y="487579"/>
                      <a:pt x="700088" y="487579"/>
                      <a:pt x="696278" y="486627"/>
                    </a:cubicBezTo>
                    <a:cubicBezTo>
                      <a:pt x="696278" y="485674"/>
                      <a:pt x="695325" y="485674"/>
                      <a:pt x="695325" y="484722"/>
                    </a:cubicBezTo>
                    <a:cubicBezTo>
                      <a:pt x="694373" y="479959"/>
                      <a:pt x="693420" y="474244"/>
                      <a:pt x="691515" y="469482"/>
                    </a:cubicBezTo>
                    <a:cubicBezTo>
                      <a:pt x="689610" y="473292"/>
                      <a:pt x="687705" y="479007"/>
                      <a:pt x="684848" y="481864"/>
                    </a:cubicBezTo>
                    <a:cubicBezTo>
                      <a:pt x="673418" y="495199"/>
                      <a:pt x="680085" y="511392"/>
                      <a:pt x="677228" y="525679"/>
                    </a:cubicBezTo>
                    <a:cubicBezTo>
                      <a:pt x="676275" y="525679"/>
                      <a:pt x="674370" y="525679"/>
                      <a:pt x="673418" y="525679"/>
                    </a:cubicBezTo>
                    <a:cubicBezTo>
                      <a:pt x="672465" y="499962"/>
                      <a:pt x="670560" y="474244"/>
                      <a:pt x="669608" y="448527"/>
                    </a:cubicBezTo>
                    <a:cubicBezTo>
                      <a:pt x="662940" y="446622"/>
                      <a:pt x="657225" y="443764"/>
                      <a:pt x="657225" y="455194"/>
                    </a:cubicBezTo>
                    <a:cubicBezTo>
                      <a:pt x="657225" y="474244"/>
                      <a:pt x="656273" y="493294"/>
                      <a:pt x="655320" y="513297"/>
                    </a:cubicBezTo>
                    <a:cubicBezTo>
                      <a:pt x="655320" y="517107"/>
                      <a:pt x="655320" y="521869"/>
                      <a:pt x="655320" y="525679"/>
                    </a:cubicBezTo>
                    <a:cubicBezTo>
                      <a:pt x="654368" y="525679"/>
                      <a:pt x="652463" y="526632"/>
                      <a:pt x="651510" y="526632"/>
                    </a:cubicBezTo>
                    <a:cubicBezTo>
                      <a:pt x="650558" y="523774"/>
                      <a:pt x="649605" y="520917"/>
                      <a:pt x="649605" y="517107"/>
                    </a:cubicBezTo>
                    <a:cubicBezTo>
                      <a:pt x="649605" y="485674"/>
                      <a:pt x="649605" y="454242"/>
                      <a:pt x="649605" y="423762"/>
                    </a:cubicBezTo>
                    <a:cubicBezTo>
                      <a:pt x="649605" y="419952"/>
                      <a:pt x="649605" y="415189"/>
                      <a:pt x="649605" y="409474"/>
                    </a:cubicBezTo>
                    <a:cubicBezTo>
                      <a:pt x="630555" y="409474"/>
                      <a:pt x="613410" y="409474"/>
                      <a:pt x="595313" y="409474"/>
                    </a:cubicBezTo>
                    <a:cubicBezTo>
                      <a:pt x="571500" y="409474"/>
                      <a:pt x="571500" y="409474"/>
                      <a:pt x="571500" y="432334"/>
                    </a:cubicBezTo>
                    <a:cubicBezTo>
                      <a:pt x="571500" y="443764"/>
                      <a:pt x="571500" y="456147"/>
                      <a:pt x="568643" y="468529"/>
                    </a:cubicBezTo>
                    <a:cubicBezTo>
                      <a:pt x="567690" y="464719"/>
                      <a:pt x="564833" y="461862"/>
                      <a:pt x="564833" y="458052"/>
                    </a:cubicBezTo>
                    <a:cubicBezTo>
                      <a:pt x="564833" y="385662"/>
                      <a:pt x="564833" y="315177"/>
                      <a:pt x="564833" y="244692"/>
                    </a:cubicBezTo>
                    <a:cubicBezTo>
                      <a:pt x="564833" y="218974"/>
                      <a:pt x="564833" y="193257"/>
                      <a:pt x="564833" y="168492"/>
                    </a:cubicBezTo>
                    <a:cubicBezTo>
                      <a:pt x="564833" y="159919"/>
                      <a:pt x="561975" y="154204"/>
                      <a:pt x="555308" y="149442"/>
                    </a:cubicBezTo>
                    <a:cubicBezTo>
                      <a:pt x="548640" y="145632"/>
                      <a:pt x="542925" y="140869"/>
                      <a:pt x="537210" y="135154"/>
                    </a:cubicBezTo>
                    <a:cubicBezTo>
                      <a:pt x="534353" y="132297"/>
                      <a:pt x="531495" y="127534"/>
                      <a:pt x="532448" y="123724"/>
                    </a:cubicBezTo>
                    <a:cubicBezTo>
                      <a:pt x="535305" y="110389"/>
                      <a:pt x="524828" y="99912"/>
                      <a:pt x="519113" y="96102"/>
                    </a:cubicBezTo>
                    <a:cubicBezTo>
                      <a:pt x="508635" y="90387"/>
                      <a:pt x="512445" y="82767"/>
                      <a:pt x="511493" y="76099"/>
                    </a:cubicBezTo>
                    <a:cubicBezTo>
                      <a:pt x="510540" y="69432"/>
                      <a:pt x="511493" y="62764"/>
                      <a:pt x="501968" y="60859"/>
                    </a:cubicBezTo>
                    <a:cubicBezTo>
                      <a:pt x="501968" y="64669"/>
                      <a:pt x="501015" y="68479"/>
                      <a:pt x="501015" y="71337"/>
                    </a:cubicBezTo>
                    <a:cubicBezTo>
                      <a:pt x="501968" y="80862"/>
                      <a:pt x="501015" y="88482"/>
                      <a:pt x="487680" y="87529"/>
                    </a:cubicBezTo>
                    <a:cubicBezTo>
                      <a:pt x="485775" y="87529"/>
                      <a:pt x="482918" y="92292"/>
                      <a:pt x="479108" y="97054"/>
                    </a:cubicBezTo>
                    <a:cubicBezTo>
                      <a:pt x="457200" y="98007"/>
                      <a:pt x="462915" y="118009"/>
                      <a:pt x="461963" y="133249"/>
                    </a:cubicBezTo>
                    <a:cubicBezTo>
                      <a:pt x="460058" y="134202"/>
                      <a:pt x="458153" y="134202"/>
                      <a:pt x="457200" y="134202"/>
                    </a:cubicBezTo>
                    <a:cubicBezTo>
                      <a:pt x="437198" y="135154"/>
                      <a:pt x="437198" y="135154"/>
                      <a:pt x="437198" y="154204"/>
                    </a:cubicBezTo>
                    <a:cubicBezTo>
                      <a:pt x="437198" y="244692"/>
                      <a:pt x="437198" y="335179"/>
                      <a:pt x="437198" y="424714"/>
                    </a:cubicBezTo>
                    <a:cubicBezTo>
                      <a:pt x="437198" y="446622"/>
                      <a:pt x="437198" y="469482"/>
                      <a:pt x="437198" y="492342"/>
                    </a:cubicBezTo>
                    <a:cubicBezTo>
                      <a:pt x="430530" y="492342"/>
                      <a:pt x="426720" y="492342"/>
                      <a:pt x="421005" y="492342"/>
                    </a:cubicBezTo>
                    <a:cubicBezTo>
                      <a:pt x="421005" y="461862"/>
                      <a:pt x="421005" y="430429"/>
                      <a:pt x="421005" y="399949"/>
                    </a:cubicBezTo>
                    <a:cubicBezTo>
                      <a:pt x="413385" y="399949"/>
                      <a:pt x="408623" y="399949"/>
                      <a:pt x="401955" y="399949"/>
                    </a:cubicBezTo>
                    <a:cubicBezTo>
                      <a:pt x="401955" y="413284"/>
                      <a:pt x="401955" y="425667"/>
                      <a:pt x="401955" y="438049"/>
                    </a:cubicBezTo>
                    <a:cubicBezTo>
                      <a:pt x="384810" y="443764"/>
                      <a:pt x="384810" y="443764"/>
                      <a:pt x="384810" y="460909"/>
                    </a:cubicBezTo>
                    <a:cubicBezTo>
                      <a:pt x="384810" y="472339"/>
                      <a:pt x="384810" y="482817"/>
                      <a:pt x="384810" y="495199"/>
                    </a:cubicBezTo>
                    <a:cubicBezTo>
                      <a:pt x="371475" y="495199"/>
                      <a:pt x="360045" y="495199"/>
                      <a:pt x="345758" y="495199"/>
                    </a:cubicBezTo>
                    <a:cubicBezTo>
                      <a:pt x="345758" y="508534"/>
                      <a:pt x="345758" y="521869"/>
                      <a:pt x="345758" y="534252"/>
                    </a:cubicBezTo>
                    <a:cubicBezTo>
                      <a:pt x="344805" y="534252"/>
                      <a:pt x="342900" y="534252"/>
                      <a:pt x="341948" y="534252"/>
                    </a:cubicBezTo>
                    <a:cubicBezTo>
                      <a:pt x="340043" y="477102"/>
                      <a:pt x="349568" y="419952"/>
                      <a:pt x="337185" y="360897"/>
                    </a:cubicBezTo>
                    <a:cubicBezTo>
                      <a:pt x="329565" y="360897"/>
                      <a:pt x="320040" y="360897"/>
                      <a:pt x="311468" y="360897"/>
                    </a:cubicBezTo>
                    <a:cubicBezTo>
                      <a:pt x="310515" y="360897"/>
                      <a:pt x="308610" y="361849"/>
                      <a:pt x="307658" y="362802"/>
                    </a:cubicBezTo>
                    <a:cubicBezTo>
                      <a:pt x="304800" y="364707"/>
                      <a:pt x="302895" y="366612"/>
                      <a:pt x="300038" y="368517"/>
                    </a:cubicBezTo>
                    <a:cubicBezTo>
                      <a:pt x="299085" y="364707"/>
                      <a:pt x="299085" y="361849"/>
                      <a:pt x="298133" y="358039"/>
                    </a:cubicBezTo>
                    <a:cubicBezTo>
                      <a:pt x="298133" y="357087"/>
                      <a:pt x="300038" y="354229"/>
                      <a:pt x="299085" y="354229"/>
                    </a:cubicBezTo>
                    <a:cubicBezTo>
                      <a:pt x="287655" y="342799"/>
                      <a:pt x="295275" y="328512"/>
                      <a:pt x="291465" y="316129"/>
                    </a:cubicBezTo>
                    <a:cubicBezTo>
                      <a:pt x="291465" y="315177"/>
                      <a:pt x="290513" y="315177"/>
                      <a:pt x="288608" y="314224"/>
                    </a:cubicBezTo>
                    <a:cubicBezTo>
                      <a:pt x="287655" y="317082"/>
                      <a:pt x="285750" y="319939"/>
                      <a:pt x="284798" y="322797"/>
                    </a:cubicBezTo>
                    <a:cubicBezTo>
                      <a:pt x="280988" y="322797"/>
                      <a:pt x="277178" y="322797"/>
                      <a:pt x="273368" y="322797"/>
                    </a:cubicBezTo>
                    <a:cubicBezTo>
                      <a:pt x="271463" y="319939"/>
                      <a:pt x="270510" y="317082"/>
                      <a:pt x="268605" y="312319"/>
                    </a:cubicBezTo>
                    <a:cubicBezTo>
                      <a:pt x="259080" y="326607"/>
                      <a:pt x="244793" y="317082"/>
                      <a:pt x="232410" y="321844"/>
                    </a:cubicBezTo>
                    <a:cubicBezTo>
                      <a:pt x="232410" y="333274"/>
                      <a:pt x="232410" y="345657"/>
                      <a:pt x="232410" y="359944"/>
                    </a:cubicBezTo>
                    <a:cubicBezTo>
                      <a:pt x="221933" y="359944"/>
                      <a:pt x="212408" y="359944"/>
                      <a:pt x="202883" y="359944"/>
                    </a:cubicBezTo>
                    <a:cubicBezTo>
                      <a:pt x="200025" y="359944"/>
                      <a:pt x="195263" y="360897"/>
                      <a:pt x="195263" y="362802"/>
                    </a:cubicBezTo>
                    <a:cubicBezTo>
                      <a:pt x="191453" y="371374"/>
                      <a:pt x="191453" y="381852"/>
                      <a:pt x="188595" y="391377"/>
                    </a:cubicBezTo>
                    <a:cubicBezTo>
                      <a:pt x="183833" y="407569"/>
                      <a:pt x="187643" y="425667"/>
                      <a:pt x="187643" y="444717"/>
                    </a:cubicBezTo>
                    <a:cubicBezTo>
                      <a:pt x="182880" y="444717"/>
                      <a:pt x="180023" y="444717"/>
                      <a:pt x="176213" y="445669"/>
                    </a:cubicBezTo>
                    <a:cubicBezTo>
                      <a:pt x="176213" y="416142"/>
                      <a:pt x="176213" y="387567"/>
                      <a:pt x="176213" y="358992"/>
                    </a:cubicBezTo>
                    <a:cubicBezTo>
                      <a:pt x="176213" y="329464"/>
                      <a:pt x="176213" y="299937"/>
                      <a:pt x="176213" y="269457"/>
                    </a:cubicBezTo>
                    <a:cubicBezTo>
                      <a:pt x="176213" y="263742"/>
                      <a:pt x="173355" y="256122"/>
                      <a:pt x="182880" y="252312"/>
                    </a:cubicBezTo>
                    <a:cubicBezTo>
                      <a:pt x="184785" y="251359"/>
                      <a:pt x="184785" y="239929"/>
                      <a:pt x="182880" y="234214"/>
                    </a:cubicBezTo>
                    <a:cubicBezTo>
                      <a:pt x="182880" y="232309"/>
                      <a:pt x="177165" y="230404"/>
                      <a:pt x="173355" y="228499"/>
                    </a:cubicBezTo>
                    <a:cubicBezTo>
                      <a:pt x="171450" y="227547"/>
                      <a:pt x="169545" y="227547"/>
                      <a:pt x="166688" y="227547"/>
                    </a:cubicBezTo>
                    <a:cubicBezTo>
                      <a:pt x="165735" y="223737"/>
                      <a:pt x="164783" y="220879"/>
                      <a:pt x="163830" y="216117"/>
                    </a:cubicBezTo>
                    <a:cubicBezTo>
                      <a:pt x="151448" y="216117"/>
                      <a:pt x="140018" y="216117"/>
                      <a:pt x="127635" y="216117"/>
                    </a:cubicBezTo>
                    <a:cubicBezTo>
                      <a:pt x="125730" y="203734"/>
                      <a:pt x="123825" y="193257"/>
                      <a:pt x="120968" y="178969"/>
                    </a:cubicBezTo>
                    <a:cubicBezTo>
                      <a:pt x="111443" y="191352"/>
                      <a:pt x="91440" y="191352"/>
                      <a:pt x="82868" y="181827"/>
                    </a:cubicBezTo>
                    <a:cubicBezTo>
                      <a:pt x="80963" y="179922"/>
                      <a:pt x="74295" y="179922"/>
                      <a:pt x="73343" y="180874"/>
                    </a:cubicBezTo>
                    <a:cubicBezTo>
                      <a:pt x="68580" y="187542"/>
                      <a:pt x="60960" y="193257"/>
                      <a:pt x="62865" y="203734"/>
                    </a:cubicBezTo>
                    <a:cubicBezTo>
                      <a:pt x="63818" y="208497"/>
                      <a:pt x="62865" y="213259"/>
                      <a:pt x="62865" y="218022"/>
                    </a:cubicBezTo>
                    <a:cubicBezTo>
                      <a:pt x="52388" y="218974"/>
                      <a:pt x="41910" y="218022"/>
                      <a:pt x="32385" y="219927"/>
                    </a:cubicBezTo>
                    <a:cubicBezTo>
                      <a:pt x="28575" y="220879"/>
                      <a:pt x="25718" y="226594"/>
                      <a:pt x="24765" y="231357"/>
                    </a:cubicBezTo>
                    <a:cubicBezTo>
                      <a:pt x="20955" y="232309"/>
                      <a:pt x="17145" y="232309"/>
                      <a:pt x="15240" y="232309"/>
                    </a:cubicBezTo>
                    <a:cubicBezTo>
                      <a:pt x="15240" y="293269"/>
                      <a:pt x="16193" y="353277"/>
                      <a:pt x="16193" y="413284"/>
                    </a:cubicBezTo>
                    <a:cubicBezTo>
                      <a:pt x="16193" y="474244"/>
                      <a:pt x="16193" y="535204"/>
                      <a:pt x="16193" y="596164"/>
                    </a:cubicBezTo>
                    <a:cubicBezTo>
                      <a:pt x="16193" y="625692"/>
                      <a:pt x="17145" y="655219"/>
                      <a:pt x="17145" y="684747"/>
                    </a:cubicBezTo>
                    <a:cubicBezTo>
                      <a:pt x="17145" y="688557"/>
                      <a:pt x="17145" y="692367"/>
                      <a:pt x="16193" y="696177"/>
                    </a:cubicBezTo>
                    <a:cubicBezTo>
                      <a:pt x="10478" y="696177"/>
                      <a:pt x="4763" y="696177"/>
                      <a:pt x="0" y="696177"/>
                    </a:cubicBezTo>
                    <a:cubicBezTo>
                      <a:pt x="2858" y="806667"/>
                      <a:pt x="2858" y="915252"/>
                      <a:pt x="2858" y="1022884"/>
                    </a:cubicBezTo>
                    <a:cubicBezTo>
                      <a:pt x="528638" y="1022884"/>
                      <a:pt x="1054418" y="1022884"/>
                      <a:pt x="1580198" y="1022884"/>
                    </a:cubicBezTo>
                    <a:cubicBezTo>
                      <a:pt x="1580198" y="1019074"/>
                      <a:pt x="1581150" y="1015264"/>
                      <a:pt x="1581150" y="1011454"/>
                    </a:cubicBezTo>
                    <a:cubicBezTo>
                      <a:pt x="1581150" y="839052"/>
                      <a:pt x="1581150" y="666649"/>
                      <a:pt x="1581150" y="493294"/>
                    </a:cubicBezTo>
                    <a:cubicBezTo>
                      <a:pt x="1581150" y="490437"/>
                      <a:pt x="1580198" y="486627"/>
                      <a:pt x="1580198" y="482817"/>
                    </a:cubicBezTo>
                    <a:close/>
                    <a:moveTo>
                      <a:pt x="277178" y="415189"/>
                    </a:moveTo>
                    <a:cubicBezTo>
                      <a:pt x="278130" y="415189"/>
                      <a:pt x="278130" y="415189"/>
                      <a:pt x="277178" y="415189"/>
                    </a:cubicBezTo>
                    <a:cubicBezTo>
                      <a:pt x="278130" y="446622"/>
                      <a:pt x="278130" y="478054"/>
                      <a:pt x="278130" y="509487"/>
                    </a:cubicBezTo>
                    <a:cubicBezTo>
                      <a:pt x="278130" y="509487"/>
                      <a:pt x="277178" y="509487"/>
                      <a:pt x="277178" y="509487"/>
                    </a:cubicBezTo>
                    <a:cubicBezTo>
                      <a:pt x="277178" y="478054"/>
                      <a:pt x="277178" y="446622"/>
                      <a:pt x="277178" y="415189"/>
                    </a:cubicBezTo>
                    <a:close/>
                    <a:moveTo>
                      <a:pt x="278130" y="854292"/>
                    </a:moveTo>
                    <a:cubicBezTo>
                      <a:pt x="278130" y="854292"/>
                      <a:pt x="278130" y="854292"/>
                      <a:pt x="278130" y="854292"/>
                    </a:cubicBezTo>
                    <a:cubicBezTo>
                      <a:pt x="277178" y="756184"/>
                      <a:pt x="277178" y="657124"/>
                      <a:pt x="277178" y="559017"/>
                    </a:cubicBezTo>
                    <a:cubicBezTo>
                      <a:pt x="277178" y="559017"/>
                      <a:pt x="278130" y="559017"/>
                      <a:pt x="278130" y="559017"/>
                    </a:cubicBezTo>
                    <a:cubicBezTo>
                      <a:pt x="278130" y="657124"/>
                      <a:pt x="278130" y="755232"/>
                      <a:pt x="278130" y="854292"/>
                    </a:cubicBezTo>
                    <a:close/>
                    <a:moveTo>
                      <a:pt x="404813" y="787617"/>
                    </a:moveTo>
                    <a:cubicBezTo>
                      <a:pt x="385763" y="787617"/>
                      <a:pt x="367665" y="787617"/>
                      <a:pt x="348615" y="787617"/>
                    </a:cubicBezTo>
                    <a:cubicBezTo>
                      <a:pt x="348615" y="786664"/>
                      <a:pt x="348615" y="785712"/>
                      <a:pt x="348615" y="784759"/>
                    </a:cubicBezTo>
                    <a:cubicBezTo>
                      <a:pt x="367665" y="784759"/>
                      <a:pt x="385763" y="784759"/>
                      <a:pt x="404813" y="784759"/>
                    </a:cubicBezTo>
                    <a:cubicBezTo>
                      <a:pt x="404813" y="786664"/>
                      <a:pt x="404813" y="786664"/>
                      <a:pt x="404813" y="787617"/>
                    </a:cubicBezTo>
                    <a:close/>
                    <a:moveTo>
                      <a:pt x="348615" y="759994"/>
                    </a:moveTo>
                    <a:cubicBezTo>
                      <a:pt x="366713" y="759994"/>
                      <a:pt x="385763" y="759994"/>
                      <a:pt x="403860" y="759994"/>
                    </a:cubicBezTo>
                    <a:cubicBezTo>
                      <a:pt x="403860" y="760947"/>
                      <a:pt x="403860" y="760947"/>
                      <a:pt x="403860" y="761899"/>
                    </a:cubicBezTo>
                    <a:cubicBezTo>
                      <a:pt x="385763" y="761899"/>
                      <a:pt x="366713" y="761899"/>
                      <a:pt x="348615" y="761899"/>
                    </a:cubicBezTo>
                    <a:cubicBezTo>
                      <a:pt x="348615" y="760947"/>
                      <a:pt x="348615" y="759994"/>
                      <a:pt x="348615" y="759994"/>
                    </a:cubicBezTo>
                    <a:close/>
                    <a:moveTo>
                      <a:pt x="404813" y="655219"/>
                    </a:moveTo>
                    <a:cubicBezTo>
                      <a:pt x="385763" y="655219"/>
                      <a:pt x="367665" y="655219"/>
                      <a:pt x="348615" y="655219"/>
                    </a:cubicBezTo>
                    <a:cubicBezTo>
                      <a:pt x="348615" y="654267"/>
                      <a:pt x="348615" y="653314"/>
                      <a:pt x="348615" y="652362"/>
                    </a:cubicBezTo>
                    <a:cubicBezTo>
                      <a:pt x="367665" y="652362"/>
                      <a:pt x="385763" y="652362"/>
                      <a:pt x="404813" y="652362"/>
                    </a:cubicBezTo>
                    <a:cubicBezTo>
                      <a:pt x="404813" y="654267"/>
                      <a:pt x="404813" y="655219"/>
                      <a:pt x="404813" y="655219"/>
                    </a:cubicBezTo>
                    <a:close/>
                    <a:moveTo>
                      <a:pt x="403860" y="706654"/>
                    </a:moveTo>
                    <a:cubicBezTo>
                      <a:pt x="403860" y="707607"/>
                      <a:pt x="403860" y="707607"/>
                      <a:pt x="403860" y="708559"/>
                    </a:cubicBezTo>
                    <a:cubicBezTo>
                      <a:pt x="385763" y="708559"/>
                      <a:pt x="366713" y="708559"/>
                      <a:pt x="348615" y="708559"/>
                    </a:cubicBezTo>
                    <a:cubicBezTo>
                      <a:pt x="348615" y="707607"/>
                      <a:pt x="348615" y="707607"/>
                      <a:pt x="348615" y="706654"/>
                    </a:cubicBezTo>
                    <a:cubicBezTo>
                      <a:pt x="367665" y="706654"/>
                      <a:pt x="385763" y="706654"/>
                      <a:pt x="403860" y="706654"/>
                    </a:cubicBezTo>
                    <a:close/>
                    <a:moveTo>
                      <a:pt x="348615" y="680937"/>
                    </a:moveTo>
                    <a:cubicBezTo>
                      <a:pt x="348615" y="679984"/>
                      <a:pt x="348615" y="679984"/>
                      <a:pt x="348615" y="679032"/>
                    </a:cubicBezTo>
                    <a:cubicBezTo>
                      <a:pt x="366713" y="679032"/>
                      <a:pt x="385763" y="679032"/>
                      <a:pt x="403860" y="679032"/>
                    </a:cubicBezTo>
                    <a:cubicBezTo>
                      <a:pt x="403860" y="679984"/>
                      <a:pt x="403860" y="679984"/>
                      <a:pt x="403860" y="680937"/>
                    </a:cubicBezTo>
                    <a:cubicBezTo>
                      <a:pt x="385763" y="680937"/>
                      <a:pt x="367665" y="680937"/>
                      <a:pt x="348615" y="680937"/>
                    </a:cubicBezTo>
                    <a:close/>
                    <a:moveTo>
                      <a:pt x="348615" y="549492"/>
                    </a:moveTo>
                    <a:cubicBezTo>
                      <a:pt x="367665" y="549492"/>
                      <a:pt x="385763" y="549492"/>
                      <a:pt x="404813" y="549492"/>
                    </a:cubicBezTo>
                    <a:cubicBezTo>
                      <a:pt x="404813" y="550444"/>
                      <a:pt x="404813" y="551397"/>
                      <a:pt x="404813" y="552349"/>
                    </a:cubicBezTo>
                    <a:cubicBezTo>
                      <a:pt x="385763" y="552349"/>
                      <a:pt x="367665" y="552349"/>
                      <a:pt x="348615" y="552349"/>
                    </a:cubicBezTo>
                    <a:cubicBezTo>
                      <a:pt x="348615" y="551397"/>
                      <a:pt x="348615" y="550444"/>
                      <a:pt x="348615" y="549492"/>
                    </a:cubicBezTo>
                    <a:close/>
                    <a:moveTo>
                      <a:pt x="404813" y="732372"/>
                    </a:moveTo>
                    <a:cubicBezTo>
                      <a:pt x="404813" y="733324"/>
                      <a:pt x="404813" y="735229"/>
                      <a:pt x="404813" y="736182"/>
                    </a:cubicBezTo>
                    <a:cubicBezTo>
                      <a:pt x="386715" y="736182"/>
                      <a:pt x="367665" y="736182"/>
                      <a:pt x="349568" y="736182"/>
                    </a:cubicBezTo>
                    <a:cubicBezTo>
                      <a:pt x="349568" y="735229"/>
                      <a:pt x="349568" y="733324"/>
                      <a:pt x="349568" y="732372"/>
                    </a:cubicBezTo>
                    <a:cubicBezTo>
                      <a:pt x="367665" y="732372"/>
                      <a:pt x="385763" y="732372"/>
                      <a:pt x="404813" y="732372"/>
                    </a:cubicBezTo>
                    <a:close/>
                    <a:moveTo>
                      <a:pt x="349568" y="861912"/>
                    </a:moveTo>
                    <a:cubicBezTo>
                      <a:pt x="367665" y="861912"/>
                      <a:pt x="386715" y="861912"/>
                      <a:pt x="404813" y="861912"/>
                    </a:cubicBezTo>
                    <a:cubicBezTo>
                      <a:pt x="402908" y="869532"/>
                      <a:pt x="401003" y="870484"/>
                      <a:pt x="357188" y="868579"/>
                    </a:cubicBezTo>
                    <a:cubicBezTo>
                      <a:pt x="354330" y="868579"/>
                      <a:pt x="351473" y="866674"/>
                      <a:pt x="348615" y="864769"/>
                    </a:cubicBezTo>
                    <a:cubicBezTo>
                      <a:pt x="348615" y="863817"/>
                      <a:pt x="348615" y="862864"/>
                      <a:pt x="349568" y="861912"/>
                    </a:cubicBezTo>
                    <a:close/>
                    <a:moveTo>
                      <a:pt x="348615" y="838099"/>
                    </a:moveTo>
                    <a:cubicBezTo>
                      <a:pt x="366713" y="838099"/>
                      <a:pt x="385763" y="838099"/>
                      <a:pt x="403860" y="838099"/>
                    </a:cubicBezTo>
                    <a:cubicBezTo>
                      <a:pt x="403860" y="839052"/>
                      <a:pt x="403860" y="840004"/>
                      <a:pt x="403860" y="840004"/>
                    </a:cubicBezTo>
                    <a:cubicBezTo>
                      <a:pt x="385763" y="840004"/>
                      <a:pt x="366713" y="840004"/>
                      <a:pt x="348615" y="840004"/>
                    </a:cubicBezTo>
                    <a:cubicBezTo>
                      <a:pt x="348615" y="840004"/>
                      <a:pt x="348615" y="839052"/>
                      <a:pt x="348615" y="838099"/>
                    </a:cubicBezTo>
                    <a:close/>
                    <a:moveTo>
                      <a:pt x="403860" y="891439"/>
                    </a:moveTo>
                    <a:cubicBezTo>
                      <a:pt x="385763" y="891439"/>
                      <a:pt x="366713" y="891439"/>
                      <a:pt x="348615" y="891439"/>
                    </a:cubicBezTo>
                    <a:cubicBezTo>
                      <a:pt x="348615" y="890487"/>
                      <a:pt x="348615" y="890487"/>
                      <a:pt x="348615" y="889534"/>
                    </a:cubicBezTo>
                    <a:cubicBezTo>
                      <a:pt x="366713" y="889534"/>
                      <a:pt x="385763" y="889534"/>
                      <a:pt x="403860" y="889534"/>
                    </a:cubicBezTo>
                    <a:cubicBezTo>
                      <a:pt x="403860" y="890487"/>
                      <a:pt x="403860" y="890487"/>
                      <a:pt x="403860" y="891439"/>
                    </a:cubicBezTo>
                    <a:close/>
                    <a:moveTo>
                      <a:pt x="404813" y="918109"/>
                    </a:moveTo>
                    <a:cubicBezTo>
                      <a:pt x="385763" y="918109"/>
                      <a:pt x="367665" y="918109"/>
                      <a:pt x="348615" y="918109"/>
                    </a:cubicBezTo>
                    <a:cubicBezTo>
                      <a:pt x="348615" y="917157"/>
                      <a:pt x="348615" y="916204"/>
                      <a:pt x="348615" y="915252"/>
                    </a:cubicBezTo>
                    <a:cubicBezTo>
                      <a:pt x="367665" y="915252"/>
                      <a:pt x="385763" y="915252"/>
                      <a:pt x="404813" y="915252"/>
                    </a:cubicBezTo>
                    <a:cubicBezTo>
                      <a:pt x="404813" y="916204"/>
                      <a:pt x="404813" y="917157"/>
                      <a:pt x="404813" y="918109"/>
                    </a:cubicBezTo>
                    <a:close/>
                    <a:moveTo>
                      <a:pt x="348615" y="814287"/>
                    </a:moveTo>
                    <a:cubicBezTo>
                      <a:pt x="348615" y="813334"/>
                      <a:pt x="348615" y="813334"/>
                      <a:pt x="348615" y="812382"/>
                    </a:cubicBezTo>
                    <a:cubicBezTo>
                      <a:pt x="367665" y="812382"/>
                      <a:pt x="385763" y="812382"/>
                      <a:pt x="404813" y="812382"/>
                    </a:cubicBezTo>
                    <a:cubicBezTo>
                      <a:pt x="404813" y="813334"/>
                      <a:pt x="404813" y="813334"/>
                      <a:pt x="404813" y="814287"/>
                    </a:cubicBezTo>
                    <a:cubicBezTo>
                      <a:pt x="386715" y="814287"/>
                      <a:pt x="367665" y="814287"/>
                      <a:pt x="348615" y="814287"/>
                    </a:cubicBezTo>
                    <a:close/>
                    <a:moveTo>
                      <a:pt x="465773" y="182779"/>
                    </a:moveTo>
                    <a:cubicBezTo>
                      <a:pt x="464820" y="183732"/>
                      <a:pt x="463868" y="183732"/>
                      <a:pt x="462915" y="184684"/>
                    </a:cubicBezTo>
                    <a:cubicBezTo>
                      <a:pt x="461010" y="181827"/>
                      <a:pt x="459105" y="178969"/>
                      <a:pt x="459105" y="176112"/>
                    </a:cubicBezTo>
                    <a:cubicBezTo>
                      <a:pt x="459105" y="173254"/>
                      <a:pt x="461963" y="170397"/>
                      <a:pt x="463868" y="168492"/>
                    </a:cubicBezTo>
                    <a:cubicBezTo>
                      <a:pt x="464820" y="169444"/>
                      <a:pt x="465773" y="169444"/>
                      <a:pt x="466725" y="170397"/>
                    </a:cubicBezTo>
                    <a:cubicBezTo>
                      <a:pt x="465773" y="173254"/>
                      <a:pt x="465773" y="178017"/>
                      <a:pt x="465773" y="182779"/>
                    </a:cubicBezTo>
                    <a:close/>
                    <a:moveTo>
                      <a:pt x="477203" y="182779"/>
                    </a:moveTo>
                    <a:cubicBezTo>
                      <a:pt x="476250" y="179922"/>
                      <a:pt x="473393" y="178017"/>
                      <a:pt x="473393" y="175159"/>
                    </a:cubicBezTo>
                    <a:cubicBezTo>
                      <a:pt x="473393" y="172302"/>
                      <a:pt x="476250" y="170397"/>
                      <a:pt x="477203" y="168492"/>
                    </a:cubicBezTo>
                    <a:cubicBezTo>
                      <a:pt x="479108" y="170397"/>
                      <a:pt x="481013" y="173254"/>
                      <a:pt x="482918" y="176112"/>
                    </a:cubicBezTo>
                    <a:cubicBezTo>
                      <a:pt x="481013" y="178969"/>
                      <a:pt x="479108" y="180874"/>
                      <a:pt x="477203" y="182779"/>
                    </a:cubicBezTo>
                    <a:close/>
                    <a:moveTo>
                      <a:pt x="488633" y="172302"/>
                    </a:moveTo>
                    <a:cubicBezTo>
                      <a:pt x="488633" y="170397"/>
                      <a:pt x="491490" y="169444"/>
                      <a:pt x="493395" y="167539"/>
                    </a:cubicBezTo>
                    <a:cubicBezTo>
                      <a:pt x="495300" y="172302"/>
                      <a:pt x="496253" y="176112"/>
                      <a:pt x="498158" y="181827"/>
                    </a:cubicBezTo>
                    <a:cubicBezTo>
                      <a:pt x="485775" y="184684"/>
                      <a:pt x="488633" y="177064"/>
                      <a:pt x="488633" y="172302"/>
                    </a:cubicBezTo>
                    <a:close/>
                    <a:moveTo>
                      <a:pt x="508635" y="182779"/>
                    </a:moveTo>
                    <a:cubicBezTo>
                      <a:pt x="507683" y="180874"/>
                      <a:pt x="504825" y="178017"/>
                      <a:pt x="504825" y="176112"/>
                    </a:cubicBezTo>
                    <a:cubicBezTo>
                      <a:pt x="504825" y="173254"/>
                      <a:pt x="507683" y="170397"/>
                      <a:pt x="508635" y="167539"/>
                    </a:cubicBezTo>
                    <a:cubicBezTo>
                      <a:pt x="510540" y="169444"/>
                      <a:pt x="511493" y="171349"/>
                      <a:pt x="513398" y="174207"/>
                    </a:cubicBezTo>
                    <a:cubicBezTo>
                      <a:pt x="511493" y="178017"/>
                      <a:pt x="509588" y="180874"/>
                      <a:pt x="508635" y="182779"/>
                    </a:cubicBezTo>
                    <a:close/>
                    <a:moveTo>
                      <a:pt x="659130" y="609499"/>
                    </a:moveTo>
                    <a:cubicBezTo>
                      <a:pt x="659130" y="609499"/>
                      <a:pt x="660083" y="609499"/>
                      <a:pt x="660083" y="609499"/>
                    </a:cubicBezTo>
                    <a:cubicBezTo>
                      <a:pt x="660083" y="655219"/>
                      <a:pt x="660083" y="700939"/>
                      <a:pt x="660083" y="746659"/>
                    </a:cubicBezTo>
                    <a:cubicBezTo>
                      <a:pt x="660083" y="746659"/>
                      <a:pt x="659130" y="746659"/>
                      <a:pt x="659130" y="746659"/>
                    </a:cubicBezTo>
                    <a:cubicBezTo>
                      <a:pt x="659130" y="699987"/>
                      <a:pt x="659130" y="654267"/>
                      <a:pt x="659130" y="609499"/>
                    </a:cubicBezTo>
                    <a:close/>
                    <a:moveTo>
                      <a:pt x="645795" y="822859"/>
                    </a:moveTo>
                    <a:cubicBezTo>
                      <a:pt x="649605" y="822859"/>
                      <a:pt x="652463" y="821907"/>
                      <a:pt x="657225" y="821907"/>
                    </a:cubicBezTo>
                    <a:cubicBezTo>
                      <a:pt x="657225" y="825717"/>
                      <a:pt x="657225" y="828574"/>
                      <a:pt x="658178" y="832384"/>
                    </a:cubicBezTo>
                    <a:cubicBezTo>
                      <a:pt x="653415" y="832384"/>
                      <a:pt x="650558" y="832384"/>
                      <a:pt x="645795" y="832384"/>
                    </a:cubicBezTo>
                    <a:cubicBezTo>
                      <a:pt x="645795" y="829527"/>
                      <a:pt x="645795" y="826669"/>
                      <a:pt x="645795" y="822859"/>
                    </a:cubicBezTo>
                    <a:close/>
                    <a:moveTo>
                      <a:pt x="645795" y="859054"/>
                    </a:moveTo>
                    <a:cubicBezTo>
                      <a:pt x="649605" y="859054"/>
                      <a:pt x="653415" y="859054"/>
                      <a:pt x="657225" y="859054"/>
                    </a:cubicBezTo>
                    <a:cubicBezTo>
                      <a:pt x="661035" y="871437"/>
                      <a:pt x="652463" y="867627"/>
                      <a:pt x="645795" y="867627"/>
                    </a:cubicBezTo>
                    <a:cubicBezTo>
                      <a:pt x="645795" y="864769"/>
                      <a:pt x="645795" y="862864"/>
                      <a:pt x="645795" y="859054"/>
                    </a:cubicBezTo>
                    <a:close/>
                    <a:moveTo>
                      <a:pt x="619125" y="822859"/>
                    </a:moveTo>
                    <a:cubicBezTo>
                      <a:pt x="622935" y="822859"/>
                      <a:pt x="626745" y="822859"/>
                      <a:pt x="630555" y="822859"/>
                    </a:cubicBezTo>
                    <a:cubicBezTo>
                      <a:pt x="630555" y="825717"/>
                      <a:pt x="630555" y="829527"/>
                      <a:pt x="630555" y="833337"/>
                    </a:cubicBezTo>
                    <a:cubicBezTo>
                      <a:pt x="626745" y="833337"/>
                      <a:pt x="623888" y="833337"/>
                      <a:pt x="619125" y="834289"/>
                    </a:cubicBezTo>
                    <a:cubicBezTo>
                      <a:pt x="619125" y="829527"/>
                      <a:pt x="619125" y="825717"/>
                      <a:pt x="619125" y="822859"/>
                    </a:cubicBezTo>
                    <a:close/>
                    <a:moveTo>
                      <a:pt x="619125" y="860007"/>
                    </a:moveTo>
                    <a:cubicBezTo>
                      <a:pt x="622935" y="860007"/>
                      <a:pt x="626745" y="860007"/>
                      <a:pt x="631508" y="859054"/>
                    </a:cubicBezTo>
                    <a:cubicBezTo>
                      <a:pt x="631508" y="862864"/>
                      <a:pt x="631508" y="864769"/>
                      <a:pt x="631508" y="868579"/>
                    </a:cubicBezTo>
                    <a:cubicBezTo>
                      <a:pt x="624840" y="867627"/>
                      <a:pt x="616268" y="872389"/>
                      <a:pt x="619125" y="860007"/>
                    </a:cubicBezTo>
                    <a:close/>
                    <a:moveTo>
                      <a:pt x="630555" y="894297"/>
                    </a:moveTo>
                    <a:cubicBezTo>
                      <a:pt x="630555" y="897154"/>
                      <a:pt x="630555" y="900012"/>
                      <a:pt x="630555" y="903822"/>
                    </a:cubicBezTo>
                    <a:cubicBezTo>
                      <a:pt x="624840" y="902869"/>
                      <a:pt x="616268" y="907632"/>
                      <a:pt x="619125" y="894297"/>
                    </a:cubicBezTo>
                    <a:cubicBezTo>
                      <a:pt x="622935" y="894297"/>
                      <a:pt x="625793" y="894297"/>
                      <a:pt x="630555" y="894297"/>
                    </a:cubicBezTo>
                    <a:close/>
                    <a:moveTo>
                      <a:pt x="604838" y="822859"/>
                    </a:moveTo>
                    <a:cubicBezTo>
                      <a:pt x="604838" y="825717"/>
                      <a:pt x="604838" y="829527"/>
                      <a:pt x="604838" y="833337"/>
                    </a:cubicBezTo>
                    <a:cubicBezTo>
                      <a:pt x="601028" y="833337"/>
                      <a:pt x="597218" y="833337"/>
                      <a:pt x="592455" y="833337"/>
                    </a:cubicBezTo>
                    <a:cubicBezTo>
                      <a:pt x="592455" y="830479"/>
                      <a:pt x="591503" y="827622"/>
                      <a:pt x="591503" y="822859"/>
                    </a:cubicBezTo>
                    <a:cubicBezTo>
                      <a:pt x="595313" y="822859"/>
                      <a:pt x="600075" y="822859"/>
                      <a:pt x="604838" y="822859"/>
                    </a:cubicBezTo>
                    <a:close/>
                    <a:moveTo>
                      <a:pt x="603885" y="867627"/>
                    </a:moveTo>
                    <a:cubicBezTo>
                      <a:pt x="598170" y="867627"/>
                      <a:pt x="589598" y="871437"/>
                      <a:pt x="590550" y="858102"/>
                    </a:cubicBezTo>
                    <a:cubicBezTo>
                      <a:pt x="597218" y="860007"/>
                      <a:pt x="606743" y="855244"/>
                      <a:pt x="603885" y="867627"/>
                    </a:cubicBezTo>
                    <a:close/>
                    <a:moveTo>
                      <a:pt x="586740" y="744754"/>
                    </a:moveTo>
                    <a:cubicBezTo>
                      <a:pt x="586740" y="744754"/>
                      <a:pt x="586740" y="744754"/>
                      <a:pt x="586740" y="744754"/>
                    </a:cubicBezTo>
                    <a:cubicBezTo>
                      <a:pt x="585788" y="699987"/>
                      <a:pt x="585788" y="655219"/>
                      <a:pt x="585788" y="610452"/>
                    </a:cubicBezTo>
                    <a:cubicBezTo>
                      <a:pt x="585788" y="610452"/>
                      <a:pt x="586740" y="610452"/>
                      <a:pt x="586740" y="610452"/>
                    </a:cubicBezTo>
                    <a:cubicBezTo>
                      <a:pt x="586740" y="656172"/>
                      <a:pt x="586740" y="700939"/>
                      <a:pt x="586740" y="744754"/>
                    </a:cubicBezTo>
                    <a:close/>
                    <a:moveTo>
                      <a:pt x="603885" y="1008597"/>
                    </a:moveTo>
                    <a:cubicBezTo>
                      <a:pt x="599123" y="1008597"/>
                      <a:pt x="595313" y="1008597"/>
                      <a:pt x="590550" y="1008597"/>
                    </a:cubicBezTo>
                    <a:cubicBezTo>
                      <a:pt x="590550" y="1004787"/>
                      <a:pt x="590550" y="1001929"/>
                      <a:pt x="590550" y="998119"/>
                    </a:cubicBezTo>
                    <a:cubicBezTo>
                      <a:pt x="594360" y="998119"/>
                      <a:pt x="599123" y="998119"/>
                      <a:pt x="603885" y="998119"/>
                    </a:cubicBezTo>
                    <a:cubicBezTo>
                      <a:pt x="603885" y="1000977"/>
                      <a:pt x="603885" y="1004787"/>
                      <a:pt x="603885" y="1008597"/>
                    </a:cubicBezTo>
                    <a:close/>
                    <a:moveTo>
                      <a:pt x="591503" y="928587"/>
                    </a:moveTo>
                    <a:cubicBezTo>
                      <a:pt x="596265" y="928587"/>
                      <a:pt x="600075" y="928587"/>
                      <a:pt x="604838" y="928587"/>
                    </a:cubicBezTo>
                    <a:cubicBezTo>
                      <a:pt x="604838" y="931444"/>
                      <a:pt x="604838" y="934302"/>
                      <a:pt x="604838" y="938112"/>
                    </a:cubicBezTo>
                    <a:cubicBezTo>
                      <a:pt x="601028" y="938112"/>
                      <a:pt x="597218" y="938112"/>
                      <a:pt x="592455" y="938112"/>
                    </a:cubicBezTo>
                    <a:cubicBezTo>
                      <a:pt x="591503" y="934302"/>
                      <a:pt x="591503" y="931444"/>
                      <a:pt x="591503" y="928587"/>
                    </a:cubicBezTo>
                    <a:close/>
                    <a:moveTo>
                      <a:pt x="604838" y="973354"/>
                    </a:moveTo>
                    <a:cubicBezTo>
                      <a:pt x="600075" y="973354"/>
                      <a:pt x="596265" y="973354"/>
                      <a:pt x="591503" y="973354"/>
                    </a:cubicBezTo>
                    <a:cubicBezTo>
                      <a:pt x="591503" y="969544"/>
                      <a:pt x="591503" y="966687"/>
                      <a:pt x="591503" y="962877"/>
                    </a:cubicBezTo>
                    <a:cubicBezTo>
                      <a:pt x="595313" y="962877"/>
                      <a:pt x="600075" y="962877"/>
                      <a:pt x="604838" y="962877"/>
                    </a:cubicBezTo>
                    <a:cubicBezTo>
                      <a:pt x="604838" y="966687"/>
                      <a:pt x="604838" y="969544"/>
                      <a:pt x="604838" y="973354"/>
                    </a:cubicBezTo>
                    <a:close/>
                    <a:moveTo>
                      <a:pt x="602933" y="902869"/>
                    </a:moveTo>
                    <a:cubicBezTo>
                      <a:pt x="600075" y="904774"/>
                      <a:pt x="596265" y="904774"/>
                      <a:pt x="593408" y="902869"/>
                    </a:cubicBezTo>
                    <a:cubicBezTo>
                      <a:pt x="591503" y="901917"/>
                      <a:pt x="591503" y="898107"/>
                      <a:pt x="590550" y="894297"/>
                    </a:cubicBezTo>
                    <a:cubicBezTo>
                      <a:pt x="597218" y="894297"/>
                      <a:pt x="600075" y="894297"/>
                      <a:pt x="605790" y="894297"/>
                    </a:cubicBezTo>
                    <a:cubicBezTo>
                      <a:pt x="604838" y="897154"/>
                      <a:pt x="604838" y="900964"/>
                      <a:pt x="602933" y="902869"/>
                    </a:cubicBezTo>
                    <a:close/>
                    <a:moveTo>
                      <a:pt x="612458" y="743802"/>
                    </a:moveTo>
                    <a:cubicBezTo>
                      <a:pt x="611505" y="743802"/>
                      <a:pt x="611505" y="743802"/>
                      <a:pt x="612458" y="743802"/>
                    </a:cubicBezTo>
                    <a:cubicBezTo>
                      <a:pt x="611505" y="699034"/>
                      <a:pt x="611505" y="654267"/>
                      <a:pt x="611505" y="609499"/>
                    </a:cubicBezTo>
                    <a:cubicBezTo>
                      <a:pt x="611505" y="609499"/>
                      <a:pt x="612458" y="609499"/>
                      <a:pt x="612458" y="609499"/>
                    </a:cubicBezTo>
                    <a:cubicBezTo>
                      <a:pt x="612458" y="654267"/>
                      <a:pt x="612458" y="699034"/>
                      <a:pt x="612458" y="743802"/>
                    </a:cubicBezTo>
                    <a:close/>
                    <a:moveTo>
                      <a:pt x="630555" y="1008597"/>
                    </a:moveTo>
                    <a:cubicBezTo>
                      <a:pt x="626745" y="1008597"/>
                      <a:pt x="622935" y="1008597"/>
                      <a:pt x="619125" y="1008597"/>
                    </a:cubicBezTo>
                    <a:cubicBezTo>
                      <a:pt x="619125" y="1005739"/>
                      <a:pt x="618173" y="1002882"/>
                      <a:pt x="618173" y="998119"/>
                    </a:cubicBezTo>
                    <a:cubicBezTo>
                      <a:pt x="621983" y="998119"/>
                      <a:pt x="625793" y="997167"/>
                      <a:pt x="630555" y="997167"/>
                    </a:cubicBezTo>
                    <a:cubicBezTo>
                      <a:pt x="630555" y="1001929"/>
                      <a:pt x="630555" y="1004787"/>
                      <a:pt x="630555" y="1008597"/>
                    </a:cubicBezTo>
                    <a:close/>
                    <a:moveTo>
                      <a:pt x="619125" y="974307"/>
                    </a:moveTo>
                    <a:cubicBezTo>
                      <a:pt x="619125" y="970497"/>
                      <a:pt x="619125" y="967639"/>
                      <a:pt x="618173" y="962877"/>
                    </a:cubicBezTo>
                    <a:cubicBezTo>
                      <a:pt x="621983" y="962877"/>
                      <a:pt x="625793" y="961924"/>
                      <a:pt x="630555" y="961924"/>
                    </a:cubicBezTo>
                    <a:cubicBezTo>
                      <a:pt x="630555" y="965734"/>
                      <a:pt x="630555" y="969544"/>
                      <a:pt x="631508" y="974307"/>
                    </a:cubicBezTo>
                    <a:cubicBezTo>
                      <a:pt x="625793" y="974307"/>
                      <a:pt x="622935" y="974307"/>
                      <a:pt x="619125" y="974307"/>
                    </a:cubicBezTo>
                    <a:close/>
                    <a:moveTo>
                      <a:pt x="618173" y="937159"/>
                    </a:moveTo>
                    <a:cubicBezTo>
                      <a:pt x="618173" y="934302"/>
                      <a:pt x="618173" y="930492"/>
                      <a:pt x="620078" y="928587"/>
                    </a:cubicBezTo>
                    <a:cubicBezTo>
                      <a:pt x="621983" y="926682"/>
                      <a:pt x="626745" y="926682"/>
                      <a:pt x="628650" y="928587"/>
                    </a:cubicBezTo>
                    <a:cubicBezTo>
                      <a:pt x="630555" y="929539"/>
                      <a:pt x="630555" y="934302"/>
                      <a:pt x="631508" y="937159"/>
                    </a:cubicBezTo>
                    <a:cubicBezTo>
                      <a:pt x="626745" y="937159"/>
                      <a:pt x="623888" y="937159"/>
                      <a:pt x="618173" y="937159"/>
                    </a:cubicBezTo>
                    <a:close/>
                    <a:moveTo>
                      <a:pt x="635318" y="744754"/>
                    </a:moveTo>
                    <a:cubicBezTo>
                      <a:pt x="635318" y="744754"/>
                      <a:pt x="635318" y="744754"/>
                      <a:pt x="635318" y="744754"/>
                    </a:cubicBezTo>
                    <a:cubicBezTo>
                      <a:pt x="634365" y="699987"/>
                      <a:pt x="634365" y="655219"/>
                      <a:pt x="634365" y="610452"/>
                    </a:cubicBezTo>
                    <a:cubicBezTo>
                      <a:pt x="634365" y="610452"/>
                      <a:pt x="635318" y="610452"/>
                      <a:pt x="635318" y="610452"/>
                    </a:cubicBezTo>
                    <a:cubicBezTo>
                      <a:pt x="635318" y="656172"/>
                      <a:pt x="635318" y="700939"/>
                      <a:pt x="635318" y="744754"/>
                    </a:cubicBezTo>
                    <a:close/>
                    <a:moveTo>
                      <a:pt x="658178" y="1008597"/>
                    </a:moveTo>
                    <a:cubicBezTo>
                      <a:pt x="654368" y="1008597"/>
                      <a:pt x="650558" y="1008597"/>
                      <a:pt x="646748" y="1009549"/>
                    </a:cubicBezTo>
                    <a:cubicBezTo>
                      <a:pt x="646748" y="1005739"/>
                      <a:pt x="645795" y="1002882"/>
                      <a:pt x="645795" y="998119"/>
                    </a:cubicBezTo>
                    <a:cubicBezTo>
                      <a:pt x="649605" y="998119"/>
                      <a:pt x="653415" y="998119"/>
                      <a:pt x="658178" y="997167"/>
                    </a:cubicBezTo>
                    <a:cubicBezTo>
                      <a:pt x="658178" y="1001929"/>
                      <a:pt x="658178" y="1004787"/>
                      <a:pt x="658178" y="1008597"/>
                    </a:cubicBezTo>
                    <a:close/>
                    <a:moveTo>
                      <a:pt x="657225" y="974307"/>
                    </a:moveTo>
                    <a:cubicBezTo>
                      <a:pt x="653415" y="974307"/>
                      <a:pt x="650558" y="974307"/>
                      <a:pt x="645795" y="974307"/>
                    </a:cubicBezTo>
                    <a:cubicBezTo>
                      <a:pt x="645795" y="970497"/>
                      <a:pt x="645795" y="967639"/>
                      <a:pt x="644843" y="963829"/>
                    </a:cubicBezTo>
                    <a:cubicBezTo>
                      <a:pt x="654368" y="960972"/>
                      <a:pt x="660083" y="961924"/>
                      <a:pt x="657225" y="974307"/>
                    </a:cubicBezTo>
                    <a:close/>
                    <a:moveTo>
                      <a:pt x="656273" y="928587"/>
                    </a:moveTo>
                    <a:cubicBezTo>
                      <a:pt x="658178" y="938112"/>
                      <a:pt x="658178" y="938112"/>
                      <a:pt x="645795" y="937159"/>
                    </a:cubicBezTo>
                    <a:cubicBezTo>
                      <a:pt x="642938" y="925729"/>
                      <a:pt x="650558" y="927634"/>
                      <a:pt x="656273" y="928587"/>
                    </a:cubicBezTo>
                    <a:close/>
                    <a:moveTo>
                      <a:pt x="652463" y="902869"/>
                    </a:moveTo>
                    <a:cubicBezTo>
                      <a:pt x="645795" y="904774"/>
                      <a:pt x="643890" y="900012"/>
                      <a:pt x="646748" y="893344"/>
                    </a:cubicBezTo>
                    <a:cubicBezTo>
                      <a:pt x="650558" y="893344"/>
                      <a:pt x="654368" y="893344"/>
                      <a:pt x="661988" y="893344"/>
                    </a:cubicBezTo>
                    <a:cubicBezTo>
                      <a:pt x="657225" y="898107"/>
                      <a:pt x="655320" y="901917"/>
                      <a:pt x="652463" y="902869"/>
                    </a:cubicBezTo>
                    <a:close/>
                    <a:moveTo>
                      <a:pt x="684848" y="747612"/>
                    </a:moveTo>
                    <a:cubicBezTo>
                      <a:pt x="683895" y="747612"/>
                      <a:pt x="683895" y="747612"/>
                      <a:pt x="682943" y="747612"/>
                    </a:cubicBezTo>
                    <a:cubicBezTo>
                      <a:pt x="682943" y="701892"/>
                      <a:pt x="682943" y="656172"/>
                      <a:pt x="682943" y="610452"/>
                    </a:cubicBezTo>
                    <a:cubicBezTo>
                      <a:pt x="683895" y="610452"/>
                      <a:pt x="683895" y="610452"/>
                      <a:pt x="684848" y="610452"/>
                    </a:cubicBezTo>
                    <a:cubicBezTo>
                      <a:pt x="684848" y="656172"/>
                      <a:pt x="684848" y="701892"/>
                      <a:pt x="684848" y="747612"/>
                    </a:cubicBezTo>
                    <a:close/>
                    <a:moveTo>
                      <a:pt x="863918" y="582829"/>
                    </a:moveTo>
                    <a:cubicBezTo>
                      <a:pt x="863918" y="582829"/>
                      <a:pt x="863918" y="582829"/>
                      <a:pt x="863918" y="582829"/>
                    </a:cubicBezTo>
                    <a:cubicBezTo>
                      <a:pt x="863918" y="498057"/>
                      <a:pt x="863918" y="413284"/>
                      <a:pt x="863918" y="328512"/>
                    </a:cubicBezTo>
                    <a:cubicBezTo>
                      <a:pt x="863918" y="328512"/>
                      <a:pt x="863918" y="328512"/>
                      <a:pt x="863918" y="328512"/>
                    </a:cubicBezTo>
                    <a:cubicBezTo>
                      <a:pt x="863918" y="413284"/>
                      <a:pt x="863918" y="498057"/>
                      <a:pt x="863918" y="582829"/>
                    </a:cubicBezTo>
                    <a:close/>
                    <a:moveTo>
                      <a:pt x="895350" y="649504"/>
                    </a:moveTo>
                    <a:cubicBezTo>
                      <a:pt x="892493" y="619024"/>
                      <a:pt x="893445" y="618072"/>
                      <a:pt x="902970" y="618072"/>
                    </a:cubicBezTo>
                    <a:cubicBezTo>
                      <a:pt x="906780" y="643789"/>
                      <a:pt x="905828" y="649504"/>
                      <a:pt x="895350" y="649504"/>
                    </a:cubicBezTo>
                    <a:close/>
                    <a:moveTo>
                      <a:pt x="919163" y="649504"/>
                    </a:moveTo>
                    <a:cubicBezTo>
                      <a:pt x="910590" y="650457"/>
                      <a:pt x="910590" y="650457"/>
                      <a:pt x="910590" y="641884"/>
                    </a:cubicBezTo>
                    <a:cubicBezTo>
                      <a:pt x="909638" y="619024"/>
                      <a:pt x="909638" y="619024"/>
                      <a:pt x="919163" y="619024"/>
                    </a:cubicBezTo>
                    <a:cubicBezTo>
                      <a:pt x="919163" y="628549"/>
                      <a:pt x="919163" y="639027"/>
                      <a:pt x="919163" y="649504"/>
                    </a:cubicBezTo>
                    <a:close/>
                    <a:moveTo>
                      <a:pt x="932498" y="643789"/>
                    </a:moveTo>
                    <a:cubicBezTo>
                      <a:pt x="932498" y="645694"/>
                      <a:pt x="930593" y="648552"/>
                      <a:pt x="928688" y="650457"/>
                    </a:cubicBezTo>
                    <a:cubicBezTo>
                      <a:pt x="926783" y="648552"/>
                      <a:pt x="924878" y="645694"/>
                      <a:pt x="923925" y="643789"/>
                    </a:cubicBezTo>
                    <a:cubicBezTo>
                      <a:pt x="922973" y="637122"/>
                      <a:pt x="922973" y="630454"/>
                      <a:pt x="923925" y="623787"/>
                    </a:cubicBezTo>
                    <a:cubicBezTo>
                      <a:pt x="923925" y="621882"/>
                      <a:pt x="926783" y="619024"/>
                      <a:pt x="928688" y="617119"/>
                    </a:cubicBezTo>
                    <a:cubicBezTo>
                      <a:pt x="929640" y="618072"/>
                      <a:pt x="930593" y="619024"/>
                      <a:pt x="931545" y="619024"/>
                    </a:cubicBezTo>
                    <a:cubicBezTo>
                      <a:pt x="932498" y="627597"/>
                      <a:pt x="933450" y="635217"/>
                      <a:pt x="932498" y="643789"/>
                    </a:cubicBezTo>
                    <a:close/>
                    <a:moveTo>
                      <a:pt x="947738" y="645694"/>
                    </a:moveTo>
                    <a:cubicBezTo>
                      <a:pt x="947738" y="647599"/>
                      <a:pt x="944880" y="648552"/>
                      <a:pt x="942975" y="650457"/>
                    </a:cubicBezTo>
                    <a:cubicBezTo>
                      <a:pt x="942023" y="648552"/>
                      <a:pt x="940118" y="647599"/>
                      <a:pt x="939165" y="645694"/>
                    </a:cubicBezTo>
                    <a:cubicBezTo>
                      <a:pt x="938213" y="641884"/>
                      <a:pt x="939165" y="638074"/>
                      <a:pt x="939165" y="634264"/>
                    </a:cubicBezTo>
                    <a:cubicBezTo>
                      <a:pt x="939165" y="634264"/>
                      <a:pt x="939165" y="634264"/>
                      <a:pt x="939165" y="634264"/>
                    </a:cubicBezTo>
                    <a:cubicBezTo>
                      <a:pt x="939165" y="630454"/>
                      <a:pt x="939165" y="626644"/>
                      <a:pt x="939165" y="622834"/>
                    </a:cubicBezTo>
                    <a:cubicBezTo>
                      <a:pt x="939165" y="620929"/>
                      <a:pt x="942023" y="619024"/>
                      <a:pt x="942975" y="617119"/>
                    </a:cubicBezTo>
                    <a:cubicBezTo>
                      <a:pt x="944880" y="619024"/>
                      <a:pt x="946785" y="619977"/>
                      <a:pt x="946785" y="621882"/>
                    </a:cubicBezTo>
                    <a:cubicBezTo>
                      <a:pt x="948690" y="630454"/>
                      <a:pt x="948690" y="638074"/>
                      <a:pt x="947738" y="645694"/>
                    </a:cubicBezTo>
                    <a:close/>
                    <a:moveTo>
                      <a:pt x="962978" y="645694"/>
                    </a:moveTo>
                    <a:cubicBezTo>
                      <a:pt x="962978" y="647599"/>
                      <a:pt x="960120" y="649504"/>
                      <a:pt x="959168" y="650457"/>
                    </a:cubicBezTo>
                    <a:cubicBezTo>
                      <a:pt x="957263" y="649504"/>
                      <a:pt x="955358" y="647599"/>
                      <a:pt x="955358" y="646647"/>
                    </a:cubicBezTo>
                    <a:cubicBezTo>
                      <a:pt x="955358" y="638074"/>
                      <a:pt x="954405" y="629502"/>
                      <a:pt x="955358" y="621882"/>
                    </a:cubicBezTo>
                    <a:cubicBezTo>
                      <a:pt x="955358" y="619977"/>
                      <a:pt x="959168" y="619024"/>
                      <a:pt x="963930" y="616167"/>
                    </a:cubicBezTo>
                    <a:cubicBezTo>
                      <a:pt x="962978" y="627597"/>
                      <a:pt x="962978" y="636169"/>
                      <a:pt x="962978" y="645694"/>
                    </a:cubicBezTo>
                    <a:close/>
                    <a:moveTo>
                      <a:pt x="978218" y="649504"/>
                    </a:moveTo>
                    <a:cubicBezTo>
                      <a:pt x="967740" y="653314"/>
                      <a:pt x="968693" y="646647"/>
                      <a:pt x="968693" y="639979"/>
                    </a:cubicBezTo>
                    <a:cubicBezTo>
                      <a:pt x="968693" y="618072"/>
                      <a:pt x="968693" y="618072"/>
                      <a:pt x="978218" y="619024"/>
                    </a:cubicBezTo>
                    <a:cubicBezTo>
                      <a:pt x="978218" y="629502"/>
                      <a:pt x="978218" y="639027"/>
                      <a:pt x="978218" y="649504"/>
                    </a:cubicBezTo>
                    <a:close/>
                    <a:moveTo>
                      <a:pt x="991553" y="649504"/>
                    </a:moveTo>
                    <a:cubicBezTo>
                      <a:pt x="982028" y="648552"/>
                      <a:pt x="982028" y="648552"/>
                      <a:pt x="983933" y="619024"/>
                    </a:cubicBezTo>
                    <a:cubicBezTo>
                      <a:pt x="994410" y="618072"/>
                      <a:pt x="994410" y="619977"/>
                      <a:pt x="991553" y="649504"/>
                    </a:cubicBezTo>
                    <a:close/>
                    <a:moveTo>
                      <a:pt x="998220" y="649504"/>
                    </a:moveTo>
                    <a:cubicBezTo>
                      <a:pt x="998220" y="639027"/>
                      <a:pt x="998220" y="629502"/>
                      <a:pt x="998220" y="619024"/>
                    </a:cubicBezTo>
                    <a:cubicBezTo>
                      <a:pt x="1000125" y="619024"/>
                      <a:pt x="1001078" y="618072"/>
                      <a:pt x="1002983" y="618072"/>
                    </a:cubicBezTo>
                    <a:cubicBezTo>
                      <a:pt x="1004888" y="618072"/>
                      <a:pt x="1005840" y="618072"/>
                      <a:pt x="1007745" y="619024"/>
                    </a:cubicBezTo>
                    <a:cubicBezTo>
                      <a:pt x="1007745" y="627597"/>
                      <a:pt x="1007745" y="636169"/>
                      <a:pt x="1007745" y="643789"/>
                    </a:cubicBezTo>
                    <a:cubicBezTo>
                      <a:pt x="1008698" y="651409"/>
                      <a:pt x="1004888" y="651409"/>
                      <a:pt x="998220" y="649504"/>
                    </a:cubicBezTo>
                    <a:close/>
                    <a:moveTo>
                      <a:pt x="1022033" y="645694"/>
                    </a:moveTo>
                    <a:cubicBezTo>
                      <a:pt x="1022033" y="647599"/>
                      <a:pt x="1019175" y="648552"/>
                      <a:pt x="1018223" y="649504"/>
                    </a:cubicBezTo>
                    <a:cubicBezTo>
                      <a:pt x="1016318" y="647599"/>
                      <a:pt x="1013460" y="646647"/>
                      <a:pt x="1013460" y="644742"/>
                    </a:cubicBezTo>
                    <a:cubicBezTo>
                      <a:pt x="1013460" y="636169"/>
                      <a:pt x="1013460" y="626644"/>
                      <a:pt x="1013460" y="614262"/>
                    </a:cubicBezTo>
                    <a:cubicBezTo>
                      <a:pt x="1018223" y="618072"/>
                      <a:pt x="1022033" y="619024"/>
                      <a:pt x="1022033" y="621882"/>
                    </a:cubicBezTo>
                    <a:cubicBezTo>
                      <a:pt x="1022985" y="630454"/>
                      <a:pt x="1022985" y="638074"/>
                      <a:pt x="1022033" y="645694"/>
                    </a:cubicBezTo>
                    <a:close/>
                    <a:moveTo>
                      <a:pt x="1025843" y="595212"/>
                    </a:moveTo>
                    <a:cubicBezTo>
                      <a:pt x="1025843" y="595212"/>
                      <a:pt x="1025843" y="595212"/>
                      <a:pt x="1025843" y="595212"/>
                    </a:cubicBezTo>
                    <a:cubicBezTo>
                      <a:pt x="1025843" y="458052"/>
                      <a:pt x="1025843" y="320892"/>
                      <a:pt x="1025843" y="184684"/>
                    </a:cubicBezTo>
                    <a:cubicBezTo>
                      <a:pt x="1025843" y="184684"/>
                      <a:pt x="1025843" y="184684"/>
                      <a:pt x="1025843" y="184684"/>
                    </a:cubicBezTo>
                    <a:cubicBezTo>
                      <a:pt x="1025843" y="321844"/>
                      <a:pt x="1025843" y="458052"/>
                      <a:pt x="1025843" y="595212"/>
                    </a:cubicBezTo>
                    <a:close/>
                    <a:moveTo>
                      <a:pt x="1088708" y="203734"/>
                    </a:moveTo>
                    <a:cubicBezTo>
                      <a:pt x="1092518" y="203734"/>
                      <a:pt x="1095375" y="203734"/>
                      <a:pt x="1099185" y="203734"/>
                    </a:cubicBezTo>
                    <a:cubicBezTo>
                      <a:pt x="1099185" y="211354"/>
                      <a:pt x="1099185" y="218974"/>
                      <a:pt x="1099185" y="226594"/>
                    </a:cubicBezTo>
                    <a:cubicBezTo>
                      <a:pt x="1095375" y="226594"/>
                      <a:pt x="1092518" y="226594"/>
                      <a:pt x="1088708" y="226594"/>
                    </a:cubicBezTo>
                    <a:cubicBezTo>
                      <a:pt x="1088708" y="218974"/>
                      <a:pt x="1088708" y="211354"/>
                      <a:pt x="1088708" y="203734"/>
                    </a:cubicBezTo>
                    <a:close/>
                    <a:moveTo>
                      <a:pt x="1070610" y="203734"/>
                    </a:moveTo>
                    <a:cubicBezTo>
                      <a:pt x="1073468" y="203734"/>
                      <a:pt x="1076325" y="203734"/>
                      <a:pt x="1080135" y="203734"/>
                    </a:cubicBezTo>
                    <a:cubicBezTo>
                      <a:pt x="1080135" y="211354"/>
                      <a:pt x="1080135" y="218022"/>
                      <a:pt x="1080135" y="225642"/>
                    </a:cubicBezTo>
                    <a:cubicBezTo>
                      <a:pt x="1080135" y="226594"/>
                      <a:pt x="1075373" y="227547"/>
                      <a:pt x="1071563" y="229452"/>
                    </a:cubicBezTo>
                    <a:cubicBezTo>
                      <a:pt x="1070610" y="218974"/>
                      <a:pt x="1070610" y="211354"/>
                      <a:pt x="1070610" y="203734"/>
                    </a:cubicBezTo>
                    <a:close/>
                    <a:moveTo>
                      <a:pt x="1052513" y="202782"/>
                    </a:moveTo>
                    <a:cubicBezTo>
                      <a:pt x="1055370" y="202782"/>
                      <a:pt x="1058228" y="202782"/>
                      <a:pt x="1061085" y="202782"/>
                    </a:cubicBezTo>
                    <a:cubicBezTo>
                      <a:pt x="1064895" y="223737"/>
                      <a:pt x="1063943" y="226594"/>
                      <a:pt x="1052513" y="226594"/>
                    </a:cubicBezTo>
                    <a:cubicBezTo>
                      <a:pt x="1052513" y="218974"/>
                      <a:pt x="1052513" y="211354"/>
                      <a:pt x="1052513" y="202782"/>
                    </a:cubicBezTo>
                    <a:close/>
                    <a:moveTo>
                      <a:pt x="1034415" y="202782"/>
                    </a:moveTo>
                    <a:cubicBezTo>
                      <a:pt x="1037273" y="202782"/>
                      <a:pt x="1040130" y="202782"/>
                      <a:pt x="1043940" y="202782"/>
                    </a:cubicBezTo>
                    <a:cubicBezTo>
                      <a:pt x="1043940" y="210402"/>
                      <a:pt x="1043940" y="218022"/>
                      <a:pt x="1043940" y="226594"/>
                    </a:cubicBezTo>
                    <a:cubicBezTo>
                      <a:pt x="1041083" y="226594"/>
                      <a:pt x="1038225" y="226594"/>
                      <a:pt x="1034415" y="226594"/>
                    </a:cubicBezTo>
                    <a:cubicBezTo>
                      <a:pt x="1034415" y="218974"/>
                      <a:pt x="1034415" y="211354"/>
                      <a:pt x="1034415" y="202782"/>
                    </a:cubicBezTo>
                    <a:close/>
                    <a:moveTo>
                      <a:pt x="1107758" y="433287"/>
                    </a:moveTo>
                    <a:cubicBezTo>
                      <a:pt x="1082993" y="433287"/>
                      <a:pt x="1058228" y="432334"/>
                      <a:pt x="1033463" y="431382"/>
                    </a:cubicBezTo>
                    <a:cubicBezTo>
                      <a:pt x="1033463" y="431382"/>
                      <a:pt x="1033463" y="429477"/>
                      <a:pt x="1033463" y="427572"/>
                    </a:cubicBezTo>
                    <a:cubicBezTo>
                      <a:pt x="1062038" y="427572"/>
                      <a:pt x="1090613" y="427572"/>
                      <a:pt x="1118235" y="427572"/>
                    </a:cubicBezTo>
                    <a:cubicBezTo>
                      <a:pt x="1118235" y="428524"/>
                      <a:pt x="1119188" y="430429"/>
                      <a:pt x="1119188" y="431382"/>
                    </a:cubicBezTo>
                    <a:cubicBezTo>
                      <a:pt x="1115378" y="432334"/>
                      <a:pt x="1111568" y="433287"/>
                      <a:pt x="1107758" y="433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Partial Circle 18">
              <a:extLst>
                <a:ext uri="{FF2B5EF4-FFF2-40B4-BE49-F238E27FC236}">
                  <a16:creationId xmlns:a16="http://schemas.microsoft.com/office/drawing/2014/main" id="{E96E1F0B-AFEE-4FDD-8A88-763B2B8E1D80}"/>
                </a:ext>
              </a:extLst>
            </p:cNvPr>
            <p:cNvSpPr/>
            <p:nvPr/>
          </p:nvSpPr>
          <p:spPr>
            <a:xfrm>
              <a:off x="6300317" y="723408"/>
              <a:ext cx="5384804" cy="5384804"/>
            </a:xfrm>
            <a:prstGeom prst="pie">
              <a:avLst>
                <a:gd name="adj1" fmla="val 1"/>
                <a:gd name="adj2" fmla="val 108207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99D3A9-58E1-47C7-864A-2184C9C9C520}"/>
              </a:ext>
            </a:extLst>
          </p:cNvPr>
          <p:cNvGrpSpPr/>
          <p:nvPr/>
        </p:nvGrpSpPr>
        <p:grpSpPr>
          <a:xfrm flipH="1">
            <a:off x="6174564" y="3541950"/>
            <a:ext cx="3810428" cy="2679212"/>
            <a:chOff x="7362215" y="3043961"/>
            <a:chExt cx="3857795" cy="27125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4EA1E8-DEBB-456E-90A3-862D90066856}"/>
                </a:ext>
              </a:extLst>
            </p:cNvPr>
            <p:cNvSpPr/>
            <p:nvPr/>
          </p:nvSpPr>
          <p:spPr>
            <a:xfrm>
              <a:off x="7362215" y="3043961"/>
              <a:ext cx="3857795" cy="2712516"/>
            </a:xfrm>
            <a:custGeom>
              <a:avLst/>
              <a:gdLst>
                <a:gd name="connsiteX0" fmla="*/ 1554591 w 3857795"/>
                <a:gd name="connsiteY0" fmla="*/ 2461149 h 2712517"/>
                <a:gd name="connsiteX1" fmla="*/ 1549293 w 3857795"/>
                <a:gd name="connsiteY1" fmla="*/ 2466446 h 2712517"/>
                <a:gd name="connsiteX2" fmla="*/ 1548685 w 3857795"/>
                <a:gd name="connsiteY2" fmla="*/ 2466765 h 2712517"/>
                <a:gd name="connsiteX3" fmla="*/ 1551955 w 3857795"/>
                <a:gd name="connsiteY3" fmla="*/ 2468111 h 2712517"/>
                <a:gd name="connsiteX4" fmla="*/ 1555950 w 3857795"/>
                <a:gd name="connsiteY4" fmla="*/ 2463201 h 2712517"/>
                <a:gd name="connsiteX5" fmla="*/ 754630 w 3857795"/>
                <a:gd name="connsiteY5" fmla="*/ 1825256 h 2712517"/>
                <a:gd name="connsiteX6" fmla="*/ 794913 w 3857795"/>
                <a:gd name="connsiteY6" fmla="*/ 1876941 h 2712517"/>
                <a:gd name="connsiteX7" fmla="*/ 732741 w 3857795"/>
                <a:gd name="connsiteY7" fmla="*/ 1921551 h 2712517"/>
                <a:gd name="connsiteX8" fmla="*/ 525503 w 3857795"/>
                <a:gd name="connsiteY8" fmla="*/ 1846729 h 2712517"/>
                <a:gd name="connsiteX9" fmla="*/ 526751 w 3857795"/>
                <a:gd name="connsiteY9" fmla="*/ 1825423 h 2712517"/>
                <a:gd name="connsiteX10" fmla="*/ 754630 w 3857795"/>
                <a:gd name="connsiteY10" fmla="*/ 1825256 h 2712517"/>
                <a:gd name="connsiteX11" fmla="*/ 340903 w 3857795"/>
                <a:gd name="connsiteY11" fmla="*/ 1526051 h 2712517"/>
                <a:gd name="connsiteX12" fmla="*/ 860746 w 3857795"/>
                <a:gd name="connsiteY12" fmla="*/ 1526301 h 2712517"/>
                <a:gd name="connsiteX13" fmla="*/ 901195 w 3857795"/>
                <a:gd name="connsiteY13" fmla="*/ 1564503 h 2712517"/>
                <a:gd name="connsiteX14" fmla="*/ 807647 w 3857795"/>
                <a:gd name="connsiteY14" fmla="*/ 1669703 h 2712517"/>
                <a:gd name="connsiteX15" fmla="*/ 339821 w 3857795"/>
                <a:gd name="connsiteY15" fmla="*/ 1550604 h 2712517"/>
                <a:gd name="connsiteX16" fmla="*/ 340903 w 3857795"/>
                <a:gd name="connsiteY16" fmla="*/ 1526051 h 2712517"/>
                <a:gd name="connsiteX17" fmla="*/ 1080811 w 3857795"/>
                <a:gd name="connsiteY17" fmla="*/ 1222830 h 2712517"/>
                <a:gd name="connsiteX18" fmla="*/ 1122914 w 3857795"/>
                <a:gd name="connsiteY18" fmla="*/ 1249401 h 2712517"/>
                <a:gd name="connsiteX19" fmla="*/ 1014801 w 3857795"/>
                <a:gd name="connsiteY19" fmla="*/ 1343199 h 2712517"/>
                <a:gd name="connsiteX20" fmla="*/ 863159 w 3857795"/>
                <a:gd name="connsiteY20" fmla="*/ 1398296 h 2712517"/>
                <a:gd name="connsiteX21" fmla="*/ 64002 w 3857795"/>
                <a:gd name="connsiteY21" fmla="*/ 1262468 h 2712517"/>
                <a:gd name="connsiteX22" fmla="*/ 0 w 3857795"/>
                <a:gd name="connsiteY22" fmla="*/ 1226347 h 2712517"/>
                <a:gd name="connsiteX23" fmla="*/ 453926 w 3857795"/>
                <a:gd name="connsiteY23" fmla="*/ 1226347 h 2712517"/>
                <a:gd name="connsiteX24" fmla="*/ 1032279 w 3857795"/>
                <a:gd name="connsiteY24" fmla="*/ 1227595 h 2712517"/>
                <a:gd name="connsiteX25" fmla="*/ 1080811 w 3857795"/>
                <a:gd name="connsiteY25" fmla="*/ 1222830 h 2712517"/>
                <a:gd name="connsiteX26" fmla="*/ 2321119 w 3857795"/>
                <a:gd name="connsiteY26" fmla="*/ 11 h 2712517"/>
                <a:gd name="connsiteX27" fmla="*/ 2366676 w 3857795"/>
                <a:gd name="connsiteY27" fmla="*/ 27445 h 2712517"/>
                <a:gd name="connsiteX28" fmla="*/ 2355190 w 3857795"/>
                <a:gd name="connsiteY28" fmla="*/ 203640 h 2712517"/>
                <a:gd name="connsiteX29" fmla="*/ 2327891 w 3857795"/>
                <a:gd name="connsiteY29" fmla="*/ 287284 h 2712517"/>
                <a:gd name="connsiteX30" fmla="*/ 2328141 w 3857795"/>
                <a:gd name="connsiteY30" fmla="*/ 893268 h 2712517"/>
                <a:gd name="connsiteX31" fmla="*/ 2372335 w 3857795"/>
                <a:gd name="connsiteY31" fmla="*/ 1117235 h 2712517"/>
                <a:gd name="connsiteX32" fmla="*/ 2322731 w 3857795"/>
                <a:gd name="connsiteY32" fmla="*/ 1252231 h 2712517"/>
                <a:gd name="connsiteX33" fmla="*/ 2108502 w 3857795"/>
                <a:gd name="connsiteY33" fmla="*/ 1641156 h 2712517"/>
                <a:gd name="connsiteX34" fmla="*/ 2435422 w 3857795"/>
                <a:gd name="connsiteY34" fmla="*/ 2089173 h 2712517"/>
                <a:gd name="connsiteX35" fmla="*/ 2706080 w 3857795"/>
                <a:gd name="connsiteY35" fmla="*/ 2087592 h 2712517"/>
                <a:gd name="connsiteX36" fmla="*/ 3046650 w 3857795"/>
                <a:gd name="connsiteY36" fmla="*/ 1582564 h 2712517"/>
                <a:gd name="connsiteX37" fmla="*/ 3046317 w 3857795"/>
                <a:gd name="connsiteY37" fmla="*/ 1492927 h 2712517"/>
                <a:gd name="connsiteX38" fmla="*/ 2873868 w 3857795"/>
                <a:gd name="connsiteY38" fmla="*/ 812370 h 2712517"/>
                <a:gd name="connsiteX39" fmla="*/ 2784315 w 3857795"/>
                <a:gd name="connsiteY39" fmla="*/ 560938 h 2712517"/>
                <a:gd name="connsiteX40" fmla="*/ 2593889 w 3857795"/>
                <a:gd name="connsiteY40" fmla="*/ 491858 h 2712517"/>
                <a:gd name="connsiteX41" fmla="*/ 2525309 w 3857795"/>
                <a:gd name="connsiteY41" fmla="*/ 346542 h 2712517"/>
                <a:gd name="connsiteX42" fmla="*/ 2626847 w 3857795"/>
                <a:gd name="connsiteY42" fmla="*/ 281790 h 2712517"/>
                <a:gd name="connsiteX43" fmla="*/ 2850980 w 3857795"/>
                <a:gd name="connsiteY43" fmla="*/ 361606 h 2712517"/>
                <a:gd name="connsiteX44" fmla="*/ 2935540 w 3857795"/>
                <a:gd name="connsiteY44" fmla="*/ 354282 h 2712517"/>
                <a:gd name="connsiteX45" fmla="*/ 2972910 w 3857795"/>
                <a:gd name="connsiteY45" fmla="*/ 300267 h 2712517"/>
                <a:gd name="connsiteX46" fmla="*/ 3211442 w 3857795"/>
                <a:gd name="connsiteY46" fmla="*/ 195317 h 2712517"/>
                <a:gd name="connsiteX47" fmla="*/ 3230917 w 3857795"/>
                <a:gd name="connsiteY47" fmla="*/ 272386 h 2712517"/>
                <a:gd name="connsiteX48" fmla="*/ 3231333 w 3857795"/>
                <a:gd name="connsiteY48" fmla="*/ 682118 h 2712517"/>
                <a:gd name="connsiteX49" fmla="*/ 3095338 w 3857795"/>
                <a:gd name="connsiteY49" fmla="*/ 806461 h 2712517"/>
                <a:gd name="connsiteX50" fmla="*/ 3135621 w 3857795"/>
                <a:gd name="connsiteY50" fmla="*/ 954357 h 2712517"/>
                <a:gd name="connsiteX51" fmla="*/ 3302993 w 3857795"/>
                <a:gd name="connsiteY51" fmla="*/ 1486601 h 2712517"/>
                <a:gd name="connsiteX52" fmla="*/ 3420677 w 3857795"/>
                <a:gd name="connsiteY52" fmla="*/ 1586642 h 2712517"/>
                <a:gd name="connsiteX53" fmla="*/ 3534200 w 3857795"/>
                <a:gd name="connsiteY53" fmla="*/ 1623179 h 2712517"/>
                <a:gd name="connsiteX54" fmla="*/ 3849385 w 3857795"/>
                <a:gd name="connsiteY54" fmla="*/ 2146601 h 2712517"/>
                <a:gd name="connsiteX55" fmla="*/ 3857209 w 3857795"/>
                <a:gd name="connsiteY55" fmla="*/ 2304401 h 2712517"/>
                <a:gd name="connsiteX56" fmla="*/ 3748929 w 3857795"/>
                <a:gd name="connsiteY56" fmla="*/ 2426996 h 2712517"/>
                <a:gd name="connsiteX57" fmla="*/ 3650054 w 3857795"/>
                <a:gd name="connsiteY57" fmla="*/ 2545430 h 2712517"/>
                <a:gd name="connsiteX58" fmla="*/ 3202786 w 3857795"/>
                <a:gd name="connsiteY58" fmla="*/ 2658121 h 2712517"/>
                <a:gd name="connsiteX59" fmla="*/ 3041323 w 3857795"/>
                <a:gd name="connsiteY59" fmla="*/ 2378141 h 2712517"/>
                <a:gd name="connsiteX60" fmla="*/ 2903581 w 3857795"/>
                <a:gd name="connsiteY60" fmla="*/ 2426247 h 2712517"/>
                <a:gd name="connsiteX61" fmla="*/ 1888280 w 3857795"/>
                <a:gd name="connsiteY61" fmla="*/ 2433988 h 2712517"/>
                <a:gd name="connsiteX62" fmla="*/ 1765435 w 3857795"/>
                <a:gd name="connsiteY62" fmla="*/ 2403859 h 2712517"/>
                <a:gd name="connsiteX63" fmla="*/ 1459405 w 3857795"/>
                <a:gd name="connsiteY63" fmla="*/ 2704146 h 2712517"/>
                <a:gd name="connsiteX64" fmla="*/ 1402644 w 3857795"/>
                <a:gd name="connsiteY64" fmla="*/ 2702648 h 2712517"/>
                <a:gd name="connsiteX65" fmla="*/ 1118087 w 3857795"/>
                <a:gd name="connsiteY65" fmla="*/ 2448553 h 2712517"/>
                <a:gd name="connsiteX66" fmla="*/ 1058246 w 3857795"/>
                <a:gd name="connsiteY66" fmla="*/ 2423501 h 2712517"/>
                <a:gd name="connsiteX67" fmla="*/ 1022458 w 3857795"/>
                <a:gd name="connsiteY67" fmla="*/ 2432906 h 2712517"/>
                <a:gd name="connsiteX68" fmla="*/ 774438 w 3857795"/>
                <a:gd name="connsiteY68" fmla="*/ 2206026 h 2712517"/>
                <a:gd name="connsiteX69" fmla="*/ 803984 w 3857795"/>
                <a:gd name="connsiteY69" fmla="*/ 2051970 h 2712517"/>
                <a:gd name="connsiteX70" fmla="*/ 1067900 w 3857795"/>
                <a:gd name="connsiteY70" fmla="*/ 1362924 h 2712517"/>
                <a:gd name="connsiteX71" fmla="*/ 1178510 w 3857795"/>
                <a:gd name="connsiteY71" fmla="*/ 1249234 h 2712517"/>
                <a:gd name="connsiteX72" fmla="*/ 1250253 w 3857795"/>
                <a:gd name="connsiteY72" fmla="*/ 1121396 h 2712517"/>
                <a:gd name="connsiteX73" fmla="*/ 1300939 w 3857795"/>
                <a:gd name="connsiteY73" fmla="*/ 944120 h 2712517"/>
                <a:gd name="connsiteX74" fmla="*/ 1312008 w 3857795"/>
                <a:gd name="connsiteY74" fmla="*/ 873959 h 2712517"/>
                <a:gd name="connsiteX75" fmla="*/ 1313839 w 3857795"/>
                <a:gd name="connsiteY75" fmla="*/ 295939 h 2712517"/>
                <a:gd name="connsiteX76" fmla="*/ 1263153 w 3857795"/>
                <a:gd name="connsiteY76" fmla="*/ 87703 h 2712517"/>
                <a:gd name="connsiteX77" fmla="*/ 1351708 w 3857795"/>
                <a:gd name="connsiteY77" fmla="*/ 2976 h 2712517"/>
                <a:gd name="connsiteX78" fmla="*/ 2257147 w 3857795"/>
                <a:gd name="connsiteY78" fmla="*/ 4724 h 2712517"/>
                <a:gd name="connsiteX79" fmla="*/ 2321119 w 3857795"/>
                <a:gd name="connsiteY79" fmla="*/ 11 h 2712517"/>
                <a:gd name="connsiteX0" fmla="*/ 1554591 w 3857795"/>
                <a:gd name="connsiteY0" fmla="*/ 2461149 h 2712517"/>
                <a:gd name="connsiteX1" fmla="*/ 1549293 w 3857795"/>
                <a:gd name="connsiteY1" fmla="*/ 2466446 h 2712517"/>
                <a:gd name="connsiteX2" fmla="*/ 1548685 w 3857795"/>
                <a:gd name="connsiteY2" fmla="*/ 2466765 h 2712517"/>
                <a:gd name="connsiteX3" fmla="*/ 1551955 w 3857795"/>
                <a:gd name="connsiteY3" fmla="*/ 2468111 h 2712517"/>
                <a:gd name="connsiteX4" fmla="*/ 1555950 w 3857795"/>
                <a:gd name="connsiteY4" fmla="*/ 2463201 h 2712517"/>
                <a:gd name="connsiteX5" fmla="*/ 1554591 w 3857795"/>
                <a:gd name="connsiteY5" fmla="*/ 2461149 h 2712517"/>
                <a:gd name="connsiteX6" fmla="*/ 754630 w 3857795"/>
                <a:gd name="connsiteY6" fmla="*/ 1825256 h 2712517"/>
                <a:gd name="connsiteX7" fmla="*/ 794913 w 3857795"/>
                <a:gd name="connsiteY7" fmla="*/ 1876941 h 2712517"/>
                <a:gd name="connsiteX8" fmla="*/ 732741 w 3857795"/>
                <a:gd name="connsiteY8" fmla="*/ 1921551 h 2712517"/>
                <a:gd name="connsiteX9" fmla="*/ 525503 w 3857795"/>
                <a:gd name="connsiteY9" fmla="*/ 1846729 h 2712517"/>
                <a:gd name="connsiteX10" fmla="*/ 526751 w 3857795"/>
                <a:gd name="connsiteY10" fmla="*/ 1825423 h 2712517"/>
                <a:gd name="connsiteX11" fmla="*/ 754630 w 3857795"/>
                <a:gd name="connsiteY11" fmla="*/ 1825256 h 2712517"/>
                <a:gd name="connsiteX12" fmla="*/ 340903 w 3857795"/>
                <a:gd name="connsiteY12" fmla="*/ 1526051 h 2712517"/>
                <a:gd name="connsiteX13" fmla="*/ 860746 w 3857795"/>
                <a:gd name="connsiteY13" fmla="*/ 1526301 h 2712517"/>
                <a:gd name="connsiteX14" fmla="*/ 901195 w 3857795"/>
                <a:gd name="connsiteY14" fmla="*/ 1564503 h 2712517"/>
                <a:gd name="connsiteX15" fmla="*/ 807647 w 3857795"/>
                <a:gd name="connsiteY15" fmla="*/ 1669703 h 2712517"/>
                <a:gd name="connsiteX16" fmla="*/ 339821 w 3857795"/>
                <a:gd name="connsiteY16" fmla="*/ 1550604 h 2712517"/>
                <a:gd name="connsiteX17" fmla="*/ 340903 w 3857795"/>
                <a:gd name="connsiteY17" fmla="*/ 1526051 h 2712517"/>
                <a:gd name="connsiteX18" fmla="*/ 1080811 w 3857795"/>
                <a:gd name="connsiteY18" fmla="*/ 1222830 h 2712517"/>
                <a:gd name="connsiteX19" fmla="*/ 1122914 w 3857795"/>
                <a:gd name="connsiteY19" fmla="*/ 1249401 h 2712517"/>
                <a:gd name="connsiteX20" fmla="*/ 1014801 w 3857795"/>
                <a:gd name="connsiteY20" fmla="*/ 1343199 h 2712517"/>
                <a:gd name="connsiteX21" fmla="*/ 863159 w 3857795"/>
                <a:gd name="connsiteY21" fmla="*/ 1398296 h 2712517"/>
                <a:gd name="connsiteX22" fmla="*/ 64002 w 3857795"/>
                <a:gd name="connsiteY22" fmla="*/ 1262468 h 2712517"/>
                <a:gd name="connsiteX23" fmla="*/ 0 w 3857795"/>
                <a:gd name="connsiteY23" fmla="*/ 1226347 h 2712517"/>
                <a:gd name="connsiteX24" fmla="*/ 453926 w 3857795"/>
                <a:gd name="connsiteY24" fmla="*/ 1226347 h 2712517"/>
                <a:gd name="connsiteX25" fmla="*/ 1032279 w 3857795"/>
                <a:gd name="connsiteY25" fmla="*/ 1227595 h 2712517"/>
                <a:gd name="connsiteX26" fmla="*/ 1080811 w 3857795"/>
                <a:gd name="connsiteY26" fmla="*/ 1222830 h 2712517"/>
                <a:gd name="connsiteX27" fmla="*/ 2321119 w 3857795"/>
                <a:gd name="connsiteY27" fmla="*/ 11 h 2712517"/>
                <a:gd name="connsiteX28" fmla="*/ 2366676 w 3857795"/>
                <a:gd name="connsiteY28" fmla="*/ 27445 h 2712517"/>
                <a:gd name="connsiteX29" fmla="*/ 2355190 w 3857795"/>
                <a:gd name="connsiteY29" fmla="*/ 203640 h 2712517"/>
                <a:gd name="connsiteX30" fmla="*/ 2327891 w 3857795"/>
                <a:gd name="connsiteY30" fmla="*/ 287284 h 2712517"/>
                <a:gd name="connsiteX31" fmla="*/ 2328141 w 3857795"/>
                <a:gd name="connsiteY31" fmla="*/ 893268 h 2712517"/>
                <a:gd name="connsiteX32" fmla="*/ 2372335 w 3857795"/>
                <a:gd name="connsiteY32" fmla="*/ 1117235 h 2712517"/>
                <a:gd name="connsiteX33" fmla="*/ 2322731 w 3857795"/>
                <a:gd name="connsiteY33" fmla="*/ 1252231 h 2712517"/>
                <a:gd name="connsiteX34" fmla="*/ 2108502 w 3857795"/>
                <a:gd name="connsiteY34" fmla="*/ 1641156 h 2712517"/>
                <a:gd name="connsiteX35" fmla="*/ 2435422 w 3857795"/>
                <a:gd name="connsiteY35" fmla="*/ 2089173 h 2712517"/>
                <a:gd name="connsiteX36" fmla="*/ 2706080 w 3857795"/>
                <a:gd name="connsiteY36" fmla="*/ 2087592 h 2712517"/>
                <a:gd name="connsiteX37" fmla="*/ 3046650 w 3857795"/>
                <a:gd name="connsiteY37" fmla="*/ 1582564 h 2712517"/>
                <a:gd name="connsiteX38" fmla="*/ 3046317 w 3857795"/>
                <a:gd name="connsiteY38" fmla="*/ 1492927 h 2712517"/>
                <a:gd name="connsiteX39" fmla="*/ 2873868 w 3857795"/>
                <a:gd name="connsiteY39" fmla="*/ 812370 h 2712517"/>
                <a:gd name="connsiteX40" fmla="*/ 2784315 w 3857795"/>
                <a:gd name="connsiteY40" fmla="*/ 560938 h 2712517"/>
                <a:gd name="connsiteX41" fmla="*/ 2593889 w 3857795"/>
                <a:gd name="connsiteY41" fmla="*/ 491858 h 2712517"/>
                <a:gd name="connsiteX42" fmla="*/ 2525309 w 3857795"/>
                <a:gd name="connsiteY42" fmla="*/ 346542 h 2712517"/>
                <a:gd name="connsiteX43" fmla="*/ 2626847 w 3857795"/>
                <a:gd name="connsiteY43" fmla="*/ 281790 h 2712517"/>
                <a:gd name="connsiteX44" fmla="*/ 2850980 w 3857795"/>
                <a:gd name="connsiteY44" fmla="*/ 361606 h 2712517"/>
                <a:gd name="connsiteX45" fmla="*/ 2935540 w 3857795"/>
                <a:gd name="connsiteY45" fmla="*/ 354282 h 2712517"/>
                <a:gd name="connsiteX46" fmla="*/ 2972910 w 3857795"/>
                <a:gd name="connsiteY46" fmla="*/ 300267 h 2712517"/>
                <a:gd name="connsiteX47" fmla="*/ 3211442 w 3857795"/>
                <a:gd name="connsiteY47" fmla="*/ 195317 h 2712517"/>
                <a:gd name="connsiteX48" fmla="*/ 3230917 w 3857795"/>
                <a:gd name="connsiteY48" fmla="*/ 272386 h 2712517"/>
                <a:gd name="connsiteX49" fmla="*/ 3231333 w 3857795"/>
                <a:gd name="connsiteY49" fmla="*/ 682118 h 2712517"/>
                <a:gd name="connsiteX50" fmla="*/ 3095338 w 3857795"/>
                <a:gd name="connsiteY50" fmla="*/ 806461 h 2712517"/>
                <a:gd name="connsiteX51" fmla="*/ 3135621 w 3857795"/>
                <a:gd name="connsiteY51" fmla="*/ 954357 h 2712517"/>
                <a:gd name="connsiteX52" fmla="*/ 3302993 w 3857795"/>
                <a:gd name="connsiteY52" fmla="*/ 1486601 h 2712517"/>
                <a:gd name="connsiteX53" fmla="*/ 3420677 w 3857795"/>
                <a:gd name="connsiteY53" fmla="*/ 1586642 h 2712517"/>
                <a:gd name="connsiteX54" fmla="*/ 3534200 w 3857795"/>
                <a:gd name="connsiteY54" fmla="*/ 1623179 h 2712517"/>
                <a:gd name="connsiteX55" fmla="*/ 3849385 w 3857795"/>
                <a:gd name="connsiteY55" fmla="*/ 2146601 h 2712517"/>
                <a:gd name="connsiteX56" fmla="*/ 3857209 w 3857795"/>
                <a:gd name="connsiteY56" fmla="*/ 2304401 h 2712517"/>
                <a:gd name="connsiteX57" fmla="*/ 3748929 w 3857795"/>
                <a:gd name="connsiteY57" fmla="*/ 2426996 h 2712517"/>
                <a:gd name="connsiteX58" fmla="*/ 3650054 w 3857795"/>
                <a:gd name="connsiteY58" fmla="*/ 2545430 h 2712517"/>
                <a:gd name="connsiteX59" fmla="*/ 3202786 w 3857795"/>
                <a:gd name="connsiteY59" fmla="*/ 2658121 h 2712517"/>
                <a:gd name="connsiteX60" fmla="*/ 3041323 w 3857795"/>
                <a:gd name="connsiteY60" fmla="*/ 2378141 h 2712517"/>
                <a:gd name="connsiteX61" fmla="*/ 2903581 w 3857795"/>
                <a:gd name="connsiteY61" fmla="*/ 2426247 h 2712517"/>
                <a:gd name="connsiteX62" fmla="*/ 1888280 w 3857795"/>
                <a:gd name="connsiteY62" fmla="*/ 2433988 h 2712517"/>
                <a:gd name="connsiteX63" fmla="*/ 1765435 w 3857795"/>
                <a:gd name="connsiteY63" fmla="*/ 2403859 h 2712517"/>
                <a:gd name="connsiteX64" fmla="*/ 1459405 w 3857795"/>
                <a:gd name="connsiteY64" fmla="*/ 2704146 h 2712517"/>
                <a:gd name="connsiteX65" fmla="*/ 1402644 w 3857795"/>
                <a:gd name="connsiteY65" fmla="*/ 2702648 h 2712517"/>
                <a:gd name="connsiteX66" fmla="*/ 1118087 w 3857795"/>
                <a:gd name="connsiteY66" fmla="*/ 2448553 h 2712517"/>
                <a:gd name="connsiteX67" fmla="*/ 1058246 w 3857795"/>
                <a:gd name="connsiteY67" fmla="*/ 2423501 h 2712517"/>
                <a:gd name="connsiteX68" fmla="*/ 1022458 w 3857795"/>
                <a:gd name="connsiteY68" fmla="*/ 2432906 h 2712517"/>
                <a:gd name="connsiteX69" fmla="*/ 774438 w 3857795"/>
                <a:gd name="connsiteY69" fmla="*/ 2206026 h 2712517"/>
                <a:gd name="connsiteX70" fmla="*/ 803984 w 3857795"/>
                <a:gd name="connsiteY70" fmla="*/ 2051970 h 2712517"/>
                <a:gd name="connsiteX71" fmla="*/ 1067900 w 3857795"/>
                <a:gd name="connsiteY71" fmla="*/ 1362924 h 2712517"/>
                <a:gd name="connsiteX72" fmla="*/ 1178510 w 3857795"/>
                <a:gd name="connsiteY72" fmla="*/ 1249234 h 2712517"/>
                <a:gd name="connsiteX73" fmla="*/ 1250253 w 3857795"/>
                <a:gd name="connsiteY73" fmla="*/ 1121396 h 2712517"/>
                <a:gd name="connsiteX74" fmla="*/ 1300939 w 3857795"/>
                <a:gd name="connsiteY74" fmla="*/ 944120 h 2712517"/>
                <a:gd name="connsiteX75" fmla="*/ 1312008 w 3857795"/>
                <a:gd name="connsiteY75" fmla="*/ 873959 h 2712517"/>
                <a:gd name="connsiteX76" fmla="*/ 1313839 w 3857795"/>
                <a:gd name="connsiteY76" fmla="*/ 295939 h 2712517"/>
                <a:gd name="connsiteX77" fmla="*/ 1263153 w 3857795"/>
                <a:gd name="connsiteY77" fmla="*/ 87703 h 2712517"/>
                <a:gd name="connsiteX78" fmla="*/ 1351708 w 3857795"/>
                <a:gd name="connsiteY78" fmla="*/ 2976 h 2712517"/>
                <a:gd name="connsiteX79" fmla="*/ 2257147 w 3857795"/>
                <a:gd name="connsiteY79" fmla="*/ 4724 h 2712517"/>
                <a:gd name="connsiteX80" fmla="*/ 2321119 w 3857795"/>
                <a:gd name="connsiteY80" fmla="*/ 11 h 2712517"/>
                <a:gd name="connsiteX0" fmla="*/ 1554591 w 3857795"/>
                <a:gd name="connsiteY0" fmla="*/ 2461149 h 2712517"/>
                <a:gd name="connsiteX1" fmla="*/ 1549293 w 3857795"/>
                <a:gd name="connsiteY1" fmla="*/ 2466446 h 2712517"/>
                <a:gd name="connsiteX2" fmla="*/ 1548685 w 3857795"/>
                <a:gd name="connsiteY2" fmla="*/ 2466765 h 2712517"/>
                <a:gd name="connsiteX3" fmla="*/ 1551955 w 3857795"/>
                <a:gd name="connsiteY3" fmla="*/ 2468111 h 2712517"/>
                <a:gd name="connsiteX4" fmla="*/ 1555950 w 3857795"/>
                <a:gd name="connsiteY4" fmla="*/ 2463201 h 2712517"/>
                <a:gd name="connsiteX5" fmla="*/ 1554591 w 3857795"/>
                <a:gd name="connsiteY5" fmla="*/ 2461149 h 2712517"/>
                <a:gd name="connsiteX6" fmla="*/ 754630 w 3857795"/>
                <a:gd name="connsiteY6" fmla="*/ 1825256 h 2712517"/>
                <a:gd name="connsiteX7" fmla="*/ 794913 w 3857795"/>
                <a:gd name="connsiteY7" fmla="*/ 1876941 h 2712517"/>
                <a:gd name="connsiteX8" fmla="*/ 732741 w 3857795"/>
                <a:gd name="connsiteY8" fmla="*/ 1921551 h 2712517"/>
                <a:gd name="connsiteX9" fmla="*/ 525503 w 3857795"/>
                <a:gd name="connsiteY9" fmla="*/ 1846729 h 2712517"/>
                <a:gd name="connsiteX10" fmla="*/ 526751 w 3857795"/>
                <a:gd name="connsiteY10" fmla="*/ 1825423 h 2712517"/>
                <a:gd name="connsiteX11" fmla="*/ 754630 w 3857795"/>
                <a:gd name="connsiteY11" fmla="*/ 1825256 h 2712517"/>
                <a:gd name="connsiteX12" fmla="*/ 340903 w 3857795"/>
                <a:gd name="connsiteY12" fmla="*/ 1526051 h 2712517"/>
                <a:gd name="connsiteX13" fmla="*/ 860746 w 3857795"/>
                <a:gd name="connsiteY13" fmla="*/ 1526301 h 2712517"/>
                <a:gd name="connsiteX14" fmla="*/ 901195 w 3857795"/>
                <a:gd name="connsiteY14" fmla="*/ 1564503 h 2712517"/>
                <a:gd name="connsiteX15" fmla="*/ 807647 w 3857795"/>
                <a:gd name="connsiteY15" fmla="*/ 1669703 h 2712517"/>
                <a:gd name="connsiteX16" fmla="*/ 339821 w 3857795"/>
                <a:gd name="connsiteY16" fmla="*/ 1550604 h 2712517"/>
                <a:gd name="connsiteX17" fmla="*/ 340903 w 3857795"/>
                <a:gd name="connsiteY17" fmla="*/ 1526051 h 2712517"/>
                <a:gd name="connsiteX18" fmla="*/ 1080811 w 3857795"/>
                <a:gd name="connsiteY18" fmla="*/ 1222830 h 2712517"/>
                <a:gd name="connsiteX19" fmla="*/ 1122914 w 3857795"/>
                <a:gd name="connsiteY19" fmla="*/ 1249401 h 2712517"/>
                <a:gd name="connsiteX20" fmla="*/ 1014801 w 3857795"/>
                <a:gd name="connsiteY20" fmla="*/ 1343199 h 2712517"/>
                <a:gd name="connsiteX21" fmla="*/ 863159 w 3857795"/>
                <a:gd name="connsiteY21" fmla="*/ 1398296 h 2712517"/>
                <a:gd name="connsiteX22" fmla="*/ 64002 w 3857795"/>
                <a:gd name="connsiteY22" fmla="*/ 1262468 h 2712517"/>
                <a:gd name="connsiteX23" fmla="*/ 0 w 3857795"/>
                <a:gd name="connsiteY23" fmla="*/ 1226347 h 2712517"/>
                <a:gd name="connsiteX24" fmla="*/ 453926 w 3857795"/>
                <a:gd name="connsiteY24" fmla="*/ 1226347 h 2712517"/>
                <a:gd name="connsiteX25" fmla="*/ 1032279 w 3857795"/>
                <a:gd name="connsiteY25" fmla="*/ 1227595 h 2712517"/>
                <a:gd name="connsiteX26" fmla="*/ 1080811 w 3857795"/>
                <a:gd name="connsiteY26" fmla="*/ 1222830 h 2712517"/>
                <a:gd name="connsiteX27" fmla="*/ 2321119 w 3857795"/>
                <a:gd name="connsiteY27" fmla="*/ 11 h 2712517"/>
                <a:gd name="connsiteX28" fmla="*/ 2366676 w 3857795"/>
                <a:gd name="connsiteY28" fmla="*/ 27445 h 2712517"/>
                <a:gd name="connsiteX29" fmla="*/ 2355190 w 3857795"/>
                <a:gd name="connsiteY29" fmla="*/ 203640 h 2712517"/>
                <a:gd name="connsiteX30" fmla="*/ 2327891 w 3857795"/>
                <a:gd name="connsiteY30" fmla="*/ 287284 h 2712517"/>
                <a:gd name="connsiteX31" fmla="*/ 2328141 w 3857795"/>
                <a:gd name="connsiteY31" fmla="*/ 893268 h 2712517"/>
                <a:gd name="connsiteX32" fmla="*/ 2372335 w 3857795"/>
                <a:gd name="connsiteY32" fmla="*/ 1117235 h 2712517"/>
                <a:gd name="connsiteX33" fmla="*/ 2322731 w 3857795"/>
                <a:gd name="connsiteY33" fmla="*/ 1252231 h 2712517"/>
                <a:gd name="connsiteX34" fmla="*/ 2108502 w 3857795"/>
                <a:gd name="connsiteY34" fmla="*/ 1641156 h 2712517"/>
                <a:gd name="connsiteX35" fmla="*/ 2435422 w 3857795"/>
                <a:gd name="connsiteY35" fmla="*/ 2089173 h 2712517"/>
                <a:gd name="connsiteX36" fmla="*/ 2706080 w 3857795"/>
                <a:gd name="connsiteY36" fmla="*/ 2087592 h 2712517"/>
                <a:gd name="connsiteX37" fmla="*/ 3046650 w 3857795"/>
                <a:gd name="connsiteY37" fmla="*/ 1582564 h 2712517"/>
                <a:gd name="connsiteX38" fmla="*/ 3046317 w 3857795"/>
                <a:gd name="connsiteY38" fmla="*/ 1492927 h 2712517"/>
                <a:gd name="connsiteX39" fmla="*/ 2873868 w 3857795"/>
                <a:gd name="connsiteY39" fmla="*/ 812370 h 2712517"/>
                <a:gd name="connsiteX40" fmla="*/ 2784315 w 3857795"/>
                <a:gd name="connsiteY40" fmla="*/ 560938 h 2712517"/>
                <a:gd name="connsiteX41" fmla="*/ 2593889 w 3857795"/>
                <a:gd name="connsiteY41" fmla="*/ 491858 h 2712517"/>
                <a:gd name="connsiteX42" fmla="*/ 2525309 w 3857795"/>
                <a:gd name="connsiteY42" fmla="*/ 346542 h 2712517"/>
                <a:gd name="connsiteX43" fmla="*/ 2626847 w 3857795"/>
                <a:gd name="connsiteY43" fmla="*/ 281790 h 2712517"/>
                <a:gd name="connsiteX44" fmla="*/ 2850980 w 3857795"/>
                <a:gd name="connsiteY44" fmla="*/ 361606 h 2712517"/>
                <a:gd name="connsiteX45" fmla="*/ 2935540 w 3857795"/>
                <a:gd name="connsiteY45" fmla="*/ 354282 h 2712517"/>
                <a:gd name="connsiteX46" fmla="*/ 2972910 w 3857795"/>
                <a:gd name="connsiteY46" fmla="*/ 300267 h 2712517"/>
                <a:gd name="connsiteX47" fmla="*/ 3211442 w 3857795"/>
                <a:gd name="connsiteY47" fmla="*/ 195317 h 2712517"/>
                <a:gd name="connsiteX48" fmla="*/ 3230917 w 3857795"/>
                <a:gd name="connsiteY48" fmla="*/ 272386 h 2712517"/>
                <a:gd name="connsiteX49" fmla="*/ 3231333 w 3857795"/>
                <a:gd name="connsiteY49" fmla="*/ 682118 h 2712517"/>
                <a:gd name="connsiteX50" fmla="*/ 3095338 w 3857795"/>
                <a:gd name="connsiteY50" fmla="*/ 806461 h 2712517"/>
                <a:gd name="connsiteX51" fmla="*/ 3135621 w 3857795"/>
                <a:gd name="connsiteY51" fmla="*/ 954357 h 2712517"/>
                <a:gd name="connsiteX52" fmla="*/ 3302993 w 3857795"/>
                <a:gd name="connsiteY52" fmla="*/ 1486601 h 2712517"/>
                <a:gd name="connsiteX53" fmla="*/ 3420677 w 3857795"/>
                <a:gd name="connsiteY53" fmla="*/ 1586642 h 2712517"/>
                <a:gd name="connsiteX54" fmla="*/ 3534200 w 3857795"/>
                <a:gd name="connsiteY54" fmla="*/ 1623179 h 2712517"/>
                <a:gd name="connsiteX55" fmla="*/ 3849385 w 3857795"/>
                <a:gd name="connsiteY55" fmla="*/ 2146601 h 2712517"/>
                <a:gd name="connsiteX56" fmla="*/ 3857209 w 3857795"/>
                <a:gd name="connsiteY56" fmla="*/ 2304401 h 2712517"/>
                <a:gd name="connsiteX57" fmla="*/ 3748929 w 3857795"/>
                <a:gd name="connsiteY57" fmla="*/ 2426996 h 2712517"/>
                <a:gd name="connsiteX58" fmla="*/ 3650054 w 3857795"/>
                <a:gd name="connsiteY58" fmla="*/ 2545430 h 2712517"/>
                <a:gd name="connsiteX59" fmla="*/ 3202786 w 3857795"/>
                <a:gd name="connsiteY59" fmla="*/ 2658121 h 2712517"/>
                <a:gd name="connsiteX60" fmla="*/ 3041323 w 3857795"/>
                <a:gd name="connsiteY60" fmla="*/ 2378141 h 2712517"/>
                <a:gd name="connsiteX61" fmla="*/ 2903581 w 3857795"/>
                <a:gd name="connsiteY61" fmla="*/ 2426247 h 2712517"/>
                <a:gd name="connsiteX62" fmla="*/ 1888280 w 3857795"/>
                <a:gd name="connsiteY62" fmla="*/ 2433988 h 2712517"/>
                <a:gd name="connsiteX63" fmla="*/ 1765435 w 3857795"/>
                <a:gd name="connsiteY63" fmla="*/ 2403859 h 2712517"/>
                <a:gd name="connsiteX64" fmla="*/ 1459405 w 3857795"/>
                <a:gd name="connsiteY64" fmla="*/ 2704146 h 2712517"/>
                <a:gd name="connsiteX65" fmla="*/ 1402644 w 3857795"/>
                <a:gd name="connsiteY65" fmla="*/ 2702648 h 2712517"/>
                <a:gd name="connsiteX66" fmla="*/ 1118087 w 3857795"/>
                <a:gd name="connsiteY66" fmla="*/ 2448553 h 2712517"/>
                <a:gd name="connsiteX67" fmla="*/ 1058246 w 3857795"/>
                <a:gd name="connsiteY67" fmla="*/ 2423501 h 2712517"/>
                <a:gd name="connsiteX68" fmla="*/ 1022458 w 3857795"/>
                <a:gd name="connsiteY68" fmla="*/ 2432906 h 2712517"/>
                <a:gd name="connsiteX69" fmla="*/ 774438 w 3857795"/>
                <a:gd name="connsiteY69" fmla="*/ 2206026 h 2712517"/>
                <a:gd name="connsiteX70" fmla="*/ 803984 w 3857795"/>
                <a:gd name="connsiteY70" fmla="*/ 2051970 h 2712517"/>
                <a:gd name="connsiteX71" fmla="*/ 1067900 w 3857795"/>
                <a:gd name="connsiteY71" fmla="*/ 1362924 h 2712517"/>
                <a:gd name="connsiteX72" fmla="*/ 1178510 w 3857795"/>
                <a:gd name="connsiteY72" fmla="*/ 1249234 h 2712517"/>
                <a:gd name="connsiteX73" fmla="*/ 1250253 w 3857795"/>
                <a:gd name="connsiteY73" fmla="*/ 1121396 h 2712517"/>
                <a:gd name="connsiteX74" fmla="*/ 1300939 w 3857795"/>
                <a:gd name="connsiteY74" fmla="*/ 944120 h 2712517"/>
                <a:gd name="connsiteX75" fmla="*/ 1312008 w 3857795"/>
                <a:gd name="connsiteY75" fmla="*/ 873959 h 2712517"/>
                <a:gd name="connsiteX76" fmla="*/ 1313839 w 3857795"/>
                <a:gd name="connsiteY76" fmla="*/ 295939 h 2712517"/>
                <a:gd name="connsiteX77" fmla="*/ 1263153 w 3857795"/>
                <a:gd name="connsiteY77" fmla="*/ 87703 h 2712517"/>
                <a:gd name="connsiteX78" fmla="*/ 1351708 w 3857795"/>
                <a:gd name="connsiteY78" fmla="*/ 2976 h 2712517"/>
                <a:gd name="connsiteX79" fmla="*/ 2257147 w 3857795"/>
                <a:gd name="connsiteY79" fmla="*/ 4724 h 2712517"/>
                <a:gd name="connsiteX80" fmla="*/ 2321119 w 3857795"/>
                <a:gd name="connsiteY80" fmla="*/ 11 h 271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857795" h="2712517">
                  <a:moveTo>
                    <a:pt x="1554591" y="2461149"/>
                  </a:moveTo>
                  <a:lnTo>
                    <a:pt x="1549293" y="2466446"/>
                  </a:lnTo>
                  <a:lnTo>
                    <a:pt x="1548685" y="2466765"/>
                  </a:lnTo>
                  <a:lnTo>
                    <a:pt x="1551955" y="2468111"/>
                  </a:lnTo>
                  <a:cubicBezTo>
                    <a:pt x="1552704" y="2465947"/>
                    <a:pt x="1554036" y="2464283"/>
                    <a:pt x="1555950" y="2463201"/>
                  </a:cubicBezTo>
                  <a:lnTo>
                    <a:pt x="1554591" y="2461149"/>
                  </a:lnTo>
                  <a:close/>
                  <a:moveTo>
                    <a:pt x="754630" y="1825256"/>
                  </a:moveTo>
                  <a:cubicBezTo>
                    <a:pt x="791750" y="1824923"/>
                    <a:pt x="805316" y="1840654"/>
                    <a:pt x="794913" y="1876941"/>
                  </a:cubicBezTo>
                  <a:cubicBezTo>
                    <a:pt x="785841" y="1908568"/>
                    <a:pt x="776769" y="1937781"/>
                    <a:pt x="732741" y="1921551"/>
                  </a:cubicBezTo>
                  <a:lnTo>
                    <a:pt x="525503" y="1846729"/>
                  </a:lnTo>
                  <a:cubicBezTo>
                    <a:pt x="525919" y="1839572"/>
                    <a:pt x="526335" y="1832497"/>
                    <a:pt x="526751" y="1825423"/>
                  </a:cubicBezTo>
                  <a:lnTo>
                    <a:pt x="754630" y="1825256"/>
                  </a:lnTo>
                  <a:close/>
                  <a:moveTo>
                    <a:pt x="340903" y="1526051"/>
                  </a:moveTo>
                  <a:lnTo>
                    <a:pt x="860746" y="1526301"/>
                  </a:lnTo>
                  <a:cubicBezTo>
                    <a:pt x="884966" y="1526385"/>
                    <a:pt x="920504" y="1525968"/>
                    <a:pt x="901195" y="1564503"/>
                  </a:cubicBezTo>
                  <a:cubicBezTo>
                    <a:pt x="879805" y="1607033"/>
                    <a:pt x="880971" y="1685433"/>
                    <a:pt x="807647" y="1669703"/>
                  </a:cubicBezTo>
                  <a:cubicBezTo>
                    <a:pt x="650429" y="1635913"/>
                    <a:pt x="495624" y="1590970"/>
                    <a:pt x="339821" y="1550604"/>
                  </a:cubicBezTo>
                  <a:cubicBezTo>
                    <a:pt x="340237" y="1542448"/>
                    <a:pt x="340570" y="1534208"/>
                    <a:pt x="340903" y="1526051"/>
                  </a:cubicBezTo>
                  <a:close/>
                  <a:moveTo>
                    <a:pt x="1080811" y="1222830"/>
                  </a:moveTo>
                  <a:cubicBezTo>
                    <a:pt x="1097051" y="1222955"/>
                    <a:pt x="1112220" y="1228302"/>
                    <a:pt x="1122914" y="1249401"/>
                  </a:cubicBezTo>
                  <a:cubicBezTo>
                    <a:pt x="1095782" y="1290932"/>
                    <a:pt x="1059411" y="1321726"/>
                    <a:pt x="1014801" y="1343199"/>
                  </a:cubicBezTo>
                  <a:cubicBezTo>
                    <a:pt x="977182" y="1397214"/>
                    <a:pt x="929409" y="1410281"/>
                    <a:pt x="863159" y="1398296"/>
                  </a:cubicBezTo>
                  <a:cubicBezTo>
                    <a:pt x="597329" y="1350107"/>
                    <a:pt x="330416" y="1307744"/>
                    <a:pt x="64002" y="1262468"/>
                  </a:cubicBezTo>
                  <a:cubicBezTo>
                    <a:pt x="41281" y="1258556"/>
                    <a:pt x="19475" y="1249151"/>
                    <a:pt x="0" y="1226347"/>
                  </a:cubicBezTo>
                  <a:lnTo>
                    <a:pt x="453926" y="1226347"/>
                  </a:lnTo>
                  <a:lnTo>
                    <a:pt x="1032279" y="1227595"/>
                  </a:lnTo>
                  <a:cubicBezTo>
                    <a:pt x="1047260" y="1227803"/>
                    <a:pt x="1064572" y="1222705"/>
                    <a:pt x="1080811" y="1222830"/>
                  </a:cubicBezTo>
                  <a:close/>
                  <a:moveTo>
                    <a:pt x="2321119" y="11"/>
                  </a:moveTo>
                  <a:cubicBezTo>
                    <a:pt x="2342040" y="292"/>
                    <a:pt x="2359893" y="5930"/>
                    <a:pt x="2366676" y="27445"/>
                  </a:cubicBezTo>
                  <a:cubicBezTo>
                    <a:pt x="2384154" y="82958"/>
                    <a:pt x="2397304" y="152371"/>
                    <a:pt x="2355190" y="203640"/>
                  </a:cubicBezTo>
                  <a:cubicBezTo>
                    <a:pt x="2332053" y="231770"/>
                    <a:pt x="2327975" y="256822"/>
                    <a:pt x="2327891" y="287284"/>
                  </a:cubicBezTo>
                  <a:cubicBezTo>
                    <a:pt x="2327558" y="489278"/>
                    <a:pt x="2326893" y="691273"/>
                    <a:pt x="2328141" y="893268"/>
                  </a:cubicBezTo>
                  <a:cubicBezTo>
                    <a:pt x="2328640" y="969921"/>
                    <a:pt x="2384237" y="1034673"/>
                    <a:pt x="2372335" y="1117235"/>
                  </a:cubicBezTo>
                  <a:cubicBezTo>
                    <a:pt x="2365011" y="1168170"/>
                    <a:pt x="2356356" y="1211033"/>
                    <a:pt x="2322731" y="1252231"/>
                  </a:cubicBezTo>
                  <a:cubicBezTo>
                    <a:pt x="2227934" y="1368501"/>
                    <a:pt x="2149866" y="1494924"/>
                    <a:pt x="2108502" y="1641156"/>
                  </a:cubicBezTo>
                  <a:cubicBezTo>
                    <a:pt x="2031266" y="1914228"/>
                    <a:pt x="2150033" y="2078603"/>
                    <a:pt x="2435422" y="2089173"/>
                  </a:cubicBezTo>
                  <a:cubicBezTo>
                    <a:pt x="2525558" y="2092502"/>
                    <a:pt x="2615861" y="2088341"/>
                    <a:pt x="2706080" y="2087592"/>
                  </a:cubicBezTo>
                  <a:cubicBezTo>
                    <a:pt x="2866877" y="1951098"/>
                    <a:pt x="2932378" y="1750435"/>
                    <a:pt x="3046650" y="1582564"/>
                  </a:cubicBezTo>
                  <a:cubicBezTo>
                    <a:pt x="3046567" y="1552685"/>
                    <a:pt x="3046400" y="1522806"/>
                    <a:pt x="3046317" y="1492927"/>
                  </a:cubicBezTo>
                  <a:cubicBezTo>
                    <a:pt x="2989222" y="1265963"/>
                    <a:pt x="2934458" y="1038418"/>
                    <a:pt x="2873868" y="812370"/>
                  </a:cubicBezTo>
                  <a:cubicBezTo>
                    <a:pt x="2850897" y="726728"/>
                    <a:pt x="2814610" y="644666"/>
                    <a:pt x="2784315" y="560938"/>
                  </a:cubicBezTo>
                  <a:cubicBezTo>
                    <a:pt x="2722310" y="533972"/>
                    <a:pt x="2661470" y="502928"/>
                    <a:pt x="2593889" y="491858"/>
                  </a:cubicBezTo>
                  <a:cubicBezTo>
                    <a:pt x="2499508" y="476461"/>
                    <a:pt x="2523394" y="404219"/>
                    <a:pt x="2525309" y="346542"/>
                  </a:cubicBezTo>
                  <a:cubicBezTo>
                    <a:pt x="2527389" y="281707"/>
                    <a:pt x="2577576" y="279544"/>
                    <a:pt x="2626847" y="281790"/>
                  </a:cubicBezTo>
                  <a:cubicBezTo>
                    <a:pt x="2709742" y="285536"/>
                    <a:pt x="2786812" y="310920"/>
                    <a:pt x="2850980" y="361606"/>
                  </a:cubicBezTo>
                  <a:cubicBezTo>
                    <a:pt x="2888100" y="390986"/>
                    <a:pt x="2909240" y="377087"/>
                    <a:pt x="2935540" y="354282"/>
                  </a:cubicBezTo>
                  <a:lnTo>
                    <a:pt x="2972910" y="300267"/>
                  </a:lnTo>
                  <a:cubicBezTo>
                    <a:pt x="3026224" y="207971"/>
                    <a:pt x="3140781" y="146045"/>
                    <a:pt x="3211442" y="195317"/>
                  </a:cubicBezTo>
                  <a:cubicBezTo>
                    <a:pt x="3239656" y="214958"/>
                    <a:pt x="3230751" y="245670"/>
                    <a:pt x="3230917" y="272386"/>
                  </a:cubicBezTo>
                  <a:cubicBezTo>
                    <a:pt x="3231749" y="408963"/>
                    <a:pt x="3231416" y="545540"/>
                    <a:pt x="3231333" y="682118"/>
                  </a:cubicBezTo>
                  <a:cubicBezTo>
                    <a:pt x="3231333" y="811538"/>
                    <a:pt x="3231250" y="811538"/>
                    <a:pt x="3095338" y="806461"/>
                  </a:cubicBezTo>
                  <a:cubicBezTo>
                    <a:pt x="3096004" y="859810"/>
                    <a:pt x="3120390" y="906168"/>
                    <a:pt x="3135621" y="954357"/>
                  </a:cubicBezTo>
                  <a:cubicBezTo>
                    <a:pt x="3191633" y="1131716"/>
                    <a:pt x="3252556" y="1307661"/>
                    <a:pt x="3302993" y="1486601"/>
                  </a:cubicBezTo>
                  <a:cubicBezTo>
                    <a:pt x="3321885" y="1553767"/>
                    <a:pt x="3349351" y="1587308"/>
                    <a:pt x="3420677" y="1586642"/>
                  </a:cubicBezTo>
                  <a:cubicBezTo>
                    <a:pt x="3460627" y="1586309"/>
                    <a:pt x="3500243" y="1599043"/>
                    <a:pt x="3534200" y="1623179"/>
                  </a:cubicBezTo>
                  <a:cubicBezTo>
                    <a:pt x="3753257" y="1729128"/>
                    <a:pt x="3827663" y="1922051"/>
                    <a:pt x="3849385" y="2146601"/>
                  </a:cubicBezTo>
                  <a:cubicBezTo>
                    <a:pt x="3851966" y="2199201"/>
                    <a:pt x="3854046" y="2251801"/>
                    <a:pt x="3857209" y="2304401"/>
                  </a:cubicBezTo>
                  <a:cubicBezTo>
                    <a:pt x="3861870" y="2381471"/>
                    <a:pt x="3839898" y="2429493"/>
                    <a:pt x="3748929" y="2426996"/>
                  </a:cubicBezTo>
                  <a:cubicBezTo>
                    <a:pt x="3674440" y="2425165"/>
                    <a:pt x="3674856" y="2501153"/>
                    <a:pt x="3650054" y="2545430"/>
                  </a:cubicBezTo>
                  <a:cubicBezTo>
                    <a:pt x="3558919" y="2708058"/>
                    <a:pt x="3348102" y="2764736"/>
                    <a:pt x="3202786" y="2658121"/>
                  </a:cubicBezTo>
                  <a:cubicBezTo>
                    <a:pt x="3110736" y="2590540"/>
                    <a:pt x="3065376" y="2493079"/>
                    <a:pt x="3041323" y="2378141"/>
                  </a:cubicBezTo>
                  <a:cubicBezTo>
                    <a:pt x="3000625" y="2416427"/>
                    <a:pt x="2955182" y="2426164"/>
                    <a:pt x="2903581" y="2426247"/>
                  </a:cubicBezTo>
                  <a:lnTo>
                    <a:pt x="1888280" y="2433988"/>
                  </a:lnTo>
                  <a:cubicBezTo>
                    <a:pt x="1842338" y="2434654"/>
                    <a:pt x="1805218" y="2418424"/>
                    <a:pt x="1765435" y="2403859"/>
                  </a:cubicBezTo>
                  <a:cubicBezTo>
                    <a:pt x="1720492" y="2598447"/>
                    <a:pt x="1641342" y="2675682"/>
                    <a:pt x="1459405" y="2704146"/>
                  </a:cubicBezTo>
                  <a:cubicBezTo>
                    <a:pt x="1440180" y="2713301"/>
                    <a:pt x="1421370" y="2710888"/>
                    <a:pt x="1402644" y="2702648"/>
                  </a:cubicBezTo>
                  <a:cubicBezTo>
                    <a:pt x="1257078" y="2674600"/>
                    <a:pt x="1149797" y="2602525"/>
                    <a:pt x="1118087" y="2448553"/>
                  </a:cubicBezTo>
                  <a:cubicBezTo>
                    <a:pt x="1109098" y="2404858"/>
                    <a:pt x="1092869" y="2399614"/>
                    <a:pt x="1058246" y="2423501"/>
                  </a:cubicBezTo>
                  <a:cubicBezTo>
                    <a:pt x="1048674" y="2430076"/>
                    <a:pt x="1034609" y="2430492"/>
                    <a:pt x="1022458" y="2432906"/>
                  </a:cubicBezTo>
                  <a:cubicBezTo>
                    <a:pt x="819464" y="2472772"/>
                    <a:pt x="747472" y="2408104"/>
                    <a:pt x="774438" y="2206026"/>
                  </a:cubicBezTo>
                  <a:cubicBezTo>
                    <a:pt x="781346" y="2154424"/>
                    <a:pt x="778599" y="2100242"/>
                    <a:pt x="803984" y="2051970"/>
                  </a:cubicBezTo>
                  <a:cubicBezTo>
                    <a:pt x="852589" y="1807280"/>
                    <a:pt x="919338" y="1569497"/>
                    <a:pt x="1067900" y="1362924"/>
                  </a:cubicBezTo>
                  <a:cubicBezTo>
                    <a:pt x="1081466" y="1302334"/>
                    <a:pt x="1123413" y="1269459"/>
                    <a:pt x="1178510" y="1249234"/>
                  </a:cubicBezTo>
                  <a:cubicBezTo>
                    <a:pt x="1238518" y="1226763"/>
                    <a:pt x="1257910" y="1187979"/>
                    <a:pt x="1250253" y="1121396"/>
                  </a:cubicBezTo>
                  <a:cubicBezTo>
                    <a:pt x="1243262" y="1060224"/>
                    <a:pt x="1230694" y="990146"/>
                    <a:pt x="1300939" y="944120"/>
                  </a:cubicBezTo>
                  <a:cubicBezTo>
                    <a:pt x="1314339" y="935298"/>
                    <a:pt x="1311925" y="898095"/>
                    <a:pt x="1312008" y="873959"/>
                  </a:cubicBezTo>
                  <a:cubicBezTo>
                    <a:pt x="1312757" y="681286"/>
                    <a:pt x="1309595" y="488529"/>
                    <a:pt x="1313839" y="295939"/>
                  </a:cubicBezTo>
                  <a:cubicBezTo>
                    <a:pt x="1315504" y="220867"/>
                    <a:pt x="1251751" y="168101"/>
                    <a:pt x="1263153" y="87703"/>
                  </a:cubicBezTo>
                  <a:cubicBezTo>
                    <a:pt x="1272059" y="24615"/>
                    <a:pt x="1287373" y="2477"/>
                    <a:pt x="1351708" y="2976"/>
                  </a:cubicBezTo>
                  <a:lnTo>
                    <a:pt x="2257147" y="4724"/>
                  </a:lnTo>
                  <a:cubicBezTo>
                    <a:pt x="2276206" y="4807"/>
                    <a:pt x="2300197" y="-270"/>
                    <a:pt x="2321119" y="11"/>
                  </a:cubicBezTo>
                  <a:close/>
                </a:path>
              </a:pathLst>
            </a:custGeom>
            <a:solidFill>
              <a:schemeClr val="tx1"/>
            </a:solidFill>
            <a:ln w="83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40CEAE-4EC4-483A-BC7F-62F27DCCFFD3}"/>
                </a:ext>
              </a:extLst>
            </p:cNvPr>
            <p:cNvSpPr/>
            <p:nvPr/>
          </p:nvSpPr>
          <p:spPr>
            <a:xfrm>
              <a:off x="8292687" y="3317701"/>
              <a:ext cx="2889737" cy="2262328"/>
            </a:xfrm>
            <a:custGeom>
              <a:avLst/>
              <a:gdLst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6405 w 2889737"/>
                <a:gd name="connsiteY46" fmla="*/ 208533 h 2262330"/>
                <a:gd name="connsiteX47" fmla="*/ 2041802 w 2889737"/>
                <a:gd name="connsiteY47" fmla="*/ 108825 h 2262330"/>
                <a:gd name="connsiteX48" fmla="*/ 2079254 w 2889737"/>
                <a:gd name="connsiteY48" fmla="*/ 54810 h 2262330"/>
                <a:gd name="connsiteX49" fmla="*/ 2167892 w 2889737"/>
                <a:gd name="connsiteY49" fmla="*/ 6122 h 2262330"/>
                <a:gd name="connsiteX50" fmla="*/ 2186845 w 2889737"/>
                <a:gd name="connsiteY50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6405 w 2889737"/>
                <a:gd name="connsiteY46" fmla="*/ 208533 h 2262330"/>
                <a:gd name="connsiteX47" fmla="*/ 2079254 w 2889737"/>
                <a:gd name="connsiteY47" fmla="*/ 54810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6405 w 2889737"/>
                <a:gd name="connsiteY46" fmla="*/ 208533 h 2262330"/>
                <a:gd name="connsiteX47" fmla="*/ 2084559 w 2889737"/>
                <a:gd name="connsiteY47" fmla="*/ 62768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6405 w 2889737"/>
                <a:gd name="connsiteY46" fmla="*/ 208533 h 2262330"/>
                <a:gd name="connsiteX47" fmla="*/ 2084559 w 2889737"/>
                <a:gd name="connsiteY47" fmla="*/ 62768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1099 w 2889737"/>
                <a:gd name="connsiteY46" fmla="*/ 205881 h 2262330"/>
                <a:gd name="connsiteX47" fmla="*/ 2084559 w 2889737"/>
                <a:gd name="connsiteY47" fmla="*/ 62768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1099 w 2889737"/>
                <a:gd name="connsiteY46" fmla="*/ 205881 h 2262330"/>
                <a:gd name="connsiteX47" fmla="*/ 2084559 w 2889737"/>
                <a:gd name="connsiteY47" fmla="*/ 62768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1099 w 2889737"/>
                <a:gd name="connsiteY46" fmla="*/ 205881 h 2262330"/>
                <a:gd name="connsiteX47" fmla="*/ 2084559 w 2889737"/>
                <a:gd name="connsiteY47" fmla="*/ 62768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1099 w 2889737"/>
                <a:gd name="connsiteY46" fmla="*/ 205881 h 2262330"/>
                <a:gd name="connsiteX47" fmla="*/ 2084559 w 2889737"/>
                <a:gd name="connsiteY47" fmla="*/ 62768 h 2262330"/>
                <a:gd name="connsiteX48" fmla="*/ 2167892 w 2889737"/>
                <a:gd name="connsiteY48" fmla="*/ 6122 h 2262330"/>
                <a:gd name="connsiteX49" fmla="*/ 2186845 w 2889737"/>
                <a:gd name="connsiteY49" fmla="*/ 2 h 2262330"/>
                <a:gd name="connsiteX0" fmla="*/ 432955 w 2889737"/>
                <a:gd name="connsiteY0" fmla="*/ 1980021 h 2262330"/>
                <a:gd name="connsiteX1" fmla="*/ 498289 w 2889737"/>
                <a:gd name="connsiteY1" fmla="*/ 1980104 h 2262330"/>
                <a:gd name="connsiteX2" fmla="*/ 639361 w 2889737"/>
                <a:gd name="connsiteY2" fmla="*/ 2199243 h 2262330"/>
                <a:gd name="connsiteX3" fmla="*/ 622882 w 2889737"/>
                <a:gd name="connsiteY3" fmla="*/ 2215722 h 2262330"/>
                <a:gd name="connsiteX4" fmla="*/ 401578 w 2889737"/>
                <a:gd name="connsiteY4" fmla="*/ 2215390 h 2262330"/>
                <a:gd name="connsiteX5" fmla="*/ 360962 w 2889737"/>
                <a:gd name="connsiteY5" fmla="*/ 2035367 h 2262330"/>
                <a:gd name="connsiteX6" fmla="*/ 432955 w 2889737"/>
                <a:gd name="connsiteY6" fmla="*/ 1980021 h 2262330"/>
                <a:gd name="connsiteX7" fmla="*/ 2462140 w 2889737"/>
                <a:gd name="connsiteY7" fmla="*/ 1918847 h 2262330"/>
                <a:gd name="connsiteX8" fmla="*/ 2603129 w 2889737"/>
                <a:gd name="connsiteY8" fmla="*/ 2107359 h 2262330"/>
                <a:gd name="connsiteX9" fmla="*/ 2438087 w 2889737"/>
                <a:gd name="connsiteY9" fmla="*/ 2262330 h 2262330"/>
                <a:gd name="connsiteX10" fmla="*/ 2292688 w 2889737"/>
                <a:gd name="connsiteY10" fmla="*/ 2079727 h 2262330"/>
                <a:gd name="connsiteX11" fmla="*/ 2462140 w 2889737"/>
                <a:gd name="connsiteY11" fmla="*/ 1918847 h 2262330"/>
                <a:gd name="connsiteX12" fmla="*/ 611646 w 2889737"/>
                <a:gd name="connsiteY12" fmla="*/ 1456765 h 2262330"/>
                <a:gd name="connsiteX13" fmla="*/ 1147552 w 2889737"/>
                <a:gd name="connsiteY13" fmla="*/ 1969283 h 2262330"/>
                <a:gd name="connsiteX14" fmla="*/ 995744 w 2889737"/>
                <a:gd name="connsiteY14" fmla="*/ 2127916 h 2262330"/>
                <a:gd name="connsiteX15" fmla="*/ 859250 w 2889737"/>
                <a:gd name="connsiteY15" fmla="*/ 2011313 h 2262330"/>
                <a:gd name="connsiteX16" fmla="*/ 769613 w 2889737"/>
                <a:gd name="connsiteY16" fmla="*/ 1946812 h 2262330"/>
                <a:gd name="connsiteX17" fmla="*/ 238534 w 2889737"/>
                <a:gd name="connsiteY17" fmla="*/ 1941735 h 2262330"/>
                <a:gd name="connsiteX18" fmla="*/ 154390 w 2889737"/>
                <a:gd name="connsiteY18" fmla="*/ 2033369 h 2262330"/>
                <a:gd name="connsiteX19" fmla="*/ 68415 w 2889737"/>
                <a:gd name="connsiteY19" fmla="*/ 2129165 h 2262330"/>
                <a:gd name="connsiteX20" fmla="*/ 2 w 2889737"/>
                <a:gd name="connsiteY20" fmla="*/ 2059253 h 2262330"/>
                <a:gd name="connsiteX21" fmla="*/ 611646 w 2889737"/>
                <a:gd name="connsiteY21" fmla="*/ 1456765 h 2262330"/>
                <a:gd name="connsiteX22" fmla="*/ 2423417 w 2889737"/>
                <a:gd name="connsiteY22" fmla="*/ 1361349 h 2262330"/>
                <a:gd name="connsiteX23" fmla="*/ 2483223 w 2889737"/>
                <a:gd name="connsiteY23" fmla="*/ 1361589 h 2262330"/>
                <a:gd name="connsiteX24" fmla="*/ 2566592 w 2889737"/>
                <a:gd name="connsiteY24" fmla="*/ 1379612 h 2262330"/>
                <a:gd name="connsiteX25" fmla="*/ 2885356 w 2889737"/>
                <a:gd name="connsiteY25" fmla="*/ 2106777 h 2262330"/>
                <a:gd name="connsiteX26" fmla="*/ 2776077 w 2889737"/>
                <a:gd name="connsiteY26" fmla="*/ 2057838 h 2262330"/>
                <a:gd name="connsiteX27" fmla="*/ 2740455 w 2889737"/>
                <a:gd name="connsiteY27" fmla="*/ 1952305 h 2262330"/>
                <a:gd name="connsiteX28" fmla="*/ 2461558 w 2889737"/>
                <a:gd name="connsiteY28" fmla="*/ 1742653 h 2262330"/>
                <a:gd name="connsiteX29" fmla="*/ 2119074 w 2889737"/>
                <a:gd name="connsiteY29" fmla="*/ 1970699 h 2262330"/>
                <a:gd name="connsiteX30" fmla="*/ 1958943 w 2889737"/>
                <a:gd name="connsiteY30" fmla="*/ 2128000 h 2262330"/>
                <a:gd name="connsiteX31" fmla="*/ 1916247 w 2889737"/>
                <a:gd name="connsiteY31" fmla="*/ 2077314 h 2262330"/>
                <a:gd name="connsiteX32" fmla="*/ 2254902 w 2889737"/>
                <a:gd name="connsiteY32" fmla="*/ 1437372 h 2262330"/>
                <a:gd name="connsiteX33" fmla="*/ 2423417 w 2889737"/>
                <a:gd name="connsiteY33" fmla="*/ 1361349 h 2262330"/>
                <a:gd name="connsiteX34" fmla="*/ 1298278 w 2889737"/>
                <a:gd name="connsiteY34" fmla="*/ 707711 h 2262330"/>
                <a:gd name="connsiteX35" fmla="*/ 1409471 w 2889737"/>
                <a:gd name="connsiteY35" fmla="*/ 836132 h 2262330"/>
                <a:gd name="connsiteX36" fmla="*/ 1296114 w 2889737"/>
                <a:gd name="connsiteY36" fmla="*/ 964553 h 2262330"/>
                <a:gd name="connsiteX37" fmla="*/ 885965 w 2889737"/>
                <a:gd name="connsiteY37" fmla="*/ 963555 h 2262330"/>
                <a:gd name="connsiteX38" fmla="*/ 466495 w 2889737"/>
                <a:gd name="connsiteY38" fmla="*/ 962889 h 2262330"/>
                <a:gd name="connsiteX39" fmla="*/ 358881 w 2889737"/>
                <a:gd name="connsiteY39" fmla="*/ 815825 h 2262330"/>
                <a:gd name="connsiteX40" fmla="*/ 468659 w 2889737"/>
                <a:gd name="connsiteY40" fmla="*/ 708211 h 2262330"/>
                <a:gd name="connsiteX41" fmla="*/ 1298278 w 2889737"/>
                <a:gd name="connsiteY41" fmla="*/ 707711 h 2262330"/>
                <a:gd name="connsiteX42" fmla="*/ 2186845 w 2889737"/>
                <a:gd name="connsiteY42" fmla="*/ 2 h 2262330"/>
                <a:gd name="connsiteX43" fmla="*/ 2210838 w 2889737"/>
                <a:gd name="connsiteY43" fmla="*/ 33171 h 2262330"/>
                <a:gd name="connsiteX44" fmla="*/ 2210838 w 2889737"/>
                <a:gd name="connsiteY44" fmla="*/ 425259 h 2262330"/>
                <a:gd name="connsiteX45" fmla="*/ 2120369 w 2889737"/>
                <a:gd name="connsiteY45" fmla="*/ 463044 h 2262330"/>
                <a:gd name="connsiteX46" fmla="*/ 2021099 w 2889737"/>
                <a:gd name="connsiteY46" fmla="*/ 205881 h 2262330"/>
                <a:gd name="connsiteX47" fmla="*/ 2167892 w 2889737"/>
                <a:gd name="connsiteY47" fmla="*/ 6122 h 2262330"/>
                <a:gd name="connsiteX48" fmla="*/ 2186845 w 2889737"/>
                <a:gd name="connsiteY48" fmla="*/ 2 h 2262330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86845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21099 w 2889737"/>
                <a:gd name="connsiteY46" fmla="*/ 205879 h 2262328"/>
                <a:gd name="connsiteX47" fmla="*/ 2186845 w 2889737"/>
                <a:gd name="connsiteY47" fmla="*/ 0 h 2262328"/>
                <a:gd name="connsiteX0" fmla="*/ 432955 w 2889737"/>
                <a:gd name="connsiteY0" fmla="*/ 1951356 h 2233665"/>
                <a:gd name="connsiteX1" fmla="*/ 498289 w 2889737"/>
                <a:gd name="connsiteY1" fmla="*/ 1951439 h 2233665"/>
                <a:gd name="connsiteX2" fmla="*/ 639361 w 2889737"/>
                <a:gd name="connsiteY2" fmla="*/ 2170578 h 2233665"/>
                <a:gd name="connsiteX3" fmla="*/ 622882 w 2889737"/>
                <a:gd name="connsiteY3" fmla="*/ 2187057 h 2233665"/>
                <a:gd name="connsiteX4" fmla="*/ 401578 w 2889737"/>
                <a:gd name="connsiteY4" fmla="*/ 2186725 h 2233665"/>
                <a:gd name="connsiteX5" fmla="*/ 360962 w 2889737"/>
                <a:gd name="connsiteY5" fmla="*/ 2006702 h 2233665"/>
                <a:gd name="connsiteX6" fmla="*/ 432955 w 2889737"/>
                <a:gd name="connsiteY6" fmla="*/ 1951356 h 2233665"/>
                <a:gd name="connsiteX7" fmla="*/ 2462140 w 2889737"/>
                <a:gd name="connsiteY7" fmla="*/ 1890182 h 2233665"/>
                <a:gd name="connsiteX8" fmla="*/ 2603129 w 2889737"/>
                <a:gd name="connsiteY8" fmla="*/ 2078694 h 2233665"/>
                <a:gd name="connsiteX9" fmla="*/ 2438087 w 2889737"/>
                <a:gd name="connsiteY9" fmla="*/ 2233665 h 2233665"/>
                <a:gd name="connsiteX10" fmla="*/ 2292688 w 2889737"/>
                <a:gd name="connsiteY10" fmla="*/ 2051062 h 2233665"/>
                <a:gd name="connsiteX11" fmla="*/ 2462140 w 2889737"/>
                <a:gd name="connsiteY11" fmla="*/ 1890182 h 2233665"/>
                <a:gd name="connsiteX12" fmla="*/ 611646 w 2889737"/>
                <a:gd name="connsiteY12" fmla="*/ 1428100 h 2233665"/>
                <a:gd name="connsiteX13" fmla="*/ 1147552 w 2889737"/>
                <a:gd name="connsiteY13" fmla="*/ 1940618 h 2233665"/>
                <a:gd name="connsiteX14" fmla="*/ 995744 w 2889737"/>
                <a:gd name="connsiteY14" fmla="*/ 2099251 h 2233665"/>
                <a:gd name="connsiteX15" fmla="*/ 859250 w 2889737"/>
                <a:gd name="connsiteY15" fmla="*/ 1982648 h 2233665"/>
                <a:gd name="connsiteX16" fmla="*/ 769613 w 2889737"/>
                <a:gd name="connsiteY16" fmla="*/ 1918147 h 2233665"/>
                <a:gd name="connsiteX17" fmla="*/ 238534 w 2889737"/>
                <a:gd name="connsiteY17" fmla="*/ 1913070 h 2233665"/>
                <a:gd name="connsiteX18" fmla="*/ 154390 w 2889737"/>
                <a:gd name="connsiteY18" fmla="*/ 2004704 h 2233665"/>
                <a:gd name="connsiteX19" fmla="*/ 68415 w 2889737"/>
                <a:gd name="connsiteY19" fmla="*/ 2100500 h 2233665"/>
                <a:gd name="connsiteX20" fmla="*/ 2 w 2889737"/>
                <a:gd name="connsiteY20" fmla="*/ 2030588 h 2233665"/>
                <a:gd name="connsiteX21" fmla="*/ 611646 w 2889737"/>
                <a:gd name="connsiteY21" fmla="*/ 1428100 h 2233665"/>
                <a:gd name="connsiteX22" fmla="*/ 2423417 w 2889737"/>
                <a:gd name="connsiteY22" fmla="*/ 1332684 h 2233665"/>
                <a:gd name="connsiteX23" fmla="*/ 2483223 w 2889737"/>
                <a:gd name="connsiteY23" fmla="*/ 1332924 h 2233665"/>
                <a:gd name="connsiteX24" fmla="*/ 2566592 w 2889737"/>
                <a:gd name="connsiteY24" fmla="*/ 1350947 h 2233665"/>
                <a:gd name="connsiteX25" fmla="*/ 2885356 w 2889737"/>
                <a:gd name="connsiteY25" fmla="*/ 2078112 h 2233665"/>
                <a:gd name="connsiteX26" fmla="*/ 2776077 w 2889737"/>
                <a:gd name="connsiteY26" fmla="*/ 2029173 h 2233665"/>
                <a:gd name="connsiteX27" fmla="*/ 2740455 w 2889737"/>
                <a:gd name="connsiteY27" fmla="*/ 1923640 h 2233665"/>
                <a:gd name="connsiteX28" fmla="*/ 2461558 w 2889737"/>
                <a:gd name="connsiteY28" fmla="*/ 1713988 h 2233665"/>
                <a:gd name="connsiteX29" fmla="*/ 2119074 w 2889737"/>
                <a:gd name="connsiteY29" fmla="*/ 1942034 h 2233665"/>
                <a:gd name="connsiteX30" fmla="*/ 1958943 w 2889737"/>
                <a:gd name="connsiteY30" fmla="*/ 2099335 h 2233665"/>
                <a:gd name="connsiteX31" fmla="*/ 1916247 w 2889737"/>
                <a:gd name="connsiteY31" fmla="*/ 2048649 h 2233665"/>
                <a:gd name="connsiteX32" fmla="*/ 2254902 w 2889737"/>
                <a:gd name="connsiteY32" fmla="*/ 1408707 h 2233665"/>
                <a:gd name="connsiteX33" fmla="*/ 2423417 w 2889737"/>
                <a:gd name="connsiteY33" fmla="*/ 1332684 h 2233665"/>
                <a:gd name="connsiteX34" fmla="*/ 1298278 w 2889737"/>
                <a:gd name="connsiteY34" fmla="*/ 679046 h 2233665"/>
                <a:gd name="connsiteX35" fmla="*/ 1409471 w 2889737"/>
                <a:gd name="connsiteY35" fmla="*/ 807467 h 2233665"/>
                <a:gd name="connsiteX36" fmla="*/ 1296114 w 2889737"/>
                <a:gd name="connsiteY36" fmla="*/ 935888 h 2233665"/>
                <a:gd name="connsiteX37" fmla="*/ 885965 w 2889737"/>
                <a:gd name="connsiteY37" fmla="*/ 934890 h 2233665"/>
                <a:gd name="connsiteX38" fmla="*/ 466495 w 2889737"/>
                <a:gd name="connsiteY38" fmla="*/ 934224 h 2233665"/>
                <a:gd name="connsiteX39" fmla="*/ 358881 w 2889737"/>
                <a:gd name="connsiteY39" fmla="*/ 787160 h 2233665"/>
                <a:gd name="connsiteX40" fmla="*/ 468659 w 2889737"/>
                <a:gd name="connsiteY40" fmla="*/ 679546 h 2233665"/>
                <a:gd name="connsiteX41" fmla="*/ 1298278 w 2889737"/>
                <a:gd name="connsiteY41" fmla="*/ 679046 h 2233665"/>
                <a:gd name="connsiteX42" fmla="*/ 2179612 w 2889737"/>
                <a:gd name="connsiteY42" fmla="*/ 19554 h 2233665"/>
                <a:gd name="connsiteX43" fmla="*/ 2210838 w 2889737"/>
                <a:gd name="connsiteY43" fmla="*/ 4506 h 2233665"/>
                <a:gd name="connsiteX44" fmla="*/ 2210838 w 2889737"/>
                <a:gd name="connsiteY44" fmla="*/ 396594 h 2233665"/>
                <a:gd name="connsiteX45" fmla="*/ 2120369 w 2889737"/>
                <a:gd name="connsiteY45" fmla="*/ 434379 h 2233665"/>
                <a:gd name="connsiteX46" fmla="*/ 2021099 w 2889737"/>
                <a:gd name="connsiteY46" fmla="*/ 177216 h 2233665"/>
                <a:gd name="connsiteX47" fmla="*/ 2179612 w 2889737"/>
                <a:gd name="connsiteY47" fmla="*/ 19554 h 2233665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21099 w 2889737"/>
                <a:gd name="connsiteY46" fmla="*/ 205879 h 2262328"/>
                <a:gd name="connsiteX47" fmla="*/ 2172379 w 2889737"/>
                <a:gd name="connsiteY47" fmla="*/ 0 h 2262328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21099 w 2889737"/>
                <a:gd name="connsiteY46" fmla="*/ 205879 h 2262328"/>
                <a:gd name="connsiteX47" fmla="*/ 2172379 w 2889737"/>
                <a:gd name="connsiteY47" fmla="*/ 0 h 2262328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21099 w 2889737"/>
                <a:gd name="connsiteY46" fmla="*/ 205879 h 2262328"/>
                <a:gd name="connsiteX47" fmla="*/ 2172379 w 2889737"/>
                <a:gd name="connsiteY47" fmla="*/ 0 h 2262328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21099 w 2889737"/>
                <a:gd name="connsiteY46" fmla="*/ 205879 h 2262328"/>
                <a:gd name="connsiteX47" fmla="*/ 2172379 w 2889737"/>
                <a:gd name="connsiteY47" fmla="*/ 0 h 2262328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21099 w 2889737"/>
                <a:gd name="connsiteY46" fmla="*/ 205879 h 2262328"/>
                <a:gd name="connsiteX47" fmla="*/ 2172379 w 2889737"/>
                <a:gd name="connsiteY47" fmla="*/ 0 h 2262328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33153 w 2889737"/>
                <a:gd name="connsiteY46" fmla="*/ 203468 h 2262328"/>
                <a:gd name="connsiteX47" fmla="*/ 2172379 w 2889737"/>
                <a:gd name="connsiteY47" fmla="*/ 0 h 2262328"/>
                <a:gd name="connsiteX0" fmla="*/ 432955 w 2889737"/>
                <a:gd name="connsiteY0" fmla="*/ 1980019 h 2262328"/>
                <a:gd name="connsiteX1" fmla="*/ 498289 w 2889737"/>
                <a:gd name="connsiteY1" fmla="*/ 1980102 h 2262328"/>
                <a:gd name="connsiteX2" fmla="*/ 639361 w 2889737"/>
                <a:gd name="connsiteY2" fmla="*/ 2199241 h 2262328"/>
                <a:gd name="connsiteX3" fmla="*/ 622882 w 2889737"/>
                <a:gd name="connsiteY3" fmla="*/ 2215720 h 2262328"/>
                <a:gd name="connsiteX4" fmla="*/ 401578 w 2889737"/>
                <a:gd name="connsiteY4" fmla="*/ 2215388 h 2262328"/>
                <a:gd name="connsiteX5" fmla="*/ 360962 w 2889737"/>
                <a:gd name="connsiteY5" fmla="*/ 2035365 h 2262328"/>
                <a:gd name="connsiteX6" fmla="*/ 432955 w 2889737"/>
                <a:gd name="connsiteY6" fmla="*/ 1980019 h 2262328"/>
                <a:gd name="connsiteX7" fmla="*/ 2462140 w 2889737"/>
                <a:gd name="connsiteY7" fmla="*/ 1918845 h 2262328"/>
                <a:gd name="connsiteX8" fmla="*/ 2603129 w 2889737"/>
                <a:gd name="connsiteY8" fmla="*/ 2107357 h 2262328"/>
                <a:gd name="connsiteX9" fmla="*/ 2438087 w 2889737"/>
                <a:gd name="connsiteY9" fmla="*/ 2262328 h 2262328"/>
                <a:gd name="connsiteX10" fmla="*/ 2292688 w 2889737"/>
                <a:gd name="connsiteY10" fmla="*/ 2079725 h 2262328"/>
                <a:gd name="connsiteX11" fmla="*/ 2462140 w 2889737"/>
                <a:gd name="connsiteY11" fmla="*/ 1918845 h 2262328"/>
                <a:gd name="connsiteX12" fmla="*/ 611646 w 2889737"/>
                <a:gd name="connsiteY12" fmla="*/ 1456763 h 2262328"/>
                <a:gd name="connsiteX13" fmla="*/ 1147552 w 2889737"/>
                <a:gd name="connsiteY13" fmla="*/ 1969281 h 2262328"/>
                <a:gd name="connsiteX14" fmla="*/ 995744 w 2889737"/>
                <a:gd name="connsiteY14" fmla="*/ 2127914 h 2262328"/>
                <a:gd name="connsiteX15" fmla="*/ 859250 w 2889737"/>
                <a:gd name="connsiteY15" fmla="*/ 2011311 h 2262328"/>
                <a:gd name="connsiteX16" fmla="*/ 769613 w 2889737"/>
                <a:gd name="connsiteY16" fmla="*/ 1946810 h 2262328"/>
                <a:gd name="connsiteX17" fmla="*/ 238534 w 2889737"/>
                <a:gd name="connsiteY17" fmla="*/ 1941733 h 2262328"/>
                <a:gd name="connsiteX18" fmla="*/ 154390 w 2889737"/>
                <a:gd name="connsiteY18" fmla="*/ 2033367 h 2262328"/>
                <a:gd name="connsiteX19" fmla="*/ 68415 w 2889737"/>
                <a:gd name="connsiteY19" fmla="*/ 2129163 h 2262328"/>
                <a:gd name="connsiteX20" fmla="*/ 2 w 2889737"/>
                <a:gd name="connsiteY20" fmla="*/ 2059251 h 2262328"/>
                <a:gd name="connsiteX21" fmla="*/ 611646 w 2889737"/>
                <a:gd name="connsiteY21" fmla="*/ 1456763 h 2262328"/>
                <a:gd name="connsiteX22" fmla="*/ 2423417 w 2889737"/>
                <a:gd name="connsiteY22" fmla="*/ 1361347 h 2262328"/>
                <a:gd name="connsiteX23" fmla="*/ 2483223 w 2889737"/>
                <a:gd name="connsiteY23" fmla="*/ 1361587 h 2262328"/>
                <a:gd name="connsiteX24" fmla="*/ 2566592 w 2889737"/>
                <a:gd name="connsiteY24" fmla="*/ 1379610 h 2262328"/>
                <a:gd name="connsiteX25" fmla="*/ 2885356 w 2889737"/>
                <a:gd name="connsiteY25" fmla="*/ 2106775 h 2262328"/>
                <a:gd name="connsiteX26" fmla="*/ 2776077 w 2889737"/>
                <a:gd name="connsiteY26" fmla="*/ 2057836 h 2262328"/>
                <a:gd name="connsiteX27" fmla="*/ 2740455 w 2889737"/>
                <a:gd name="connsiteY27" fmla="*/ 1952303 h 2262328"/>
                <a:gd name="connsiteX28" fmla="*/ 2461558 w 2889737"/>
                <a:gd name="connsiteY28" fmla="*/ 1742651 h 2262328"/>
                <a:gd name="connsiteX29" fmla="*/ 2119074 w 2889737"/>
                <a:gd name="connsiteY29" fmla="*/ 1970697 h 2262328"/>
                <a:gd name="connsiteX30" fmla="*/ 1958943 w 2889737"/>
                <a:gd name="connsiteY30" fmla="*/ 2127998 h 2262328"/>
                <a:gd name="connsiteX31" fmla="*/ 1916247 w 2889737"/>
                <a:gd name="connsiteY31" fmla="*/ 2077312 h 2262328"/>
                <a:gd name="connsiteX32" fmla="*/ 2254902 w 2889737"/>
                <a:gd name="connsiteY32" fmla="*/ 1437370 h 2262328"/>
                <a:gd name="connsiteX33" fmla="*/ 2423417 w 2889737"/>
                <a:gd name="connsiteY33" fmla="*/ 1361347 h 2262328"/>
                <a:gd name="connsiteX34" fmla="*/ 1298278 w 2889737"/>
                <a:gd name="connsiteY34" fmla="*/ 707709 h 2262328"/>
                <a:gd name="connsiteX35" fmla="*/ 1409471 w 2889737"/>
                <a:gd name="connsiteY35" fmla="*/ 836130 h 2262328"/>
                <a:gd name="connsiteX36" fmla="*/ 1296114 w 2889737"/>
                <a:gd name="connsiteY36" fmla="*/ 964551 h 2262328"/>
                <a:gd name="connsiteX37" fmla="*/ 885965 w 2889737"/>
                <a:gd name="connsiteY37" fmla="*/ 963553 h 2262328"/>
                <a:gd name="connsiteX38" fmla="*/ 466495 w 2889737"/>
                <a:gd name="connsiteY38" fmla="*/ 962887 h 2262328"/>
                <a:gd name="connsiteX39" fmla="*/ 358881 w 2889737"/>
                <a:gd name="connsiteY39" fmla="*/ 815823 h 2262328"/>
                <a:gd name="connsiteX40" fmla="*/ 468659 w 2889737"/>
                <a:gd name="connsiteY40" fmla="*/ 708209 h 2262328"/>
                <a:gd name="connsiteX41" fmla="*/ 1298278 w 2889737"/>
                <a:gd name="connsiteY41" fmla="*/ 707709 h 2262328"/>
                <a:gd name="connsiteX42" fmla="*/ 2172379 w 2889737"/>
                <a:gd name="connsiteY42" fmla="*/ 0 h 2262328"/>
                <a:gd name="connsiteX43" fmla="*/ 2210838 w 2889737"/>
                <a:gd name="connsiteY43" fmla="*/ 33169 h 2262328"/>
                <a:gd name="connsiteX44" fmla="*/ 2210838 w 2889737"/>
                <a:gd name="connsiteY44" fmla="*/ 425257 h 2262328"/>
                <a:gd name="connsiteX45" fmla="*/ 2120369 w 2889737"/>
                <a:gd name="connsiteY45" fmla="*/ 463042 h 2262328"/>
                <a:gd name="connsiteX46" fmla="*/ 2033153 w 2889737"/>
                <a:gd name="connsiteY46" fmla="*/ 203468 h 2262328"/>
                <a:gd name="connsiteX47" fmla="*/ 2172379 w 2889737"/>
                <a:gd name="connsiteY47" fmla="*/ 0 h 226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89737" h="2262328">
                  <a:moveTo>
                    <a:pt x="432955" y="1980019"/>
                  </a:moveTo>
                  <a:cubicBezTo>
                    <a:pt x="454594" y="1981849"/>
                    <a:pt x="476483" y="1980102"/>
                    <a:pt x="498289" y="1980102"/>
                  </a:cubicBezTo>
                  <a:cubicBezTo>
                    <a:pt x="665245" y="1979935"/>
                    <a:pt x="703863" y="2039860"/>
                    <a:pt x="639361" y="2199241"/>
                  </a:cubicBezTo>
                  <a:lnTo>
                    <a:pt x="622882" y="2215720"/>
                  </a:lnTo>
                  <a:cubicBezTo>
                    <a:pt x="549058" y="2262328"/>
                    <a:pt x="475235" y="2282553"/>
                    <a:pt x="401578" y="2215388"/>
                  </a:cubicBezTo>
                  <a:cubicBezTo>
                    <a:pt x="346065" y="2164785"/>
                    <a:pt x="344234" y="2102780"/>
                    <a:pt x="360962" y="2035365"/>
                  </a:cubicBezTo>
                  <a:cubicBezTo>
                    <a:pt x="370700" y="1996165"/>
                    <a:pt x="391257" y="1976523"/>
                    <a:pt x="432955" y="1980019"/>
                  </a:cubicBezTo>
                  <a:close/>
                  <a:moveTo>
                    <a:pt x="2462140" y="1918845"/>
                  </a:moveTo>
                  <a:cubicBezTo>
                    <a:pt x="2543371" y="1922340"/>
                    <a:pt x="2604710" y="2004321"/>
                    <a:pt x="2603129" y="2107357"/>
                  </a:cubicBezTo>
                  <a:cubicBezTo>
                    <a:pt x="2601797" y="2193332"/>
                    <a:pt x="2528473" y="2262244"/>
                    <a:pt x="2438087" y="2262328"/>
                  </a:cubicBezTo>
                  <a:cubicBezTo>
                    <a:pt x="2355192" y="2262411"/>
                    <a:pt x="2290524" y="2181180"/>
                    <a:pt x="2292688" y="2079725"/>
                  </a:cubicBezTo>
                  <a:cubicBezTo>
                    <a:pt x="2294602" y="1989090"/>
                    <a:pt x="2372837" y="1914850"/>
                    <a:pt x="2462140" y="1918845"/>
                  </a:cubicBezTo>
                  <a:close/>
                  <a:moveTo>
                    <a:pt x="611646" y="1456763"/>
                  </a:moveTo>
                  <a:cubicBezTo>
                    <a:pt x="869487" y="1464336"/>
                    <a:pt x="1109350" y="1690717"/>
                    <a:pt x="1147552" y="1969281"/>
                  </a:cubicBezTo>
                  <a:cubicBezTo>
                    <a:pt x="1173686" y="2159957"/>
                    <a:pt x="1175600" y="2124252"/>
                    <a:pt x="995744" y="2127914"/>
                  </a:cubicBezTo>
                  <a:cubicBezTo>
                    <a:pt x="926664" y="2138318"/>
                    <a:pt x="852342" y="2135738"/>
                    <a:pt x="859250" y="2011311"/>
                  </a:cubicBezTo>
                  <a:cubicBezTo>
                    <a:pt x="862079" y="1960875"/>
                    <a:pt x="807482" y="1947892"/>
                    <a:pt x="769613" y="1946810"/>
                  </a:cubicBezTo>
                  <a:cubicBezTo>
                    <a:pt x="592670" y="1941567"/>
                    <a:pt x="415560" y="1940068"/>
                    <a:pt x="238534" y="1941733"/>
                  </a:cubicBezTo>
                  <a:cubicBezTo>
                    <a:pt x="185517" y="1942232"/>
                    <a:pt x="157137" y="1976023"/>
                    <a:pt x="154390" y="2033367"/>
                  </a:cubicBezTo>
                  <a:cubicBezTo>
                    <a:pt x="151893" y="2084469"/>
                    <a:pt x="140408" y="2130744"/>
                    <a:pt x="68415" y="2129163"/>
                  </a:cubicBezTo>
                  <a:cubicBezTo>
                    <a:pt x="15732" y="2127998"/>
                    <a:pt x="-248" y="2112267"/>
                    <a:pt x="2" y="2059251"/>
                  </a:cubicBezTo>
                  <a:cubicBezTo>
                    <a:pt x="1500" y="1720180"/>
                    <a:pt x="277318" y="1446941"/>
                    <a:pt x="611646" y="1456763"/>
                  </a:cubicBezTo>
                  <a:close/>
                  <a:moveTo>
                    <a:pt x="2423417" y="1361347"/>
                  </a:moveTo>
                  <a:cubicBezTo>
                    <a:pt x="2443001" y="1359428"/>
                    <a:pt x="2462920" y="1359552"/>
                    <a:pt x="2483223" y="1361587"/>
                  </a:cubicBezTo>
                  <a:cubicBezTo>
                    <a:pt x="2510293" y="1364301"/>
                    <a:pt x="2538045" y="1370414"/>
                    <a:pt x="2566592" y="1379610"/>
                  </a:cubicBezTo>
                  <a:cubicBezTo>
                    <a:pt x="2861802" y="1539408"/>
                    <a:pt x="2906079" y="1808818"/>
                    <a:pt x="2885356" y="2106775"/>
                  </a:cubicBezTo>
                  <a:cubicBezTo>
                    <a:pt x="2824682" y="2144477"/>
                    <a:pt x="2789560" y="2130411"/>
                    <a:pt x="2776077" y="2057836"/>
                  </a:cubicBezTo>
                  <a:cubicBezTo>
                    <a:pt x="2769419" y="2021632"/>
                    <a:pt x="2755020" y="1986426"/>
                    <a:pt x="2740455" y="1952303"/>
                  </a:cubicBezTo>
                  <a:cubicBezTo>
                    <a:pt x="2688021" y="1829209"/>
                    <a:pt x="2606458" y="1742568"/>
                    <a:pt x="2461558" y="1742651"/>
                  </a:cubicBezTo>
                  <a:cubicBezTo>
                    <a:pt x="2305006" y="1742818"/>
                    <a:pt x="2175836" y="1832538"/>
                    <a:pt x="2119074" y="1970697"/>
                  </a:cubicBezTo>
                  <a:cubicBezTo>
                    <a:pt x="2089029" y="2043854"/>
                    <a:pt x="2080622" y="2142729"/>
                    <a:pt x="1958943" y="2127998"/>
                  </a:cubicBezTo>
                  <a:cubicBezTo>
                    <a:pt x="1922988" y="2123670"/>
                    <a:pt x="1905760" y="2113765"/>
                    <a:pt x="1916247" y="2077312"/>
                  </a:cubicBezTo>
                  <a:cubicBezTo>
                    <a:pt x="1984494" y="1840611"/>
                    <a:pt x="2056153" y="1606906"/>
                    <a:pt x="2254902" y="1437370"/>
                  </a:cubicBezTo>
                  <a:cubicBezTo>
                    <a:pt x="2308928" y="1391257"/>
                    <a:pt x="2364665" y="1367106"/>
                    <a:pt x="2423417" y="1361347"/>
                  </a:cubicBezTo>
                  <a:close/>
                  <a:moveTo>
                    <a:pt x="1298278" y="707709"/>
                  </a:moveTo>
                  <a:cubicBezTo>
                    <a:pt x="1396237" y="706294"/>
                    <a:pt x="1409138" y="756314"/>
                    <a:pt x="1409471" y="836130"/>
                  </a:cubicBezTo>
                  <a:cubicBezTo>
                    <a:pt x="1409804" y="917943"/>
                    <a:pt x="1390911" y="967215"/>
                    <a:pt x="1296114" y="964551"/>
                  </a:cubicBezTo>
                  <a:cubicBezTo>
                    <a:pt x="1159536" y="960806"/>
                    <a:pt x="1022709" y="963636"/>
                    <a:pt x="885965" y="963553"/>
                  </a:cubicBezTo>
                  <a:lnTo>
                    <a:pt x="466495" y="962887"/>
                  </a:lnTo>
                  <a:cubicBezTo>
                    <a:pt x="365040" y="961139"/>
                    <a:pt x="363043" y="949653"/>
                    <a:pt x="358881" y="815823"/>
                  </a:cubicBezTo>
                  <a:cubicBezTo>
                    <a:pt x="356301" y="732178"/>
                    <a:pt x="390508" y="707543"/>
                    <a:pt x="468659" y="708209"/>
                  </a:cubicBezTo>
                  <a:lnTo>
                    <a:pt x="1298278" y="707709"/>
                  </a:lnTo>
                  <a:close/>
                  <a:moveTo>
                    <a:pt x="2172379" y="0"/>
                  </a:moveTo>
                  <a:cubicBezTo>
                    <a:pt x="2187305" y="195"/>
                    <a:pt x="2205907" y="17314"/>
                    <a:pt x="2210838" y="33169"/>
                  </a:cubicBezTo>
                  <a:cubicBezTo>
                    <a:pt x="2253368" y="163837"/>
                    <a:pt x="2253201" y="294588"/>
                    <a:pt x="2210838" y="425257"/>
                  </a:cubicBezTo>
                  <a:cubicBezTo>
                    <a:pt x="2184977" y="489348"/>
                    <a:pt x="2149983" y="500007"/>
                    <a:pt x="2120369" y="463042"/>
                  </a:cubicBezTo>
                  <a:cubicBezTo>
                    <a:pt x="2090755" y="426077"/>
                    <a:pt x="2035920" y="312464"/>
                    <a:pt x="2033153" y="203468"/>
                  </a:cubicBezTo>
                  <a:cubicBezTo>
                    <a:pt x="2037000" y="131115"/>
                    <a:pt x="2121471" y="14321"/>
                    <a:pt x="2172379" y="0"/>
                  </a:cubicBezTo>
                  <a:close/>
                </a:path>
              </a:pathLst>
            </a:custGeom>
            <a:solidFill>
              <a:schemeClr val="accent3"/>
            </a:solidFill>
            <a:ln w="83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2A90CD-A0E8-4608-A8EB-6803EB9AD0F0}"/>
              </a:ext>
            </a:extLst>
          </p:cNvPr>
          <p:cNvSpPr txBox="1"/>
          <p:nvPr/>
        </p:nvSpPr>
        <p:spPr>
          <a:xfrm>
            <a:off x="9150503" y="3267387"/>
            <a:ext cx="300563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 smtClean="0">
                <a:solidFill>
                  <a:schemeClr val="accent1"/>
                </a:solidFill>
                <a:cs typeface="Arial" pitchFamily="34" charset="0"/>
              </a:rPr>
              <a:t>FAST DELIVERY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B0ED8B3-3E11-4EDB-BA7A-BF97F4B2AE72}"/>
              </a:ext>
            </a:extLst>
          </p:cNvPr>
          <p:cNvSpPr/>
          <p:nvPr/>
        </p:nvSpPr>
        <p:spPr>
          <a:xfrm>
            <a:off x="9169159" y="1459722"/>
            <a:ext cx="1190222" cy="672274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solidFill>
            <a:schemeClr val="bg1"/>
          </a:solidFill>
          <a:ln w="359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8C606FA-123F-45A9-8013-085A97F6BE8E}"/>
              </a:ext>
            </a:extLst>
          </p:cNvPr>
          <p:cNvSpPr/>
          <p:nvPr/>
        </p:nvSpPr>
        <p:spPr>
          <a:xfrm>
            <a:off x="6505916" y="1442817"/>
            <a:ext cx="1137684" cy="706083"/>
          </a:xfrm>
          <a:custGeom>
            <a:avLst/>
            <a:gdLst>
              <a:gd name="connsiteX0" fmla="*/ 1889998 w 1890804"/>
              <a:gd name="connsiteY0" fmla="*/ 616151 h 1173493"/>
              <a:gd name="connsiteX1" fmla="*/ 1848833 w 1890804"/>
              <a:gd name="connsiteY1" fmla="*/ 475078 h 1173493"/>
              <a:gd name="connsiteX2" fmla="*/ 1712693 w 1890804"/>
              <a:gd name="connsiteY2" fmla="*/ 345962 h 1173493"/>
              <a:gd name="connsiteX3" fmla="*/ 1611813 w 1890804"/>
              <a:gd name="connsiteY3" fmla="*/ 296404 h 1173493"/>
              <a:gd name="connsiteX4" fmla="*/ 1576842 w 1890804"/>
              <a:gd name="connsiteY4" fmla="*/ 268564 h 1173493"/>
              <a:gd name="connsiteX5" fmla="*/ 1565029 w 1890804"/>
              <a:gd name="connsiteY5" fmla="*/ 225237 h 1173493"/>
              <a:gd name="connsiteX6" fmla="*/ 1527032 w 1890804"/>
              <a:gd name="connsiteY6" fmla="*/ 151802 h 1173493"/>
              <a:gd name="connsiteX7" fmla="*/ 1328190 w 1890804"/>
              <a:gd name="connsiteY7" fmla="*/ 18472 h 1173493"/>
              <a:gd name="connsiteX8" fmla="*/ 1096969 w 1890804"/>
              <a:gd name="connsiteY8" fmla="*/ 15878 h 1173493"/>
              <a:gd name="connsiteX9" fmla="*/ 905726 w 1890804"/>
              <a:gd name="connsiteY9" fmla="*/ 144995 h 1173493"/>
              <a:gd name="connsiteX10" fmla="*/ 875869 w 1890804"/>
              <a:gd name="connsiteY10" fmla="*/ 145787 h 1173493"/>
              <a:gd name="connsiteX11" fmla="*/ 627325 w 1890804"/>
              <a:gd name="connsiteY11" fmla="*/ 63599 h 1173493"/>
              <a:gd name="connsiteX12" fmla="*/ 448939 w 1890804"/>
              <a:gd name="connsiteY12" fmla="*/ 248540 h 1173493"/>
              <a:gd name="connsiteX13" fmla="*/ 423728 w 1890804"/>
              <a:gd name="connsiteY13" fmla="*/ 264747 h 1173493"/>
              <a:gd name="connsiteX14" fmla="*/ 225462 w 1890804"/>
              <a:gd name="connsiteY14" fmla="*/ 275767 h 1173493"/>
              <a:gd name="connsiteX15" fmla="*/ 1733 w 1890804"/>
              <a:gd name="connsiteY15" fmla="*/ 629837 h 1173493"/>
              <a:gd name="connsiteX16" fmla="*/ 185809 w 1890804"/>
              <a:gd name="connsiteY16" fmla="*/ 910615 h 1173493"/>
              <a:gd name="connsiteX17" fmla="*/ 414761 w 1890804"/>
              <a:gd name="connsiteY17" fmla="*/ 939752 h 1173493"/>
              <a:gd name="connsiteX18" fmla="*/ 441736 w 1890804"/>
              <a:gd name="connsiteY18" fmla="*/ 966332 h 1173493"/>
              <a:gd name="connsiteX19" fmla="*/ 535125 w 1890804"/>
              <a:gd name="connsiteY19" fmla="*/ 1112771 h 1173493"/>
              <a:gd name="connsiteX20" fmla="*/ 893985 w 1890804"/>
              <a:gd name="connsiteY20" fmla="*/ 1075207 h 1173493"/>
              <a:gd name="connsiteX21" fmla="*/ 948945 w 1890804"/>
              <a:gd name="connsiteY21" fmla="*/ 1040920 h 1173493"/>
              <a:gd name="connsiteX22" fmla="*/ 1198858 w 1890804"/>
              <a:gd name="connsiteY22" fmla="*/ 1042721 h 1173493"/>
              <a:gd name="connsiteX23" fmla="*/ 1292931 w 1890804"/>
              <a:gd name="connsiteY23" fmla="*/ 917999 h 1173493"/>
              <a:gd name="connsiteX24" fmla="*/ 1311803 w 1890804"/>
              <a:gd name="connsiteY24" fmla="*/ 911372 h 1173493"/>
              <a:gd name="connsiteX25" fmla="*/ 1735707 w 1890804"/>
              <a:gd name="connsiteY25" fmla="*/ 927075 h 1173493"/>
              <a:gd name="connsiteX26" fmla="*/ 1875268 w 1890804"/>
              <a:gd name="connsiteY26" fmla="*/ 740441 h 1173493"/>
              <a:gd name="connsiteX27" fmla="*/ 1889530 w 1890804"/>
              <a:gd name="connsiteY27" fmla="*/ 669779 h 1173493"/>
              <a:gd name="connsiteX28" fmla="*/ 1889998 w 1890804"/>
              <a:gd name="connsiteY28" fmla="*/ 616151 h 11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0804" h="1173493">
                <a:moveTo>
                  <a:pt x="1889998" y="616151"/>
                </a:moveTo>
                <a:cubicBezTo>
                  <a:pt x="1886613" y="566918"/>
                  <a:pt x="1872603" y="518369"/>
                  <a:pt x="1848833" y="475078"/>
                </a:cubicBezTo>
                <a:cubicBezTo>
                  <a:pt x="1817211" y="417453"/>
                  <a:pt x="1768301" y="379168"/>
                  <a:pt x="1712693" y="345962"/>
                </a:cubicBezTo>
                <a:cubicBezTo>
                  <a:pt x="1680495" y="326730"/>
                  <a:pt x="1646712" y="310126"/>
                  <a:pt x="1611813" y="296404"/>
                </a:cubicBezTo>
                <a:cubicBezTo>
                  <a:pt x="1594310" y="289525"/>
                  <a:pt x="1584369" y="286752"/>
                  <a:pt x="1576842" y="268564"/>
                </a:cubicBezTo>
                <a:cubicBezTo>
                  <a:pt x="1571080" y="254698"/>
                  <a:pt x="1570035" y="239356"/>
                  <a:pt x="1565029" y="225237"/>
                </a:cubicBezTo>
                <a:cubicBezTo>
                  <a:pt x="1555773" y="199162"/>
                  <a:pt x="1542879" y="174419"/>
                  <a:pt x="1527032" y="151802"/>
                </a:cubicBezTo>
                <a:cubicBezTo>
                  <a:pt x="1478988" y="83264"/>
                  <a:pt x="1406560" y="43466"/>
                  <a:pt x="1328190" y="18472"/>
                </a:cubicBezTo>
                <a:cubicBezTo>
                  <a:pt x="1253565" y="-5335"/>
                  <a:pt x="1172134" y="-6055"/>
                  <a:pt x="1096969" y="15878"/>
                </a:cubicBezTo>
                <a:cubicBezTo>
                  <a:pt x="1021697" y="37848"/>
                  <a:pt x="953627" y="82687"/>
                  <a:pt x="905726" y="144995"/>
                </a:cubicBezTo>
                <a:cubicBezTo>
                  <a:pt x="891032" y="164119"/>
                  <a:pt x="891392" y="163795"/>
                  <a:pt x="875869" y="145787"/>
                </a:cubicBezTo>
                <a:cubicBezTo>
                  <a:pt x="809528" y="68713"/>
                  <a:pt x="725720" y="39000"/>
                  <a:pt x="627325" y="63599"/>
                </a:cubicBezTo>
                <a:cubicBezTo>
                  <a:pt x="531163" y="87658"/>
                  <a:pt x="471521" y="151765"/>
                  <a:pt x="448939" y="248540"/>
                </a:cubicBezTo>
                <a:cubicBezTo>
                  <a:pt x="445230" y="264458"/>
                  <a:pt x="440188" y="268600"/>
                  <a:pt x="423728" y="264747"/>
                </a:cubicBezTo>
                <a:cubicBezTo>
                  <a:pt x="356775" y="249116"/>
                  <a:pt x="290507" y="252537"/>
                  <a:pt x="225462" y="275767"/>
                </a:cubicBezTo>
                <a:cubicBezTo>
                  <a:pt x="78806" y="328134"/>
                  <a:pt x="-14006" y="475294"/>
                  <a:pt x="1733" y="629837"/>
                </a:cubicBezTo>
                <a:cubicBezTo>
                  <a:pt x="13402" y="744403"/>
                  <a:pt x="81652" y="858357"/>
                  <a:pt x="185809" y="910615"/>
                </a:cubicBezTo>
                <a:cubicBezTo>
                  <a:pt x="257048" y="946379"/>
                  <a:pt x="336895" y="955059"/>
                  <a:pt x="414761" y="939752"/>
                </a:cubicBezTo>
                <a:cubicBezTo>
                  <a:pt x="435001" y="935790"/>
                  <a:pt x="438855" y="949873"/>
                  <a:pt x="441736" y="966332"/>
                </a:cubicBezTo>
                <a:cubicBezTo>
                  <a:pt x="451100" y="1019851"/>
                  <a:pt x="496948" y="1076035"/>
                  <a:pt x="535125" y="1112771"/>
                </a:cubicBezTo>
                <a:cubicBezTo>
                  <a:pt x="641911" y="1215488"/>
                  <a:pt x="802577" y="1177744"/>
                  <a:pt x="893985" y="1075207"/>
                </a:cubicBezTo>
                <a:cubicBezTo>
                  <a:pt x="913758" y="1053021"/>
                  <a:pt x="915883" y="1018951"/>
                  <a:pt x="948945" y="1040920"/>
                </a:cubicBezTo>
                <a:cubicBezTo>
                  <a:pt x="1027423" y="1093035"/>
                  <a:pt x="1119407" y="1095880"/>
                  <a:pt x="1198858" y="1042721"/>
                </a:cubicBezTo>
                <a:cubicBezTo>
                  <a:pt x="1242653" y="1013440"/>
                  <a:pt x="1277516" y="968601"/>
                  <a:pt x="1292931" y="917999"/>
                </a:cubicBezTo>
                <a:cubicBezTo>
                  <a:pt x="1296064" y="907734"/>
                  <a:pt x="1302943" y="903989"/>
                  <a:pt x="1311803" y="911372"/>
                </a:cubicBezTo>
                <a:cubicBezTo>
                  <a:pt x="1434832" y="1013872"/>
                  <a:pt x="1605006" y="1017726"/>
                  <a:pt x="1735707" y="927075"/>
                </a:cubicBezTo>
                <a:cubicBezTo>
                  <a:pt x="1800679" y="881983"/>
                  <a:pt x="1851245" y="816002"/>
                  <a:pt x="1875268" y="740441"/>
                </a:cubicBezTo>
                <a:cubicBezTo>
                  <a:pt x="1882579" y="717500"/>
                  <a:pt x="1887369" y="693765"/>
                  <a:pt x="1889530" y="669779"/>
                </a:cubicBezTo>
                <a:cubicBezTo>
                  <a:pt x="1891043" y="652023"/>
                  <a:pt x="1891223" y="634051"/>
                  <a:pt x="1889998" y="616151"/>
                </a:cubicBezTo>
                <a:close/>
              </a:path>
            </a:pathLst>
          </a:custGeom>
          <a:solidFill>
            <a:schemeClr val="bg1"/>
          </a:solidFill>
          <a:ln w="359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F91446-3A37-43F5-8B26-5EF327637778}"/>
              </a:ext>
            </a:extLst>
          </p:cNvPr>
          <p:cNvSpPr/>
          <p:nvPr/>
        </p:nvSpPr>
        <p:spPr>
          <a:xfrm>
            <a:off x="10763268" y="1743399"/>
            <a:ext cx="692347" cy="419927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/>
          </a:solidFill>
          <a:ln w="359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0622B66-B2CD-4D89-99F9-F9DCB6BFB8A5}"/>
              </a:ext>
            </a:extLst>
          </p:cNvPr>
          <p:cNvSpPr/>
          <p:nvPr/>
        </p:nvSpPr>
        <p:spPr>
          <a:xfrm>
            <a:off x="8079778" y="1909129"/>
            <a:ext cx="603601" cy="416678"/>
          </a:xfrm>
          <a:custGeom>
            <a:avLst/>
            <a:gdLst>
              <a:gd name="connsiteX0" fmla="*/ 990803 w 1003172"/>
              <a:gd name="connsiteY0" fmla="*/ 193167 h 692510"/>
              <a:gd name="connsiteX1" fmla="*/ 974415 w 1003172"/>
              <a:gd name="connsiteY1" fmla="*/ 161726 h 692510"/>
              <a:gd name="connsiteX2" fmla="*/ 816271 w 1003172"/>
              <a:gd name="connsiteY2" fmla="*/ 56272 h 692510"/>
              <a:gd name="connsiteX3" fmla="*/ 612350 w 1003172"/>
              <a:gd name="connsiteY3" fmla="*/ 87173 h 692510"/>
              <a:gd name="connsiteX4" fmla="*/ 594270 w 1003172"/>
              <a:gd name="connsiteY4" fmla="*/ 81555 h 692510"/>
              <a:gd name="connsiteX5" fmla="*/ 300742 w 1003172"/>
              <a:gd name="connsiteY5" fmla="*/ 92287 h 692510"/>
              <a:gd name="connsiteX6" fmla="*/ 274739 w 1003172"/>
              <a:gd name="connsiteY6" fmla="*/ 103885 h 692510"/>
              <a:gd name="connsiteX7" fmla="*/ 196081 w 1003172"/>
              <a:gd name="connsiteY7" fmla="*/ 101363 h 692510"/>
              <a:gd name="connsiteX8" fmla="*/ 12 w 1003172"/>
              <a:gd name="connsiteY8" fmla="*/ 324192 h 692510"/>
              <a:gd name="connsiteX9" fmla="*/ 35163 w 1003172"/>
              <a:gd name="connsiteY9" fmla="*/ 436165 h 692510"/>
              <a:gd name="connsiteX10" fmla="*/ 131469 w 1003172"/>
              <a:gd name="connsiteY10" fmla="*/ 527609 h 692510"/>
              <a:gd name="connsiteX11" fmla="*/ 218951 w 1003172"/>
              <a:gd name="connsiteY11" fmla="*/ 544860 h 692510"/>
              <a:gd name="connsiteX12" fmla="*/ 264259 w 1003172"/>
              <a:gd name="connsiteY12" fmla="*/ 578787 h 692510"/>
              <a:gd name="connsiteX13" fmla="*/ 381922 w 1003172"/>
              <a:gd name="connsiteY13" fmla="*/ 685429 h 692510"/>
              <a:gd name="connsiteX14" fmla="*/ 560163 w 1003172"/>
              <a:gd name="connsiteY14" fmla="*/ 645560 h 692510"/>
              <a:gd name="connsiteX15" fmla="*/ 590273 w 1003172"/>
              <a:gd name="connsiteY15" fmla="*/ 637673 h 692510"/>
              <a:gd name="connsiteX16" fmla="*/ 752631 w 1003172"/>
              <a:gd name="connsiteY16" fmla="*/ 615847 h 692510"/>
              <a:gd name="connsiteX17" fmla="*/ 843103 w 1003172"/>
              <a:gd name="connsiteY17" fmla="*/ 473549 h 692510"/>
              <a:gd name="connsiteX18" fmla="*/ 902816 w 1003172"/>
              <a:gd name="connsiteY18" fmla="*/ 441243 h 692510"/>
              <a:gd name="connsiteX19" fmla="*/ 987993 w 1003172"/>
              <a:gd name="connsiteY19" fmla="*/ 344289 h 692510"/>
              <a:gd name="connsiteX20" fmla="*/ 990803 w 1003172"/>
              <a:gd name="connsiteY20" fmla="*/ 193167 h 69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3172" h="692510">
                <a:moveTo>
                  <a:pt x="990803" y="193167"/>
                </a:moveTo>
                <a:cubicBezTo>
                  <a:pt x="986517" y="182111"/>
                  <a:pt x="981114" y="171558"/>
                  <a:pt x="974415" y="161726"/>
                </a:cubicBezTo>
                <a:cubicBezTo>
                  <a:pt x="939300" y="110079"/>
                  <a:pt x="876381" y="70606"/>
                  <a:pt x="816271" y="56272"/>
                </a:cubicBezTo>
                <a:cubicBezTo>
                  <a:pt x="747769" y="39957"/>
                  <a:pt x="672424" y="49609"/>
                  <a:pt x="612350" y="87173"/>
                </a:cubicBezTo>
                <a:cubicBezTo>
                  <a:pt x="602806" y="93152"/>
                  <a:pt x="599348" y="89118"/>
                  <a:pt x="594270" y="81555"/>
                </a:cubicBezTo>
                <a:cubicBezTo>
                  <a:pt x="518169" y="-31534"/>
                  <a:pt x="366615" y="-26132"/>
                  <a:pt x="300742" y="92287"/>
                </a:cubicBezTo>
                <a:cubicBezTo>
                  <a:pt x="294116" y="104209"/>
                  <a:pt x="286912" y="106370"/>
                  <a:pt x="274739" y="103885"/>
                </a:cubicBezTo>
                <a:cubicBezTo>
                  <a:pt x="248772" y="98518"/>
                  <a:pt x="222552" y="98266"/>
                  <a:pt x="196081" y="101363"/>
                </a:cubicBezTo>
                <a:cubicBezTo>
                  <a:pt x="83172" y="114653"/>
                  <a:pt x="-1141" y="210815"/>
                  <a:pt x="12" y="324192"/>
                </a:cubicBezTo>
                <a:cubicBezTo>
                  <a:pt x="408" y="364350"/>
                  <a:pt x="14166" y="402274"/>
                  <a:pt x="35163" y="436165"/>
                </a:cubicBezTo>
                <a:cubicBezTo>
                  <a:pt x="59942" y="476178"/>
                  <a:pt x="86269" y="509781"/>
                  <a:pt x="131469" y="527609"/>
                </a:cubicBezTo>
                <a:cubicBezTo>
                  <a:pt x="159777" y="538774"/>
                  <a:pt x="188950" y="541943"/>
                  <a:pt x="218951" y="544860"/>
                </a:cubicBezTo>
                <a:cubicBezTo>
                  <a:pt x="241101" y="547021"/>
                  <a:pt x="258424" y="555377"/>
                  <a:pt x="264259" y="578787"/>
                </a:cubicBezTo>
                <a:cubicBezTo>
                  <a:pt x="276936" y="629353"/>
                  <a:pt x="334525" y="670447"/>
                  <a:pt x="381922" y="685429"/>
                </a:cubicBezTo>
                <a:cubicBezTo>
                  <a:pt x="442608" y="704626"/>
                  <a:pt x="511038" y="682620"/>
                  <a:pt x="560163" y="645560"/>
                </a:cubicBezTo>
                <a:cubicBezTo>
                  <a:pt x="569095" y="638825"/>
                  <a:pt x="579360" y="633891"/>
                  <a:pt x="590273" y="637673"/>
                </a:cubicBezTo>
                <a:cubicBezTo>
                  <a:pt x="641307" y="655428"/>
                  <a:pt x="707720" y="644336"/>
                  <a:pt x="752631" y="615847"/>
                </a:cubicBezTo>
                <a:cubicBezTo>
                  <a:pt x="806871" y="581488"/>
                  <a:pt x="823762" y="530958"/>
                  <a:pt x="843103" y="473549"/>
                </a:cubicBezTo>
                <a:cubicBezTo>
                  <a:pt x="862119" y="461124"/>
                  <a:pt x="884376" y="454641"/>
                  <a:pt x="902816" y="441243"/>
                </a:cubicBezTo>
                <a:cubicBezTo>
                  <a:pt x="937031" y="416428"/>
                  <a:pt x="972399" y="384699"/>
                  <a:pt x="987993" y="344289"/>
                </a:cubicBezTo>
                <a:cubicBezTo>
                  <a:pt x="1006037" y="297757"/>
                  <a:pt x="1009243" y="240852"/>
                  <a:pt x="990803" y="193167"/>
                </a:cubicBezTo>
                <a:close/>
              </a:path>
            </a:pathLst>
          </a:custGeom>
          <a:solidFill>
            <a:schemeClr val="bg1"/>
          </a:solidFill>
          <a:ln w="359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3875A7-D358-4E25-A164-FF6F813F47C9}"/>
              </a:ext>
            </a:extLst>
          </p:cNvPr>
          <p:cNvGrpSpPr/>
          <p:nvPr/>
        </p:nvGrpSpPr>
        <p:grpSpPr>
          <a:xfrm>
            <a:off x="7270007" y="2537103"/>
            <a:ext cx="282173" cy="374008"/>
            <a:chOff x="9538102" y="4935014"/>
            <a:chExt cx="485138" cy="64302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1D4789-389E-4008-A1CC-045387D84632}"/>
                </a:ext>
              </a:extLst>
            </p:cNvPr>
            <p:cNvSpPr/>
            <p:nvPr/>
          </p:nvSpPr>
          <p:spPr>
            <a:xfrm>
              <a:off x="9538102" y="4935014"/>
              <a:ext cx="485138" cy="643029"/>
            </a:xfrm>
            <a:custGeom>
              <a:avLst/>
              <a:gdLst>
                <a:gd name="connsiteX0" fmla="*/ 477653 w 485138"/>
                <a:gd name="connsiteY0" fmla="*/ 182989 h 643029"/>
                <a:gd name="connsiteX1" fmla="*/ 390300 w 485138"/>
                <a:gd name="connsiteY1" fmla="*/ 50446 h 643029"/>
                <a:gd name="connsiteX2" fmla="*/ 202443 w 485138"/>
                <a:gd name="connsiteY2" fmla="*/ 3364 h 643029"/>
                <a:gd name="connsiteX3" fmla="*/ 52093 w 485138"/>
                <a:gd name="connsiteY3" fmla="*/ 91776 h 643029"/>
                <a:gd name="connsiteX4" fmla="*/ 2191 w 485138"/>
                <a:gd name="connsiteY4" fmla="*/ 277230 h 643029"/>
                <a:gd name="connsiteX5" fmla="*/ 15097 w 485138"/>
                <a:gd name="connsiteY5" fmla="*/ 326962 h 643029"/>
                <a:gd name="connsiteX6" fmla="*/ 51847 w 485138"/>
                <a:gd name="connsiteY6" fmla="*/ 392930 h 643029"/>
                <a:gd name="connsiteX7" fmla="*/ 61953 w 485138"/>
                <a:gd name="connsiteY7" fmla="*/ 403906 h 643029"/>
                <a:gd name="connsiteX8" fmla="*/ 139559 w 485138"/>
                <a:gd name="connsiteY8" fmla="*/ 492224 h 643029"/>
                <a:gd name="connsiteX9" fmla="*/ 229599 w 485138"/>
                <a:gd name="connsiteY9" fmla="*/ 632998 h 643029"/>
                <a:gd name="connsiteX10" fmla="*/ 240688 w 485138"/>
                <a:gd name="connsiteY10" fmla="*/ 643028 h 643029"/>
                <a:gd name="connsiteX11" fmla="*/ 251854 w 485138"/>
                <a:gd name="connsiteY11" fmla="*/ 632847 h 643029"/>
                <a:gd name="connsiteX12" fmla="*/ 269263 w 485138"/>
                <a:gd name="connsiteY12" fmla="*/ 602966 h 643029"/>
                <a:gd name="connsiteX13" fmla="*/ 275338 w 485138"/>
                <a:gd name="connsiteY13" fmla="*/ 596134 h 643029"/>
                <a:gd name="connsiteX14" fmla="*/ 291120 w 485138"/>
                <a:gd name="connsiteY14" fmla="*/ 570436 h 643029"/>
                <a:gd name="connsiteX15" fmla="*/ 416850 w 485138"/>
                <a:gd name="connsiteY15" fmla="*/ 415828 h 643029"/>
                <a:gd name="connsiteX16" fmla="*/ 432273 w 485138"/>
                <a:gd name="connsiteY16" fmla="*/ 394936 h 643029"/>
                <a:gd name="connsiteX17" fmla="*/ 435528 w 485138"/>
                <a:gd name="connsiteY17" fmla="*/ 390886 h 643029"/>
                <a:gd name="connsiteX18" fmla="*/ 483387 w 485138"/>
                <a:gd name="connsiteY18" fmla="*/ 275754 h 643029"/>
                <a:gd name="connsiteX19" fmla="*/ 477653 w 485138"/>
                <a:gd name="connsiteY19" fmla="*/ 182989 h 643029"/>
                <a:gd name="connsiteX20" fmla="*/ 240953 w 485138"/>
                <a:gd name="connsiteY20" fmla="*/ 321095 h 643029"/>
                <a:gd name="connsiteX21" fmla="*/ 168513 w 485138"/>
                <a:gd name="connsiteY21" fmla="*/ 247860 h 643029"/>
                <a:gd name="connsiteX22" fmla="*/ 244379 w 485138"/>
                <a:gd name="connsiteY22" fmla="*/ 174984 h 643029"/>
                <a:gd name="connsiteX23" fmla="*/ 314946 w 485138"/>
                <a:gd name="connsiteY23" fmla="*/ 248371 h 643029"/>
                <a:gd name="connsiteX24" fmla="*/ 240953 w 485138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38" h="643029">
                  <a:moveTo>
                    <a:pt x="477653" y="182989"/>
                  </a:moveTo>
                  <a:cubicBezTo>
                    <a:pt x="463403" y="128999"/>
                    <a:pt x="433636" y="85247"/>
                    <a:pt x="390300" y="50446"/>
                  </a:cubicBezTo>
                  <a:cubicBezTo>
                    <a:pt x="334059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4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7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9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1" y="578876"/>
                    <a:pt x="291120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93" y="244511"/>
                    <a:pt x="485412" y="213551"/>
                    <a:pt x="477653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80"/>
                    <a:pt x="314946" y="248371"/>
                  </a:cubicBezTo>
                  <a:cubicBezTo>
                    <a:pt x="314832" y="289284"/>
                    <a:pt x="282302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31CDA8D-4D24-43D8-8840-DDCBA93A3FA2}"/>
                </a:ext>
              </a:extLst>
            </p:cNvPr>
            <p:cNvSpPr/>
            <p:nvPr/>
          </p:nvSpPr>
          <p:spPr>
            <a:xfrm>
              <a:off x="9556053" y="4953628"/>
              <a:ext cx="449341" cy="594986"/>
            </a:xfrm>
            <a:custGeom>
              <a:avLst/>
              <a:gdLst>
                <a:gd name="connsiteX0" fmla="*/ 442898 w 449341"/>
                <a:gd name="connsiteY0" fmla="*/ 174272 h 594986"/>
                <a:gd name="connsiteX1" fmla="*/ 184606 w 449341"/>
                <a:gd name="connsiteY1" fmla="*/ 3295 h 594986"/>
                <a:gd name="connsiteX2" fmla="*/ 1139 w 449341"/>
                <a:gd name="connsiteY2" fmla="*/ 243703 h 594986"/>
                <a:gd name="connsiteX3" fmla="*/ 66559 w 449341"/>
                <a:gd name="connsiteY3" fmla="*/ 383305 h 594986"/>
                <a:gd name="connsiteX4" fmla="*/ 173081 w 449341"/>
                <a:gd name="connsiteY4" fmla="*/ 514144 h 594986"/>
                <a:gd name="connsiteX5" fmla="*/ 222000 w 449341"/>
                <a:gd name="connsiteY5" fmla="*/ 594987 h 594986"/>
                <a:gd name="connsiteX6" fmla="*/ 225179 w 449341"/>
                <a:gd name="connsiteY6" fmla="*/ 592489 h 594986"/>
                <a:gd name="connsiteX7" fmla="*/ 384669 w 449341"/>
                <a:gd name="connsiteY7" fmla="*/ 381696 h 594986"/>
                <a:gd name="connsiteX8" fmla="*/ 442898 w 449341"/>
                <a:gd name="connsiteY8" fmla="*/ 174272 h 594986"/>
                <a:gd name="connsiteX9" fmla="*/ 223627 w 449341"/>
                <a:gd name="connsiteY9" fmla="*/ 320894 h 594986"/>
                <a:gd name="connsiteX10" fmla="*/ 132395 w 449341"/>
                <a:gd name="connsiteY10" fmla="*/ 229756 h 594986"/>
                <a:gd name="connsiteX11" fmla="*/ 224024 w 449341"/>
                <a:gd name="connsiteY11" fmla="*/ 138014 h 594986"/>
                <a:gd name="connsiteX12" fmla="*/ 315408 w 449341"/>
                <a:gd name="connsiteY12" fmla="*/ 229189 h 594986"/>
                <a:gd name="connsiteX13" fmla="*/ 223627 w 449341"/>
                <a:gd name="connsiteY13" fmla="*/ 320894 h 5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41" h="594986">
                  <a:moveTo>
                    <a:pt x="442898" y="174272"/>
                  </a:moveTo>
                  <a:cubicBezTo>
                    <a:pt x="415988" y="56111"/>
                    <a:pt x="304375" y="-16708"/>
                    <a:pt x="184606" y="3295"/>
                  </a:cubicBezTo>
                  <a:cubicBezTo>
                    <a:pt x="70609" y="22313"/>
                    <a:pt x="-10669" y="129422"/>
                    <a:pt x="1139" y="243703"/>
                  </a:cubicBezTo>
                  <a:cubicBezTo>
                    <a:pt x="6760" y="298166"/>
                    <a:pt x="28579" y="344473"/>
                    <a:pt x="66559" y="383305"/>
                  </a:cubicBezTo>
                  <a:cubicBezTo>
                    <a:pt x="106053" y="423707"/>
                    <a:pt x="141535" y="467307"/>
                    <a:pt x="173081" y="514144"/>
                  </a:cubicBezTo>
                  <a:cubicBezTo>
                    <a:pt x="190756" y="540391"/>
                    <a:pt x="206917" y="567566"/>
                    <a:pt x="222000" y="594987"/>
                  </a:cubicBezTo>
                  <a:cubicBezTo>
                    <a:pt x="224308" y="594930"/>
                    <a:pt x="224592" y="593567"/>
                    <a:pt x="225179" y="592489"/>
                  </a:cubicBezTo>
                  <a:cubicBezTo>
                    <a:pt x="268344" y="514655"/>
                    <a:pt x="322466" y="445318"/>
                    <a:pt x="384669" y="381696"/>
                  </a:cubicBezTo>
                  <a:cubicBezTo>
                    <a:pt x="441346" y="323732"/>
                    <a:pt x="460818" y="253052"/>
                    <a:pt x="442898" y="174272"/>
                  </a:cubicBezTo>
                  <a:close/>
                  <a:moveTo>
                    <a:pt x="223627" y="320894"/>
                  </a:moveTo>
                  <a:cubicBezTo>
                    <a:pt x="170792" y="320837"/>
                    <a:pt x="132641" y="278561"/>
                    <a:pt x="132395" y="229756"/>
                  </a:cubicBezTo>
                  <a:cubicBezTo>
                    <a:pt x="132130" y="179097"/>
                    <a:pt x="173441" y="137995"/>
                    <a:pt x="224024" y="138014"/>
                  </a:cubicBezTo>
                  <a:cubicBezTo>
                    <a:pt x="273889" y="138033"/>
                    <a:pt x="315937" y="179608"/>
                    <a:pt x="315408" y="229189"/>
                  </a:cubicBezTo>
                  <a:cubicBezTo>
                    <a:pt x="314859" y="280737"/>
                    <a:pt x="275062" y="320950"/>
                    <a:pt x="223627" y="320894"/>
                  </a:cubicBezTo>
                  <a:close/>
                </a:path>
              </a:pathLst>
            </a:custGeom>
            <a:solidFill>
              <a:srgbClr val="CB2227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ECDC87-04D7-43EB-898C-2828E1FD75B1}"/>
              </a:ext>
            </a:extLst>
          </p:cNvPr>
          <p:cNvGrpSpPr/>
          <p:nvPr/>
        </p:nvGrpSpPr>
        <p:grpSpPr>
          <a:xfrm>
            <a:off x="10255720" y="2787184"/>
            <a:ext cx="282173" cy="374008"/>
            <a:chOff x="9538102" y="4935014"/>
            <a:chExt cx="485138" cy="643029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D933C0-E6C8-4BAD-BAF1-101A2CC4F02C}"/>
                </a:ext>
              </a:extLst>
            </p:cNvPr>
            <p:cNvSpPr/>
            <p:nvPr/>
          </p:nvSpPr>
          <p:spPr>
            <a:xfrm>
              <a:off x="9538102" y="4935014"/>
              <a:ext cx="485138" cy="643029"/>
            </a:xfrm>
            <a:custGeom>
              <a:avLst/>
              <a:gdLst>
                <a:gd name="connsiteX0" fmla="*/ 477653 w 485138"/>
                <a:gd name="connsiteY0" fmla="*/ 182989 h 643029"/>
                <a:gd name="connsiteX1" fmla="*/ 390300 w 485138"/>
                <a:gd name="connsiteY1" fmla="*/ 50446 h 643029"/>
                <a:gd name="connsiteX2" fmla="*/ 202443 w 485138"/>
                <a:gd name="connsiteY2" fmla="*/ 3364 h 643029"/>
                <a:gd name="connsiteX3" fmla="*/ 52093 w 485138"/>
                <a:gd name="connsiteY3" fmla="*/ 91776 h 643029"/>
                <a:gd name="connsiteX4" fmla="*/ 2191 w 485138"/>
                <a:gd name="connsiteY4" fmla="*/ 277230 h 643029"/>
                <a:gd name="connsiteX5" fmla="*/ 15097 w 485138"/>
                <a:gd name="connsiteY5" fmla="*/ 326962 h 643029"/>
                <a:gd name="connsiteX6" fmla="*/ 51847 w 485138"/>
                <a:gd name="connsiteY6" fmla="*/ 392930 h 643029"/>
                <a:gd name="connsiteX7" fmla="*/ 61953 w 485138"/>
                <a:gd name="connsiteY7" fmla="*/ 403906 h 643029"/>
                <a:gd name="connsiteX8" fmla="*/ 139559 w 485138"/>
                <a:gd name="connsiteY8" fmla="*/ 492224 h 643029"/>
                <a:gd name="connsiteX9" fmla="*/ 229599 w 485138"/>
                <a:gd name="connsiteY9" fmla="*/ 632998 h 643029"/>
                <a:gd name="connsiteX10" fmla="*/ 240688 w 485138"/>
                <a:gd name="connsiteY10" fmla="*/ 643028 h 643029"/>
                <a:gd name="connsiteX11" fmla="*/ 251854 w 485138"/>
                <a:gd name="connsiteY11" fmla="*/ 632847 h 643029"/>
                <a:gd name="connsiteX12" fmla="*/ 269263 w 485138"/>
                <a:gd name="connsiteY12" fmla="*/ 602966 h 643029"/>
                <a:gd name="connsiteX13" fmla="*/ 275338 w 485138"/>
                <a:gd name="connsiteY13" fmla="*/ 596134 h 643029"/>
                <a:gd name="connsiteX14" fmla="*/ 291120 w 485138"/>
                <a:gd name="connsiteY14" fmla="*/ 570436 h 643029"/>
                <a:gd name="connsiteX15" fmla="*/ 416850 w 485138"/>
                <a:gd name="connsiteY15" fmla="*/ 415828 h 643029"/>
                <a:gd name="connsiteX16" fmla="*/ 432273 w 485138"/>
                <a:gd name="connsiteY16" fmla="*/ 394936 h 643029"/>
                <a:gd name="connsiteX17" fmla="*/ 435528 w 485138"/>
                <a:gd name="connsiteY17" fmla="*/ 390886 h 643029"/>
                <a:gd name="connsiteX18" fmla="*/ 483387 w 485138"/>
                <a:gd name="connsiteY18" fmla="*/ 275754 h 643029"/>
                <a:gd name="connsiteX19" fmla="*/ 477653 w 485138"/>
                <a:gd name="connsiteY19" fmla="*/ 182989 h 643029"/>
                <a:gd name="connsiteX20" fmla="*/ 240953 w 485138"/>
                <a:gd name="connsiteY20" fmla="*/ 321095 h 643029"/>
                <a:gd name="connsiteX21" fmla="*/ 168513 w 485138"/>
                <a:gd name="connsiteY21" fmla="*/ 247860 h 643029"/>
                <a:gd name="connsiteX22" fmla="*/ 244379 w 485138"/>
                <a:gd name="connsiteY22" fmla="*/ 174984 h 643029"/>
                <a:gd name="connsiteX23" fmla="*/ 314946 w 485138"/>
                <a:gd name="connsiteY23" fmla="*/ 248371 h 643029"/>
                <a:gd name="connsiteX24" fmla="*/ 240953 w 485138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38" h="643029">
                  <a:moveTo>
                    <a:pt x="477653" y="182989"/>
                  </a:moveTo>
                  <a:cubicBezTo>
                    <a:pt x="463403" y="128999"/>
                    <a:pt x="433636" y="85247"/>
                    <a:pt x="390300" y="50446"/>
                  </a:cubicBezTo>
                  <a:cubicBezTo>
                    <a:pt x="334059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4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7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9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1" y="578876"/>
                    <a:pt x="291120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93" y="244511"/>
                    <a:pt x="485412" y="213551"/>
                    <a:pt x="477653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80"/>
                    <a:pt x="314946" y="248371"/>
                  </a:cubicBezTo>
                  <a:cubicBezTo>
                    <a:pt x="314832" y="289284"/>
                    <a:pt x="282302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017F26-20FB-42DA-A403-6DD6F5203C0B}"/>
                </a:ext>
              </a:extLst>
            </p:cNvPr>
            <p:cNvSpPr/>
            <p:nvPr/>
          </p:nvSpPr>
          <p:spPr>
            <a:xfrm>
              <a:off x="9556053" y="4953628"/>
              <a:ext cx="449341" cy="594986"/>
            </a:xfrm>
            <a:custGeom>
              <a:avLst/>
              <a:gdLst>
                <a:gd name="connsiteX0" fmla="*/ 442898 w 449341"/>
                <a:gd name="connsiteY0" fmla="*/ 174272 h 594986"/>
                <a:gd name="connsiteX1" fmla="*/ 184606 w 449341"/>
                <a:gd name="connsiteY1" fmla="*/ 3295 h 594986"/>
                <a:gd name="connsiteX2" fmla="*/ 1139 w 449341"/>
                <a:gd name="connsiteY2" fmla="*/ 243703 h 594986"/>
                <a:gd name="connsiteX3" fmla="*/ 66559 w 449341"/>
                <a:gd name="connsiteY3" fmla="*/ 383305 h 594986"/>
                <a:gd name="connsiteX4" fmla="*/ 173081 w 449341"/>
                <a:gd name="connsiteY4" fmla="*/ 514144 h 594986"/>
                <a:gd name="connsiteX5" fmla="*/ 222000 w 449341"/>
                <a:gd name="connsiteY5" fmla="*/ 594987 h 594986"/>
                <a:gd name="connsiteX6" fmla="*/ 225179 w 449341"/>
                <a:gd name="connsiteY6" fmla="*/ 592489 h 594986"/>
                <a:gd name="connsiteX7" fmla="*/ 384669 w 449341"/>
                <a:gd name="connsiteY7" fmla="*/ 381696 h 594986"/>
                <a:gd name="connsiteX8" fmla="*/ 442898 w 449341"/>
                <a:gd name="connsiteY8" fmla="*/ 174272 h 594986"/>
                <a:gd name="connsiteX9" fmla="*/ 223627 w 449341"/>
                <a:gd name="connsiteY9" fmla="*/ 320894 h 594986"/>
                <a:gd name="connsiteX10" fmla="*/ 132395 w 449341"/>
                <a:gd name="connsiteY10" fmla="*/ 229756 h 594986"/>
                <a:gd name="connsiteX11" fmla="*/ 224024 w 449341"/>
                <a:gd name="connsiteY11" fmla="*/ 138014 h 594986"/>
                <a:gd name="connsiteX12" fmla="*/ 315408 w 449341"/>
                <a:gd name="connsiteY12" fmla="*/ 229189 h 594986"/>
                <a:gd name="connsiteX13" fmla="*/ 223627 w 449341"/>
                <a:gd name="connsiteY13" fmla="*/ 320894 h 5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41" h="594986">
                  <a:moveTo>
                    <a:pt x="442898" y="174272"/>
                  </a:moveTo>
                  <a:cubicBezTo>
                    <a:pt x="415988" y="56111"/>
                    <a:pt x="304375" y="-16708"/>
                    <a:pt x="184606" y="3295"/>
                  </a:cubicBezTo>
                  <a:cubicBezTo>
                    <a:pt x="70609" y="22313"/>
                    <a:pt x="-10669" y="129422"/>
                    <a:pt x="1139" y="243703"/>
                  </a:cubicBezTo>
                  <a:cubicBezTo>
                    <a:pt x="6760" y="298166"/>
                    <a:pt x="28579" y="344473"/>
                    <a:pt x="66559" y="383305"/>
                  </a:cubicBezTo>
                  <a:cubicBezTo>
                    <a:pt x="106053" y="423707"/>
                    <a:pt x="141535" y="467307"/>
                    <a:pt x="173081" y="514144"/>
                  </a:cubicBezTo>
                  <a:cubicBezTo>
                    <a:pt x="190756" y="540391"/>
                    <a:pt x="206917" y="567566"/>
                    <a:pt x="222000" y="594987"/>
                  </a:cubicBezTo>
                  <a:cubicBezTo>
                    <a:pt x="224308" y="594930"/>
                    <a:pt x="224592" y="593567"/>
                    <a:pt x="225179" y="592489"/>
                  </a:cubicBezTo>
                  <a:cubicBezTo>
                    <a:pt x="268344" y="514655"/>
                    <a:pt x="322466" y="445318"/>
                    <a:pt x="384669" y="381696"/>
                  </a:cubicBezTo>
                  <a:cubicBezTo>
                    <a:pt x="441346" y="323732"/>
                    <a:pt x="460818" y="253052"/>
                    <a:pt x="442898" y="174272"/>
                  </a:cubicBezTo>
                  <a:close/>
                  <a:moveTo>
                    <a:pt x="223627" y="320894"/>
                  </a:moveTo>
                  <a:cubicBezTo>
                    <a:pt x="170792" y="320837"/>
                    <a:pt x="132641" y="278561"/>
                    <a:pt x="132395" y="229756"/>
                  </a:cubicBezTo>
                  <a:cubicBezTo>
                    <a:pt x="132130" y="179097"/>
                    <a:pt x="173441" y="137995"/>
                    <a:pt x="224024" y="138014"/>
                  </a:cubicBezTo>
                  <a:cubicBezTo>
                    <a:pt x="273889" y="138033"/>
                    <a:pt x="315937" y="179608"/>
                    <a:pt x="315408" y="229189"/>
                  </a:cubicBezTo>
                  <a:cubicBezTo>
                    <a:pt x="314859" y="280737"/>
                    <a:pt x="275062" y="320950"/>
                    <a:pt x="223627" y="320894"/>
                  </a:cubicBezTo>
                  <a:close/>
                </a:path>
              </a:pathLst>
            </a:custGeom>
            <a:solidFill>
              <a:schemeClr val="accent4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12EF11-B8CD-45B7-A754-9B5A8BC3C5A1}"/>
              </a:ext>
            </a:extLst>
          </p:cNvPr>
          <p:cNvGrpSpPr/>
          <p:nvPr/>
        </p:nvGrpSpPr>
        <p:grpSpPr>
          <a:xfrm>
            <a:off x="8287928" y="2748399"/>
            <a:ext cx="391554" cy="518988"/>
            <a:chOff x="9538102" y="4935014"/>
            <a:chExt cx="485138" cy="64302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ABC4496-FA1A-403E-AD4B-41861646A5BE}"/>
                </a:ext>
              </a:extLst>
            </p:cNvPr>
            <p:cNvSpPr/>
            <p:nvPr/>
          </p:nvSpPr>
          <p:spPr>
            <a:xfrm>
              <a:off x="9538102" y="4935014"/>
              <a:ext cx="485138" cy="643029"/>
            </a:xfrm>
            <a:custGeom>
              <a:avLst/>
              <a:gdLst>
                <a:gd name="connsiteX0" fmla="*/ 477653 w 485138"/>
                <a:gd name="connsiteY0" fmla="*/ 182989 h 643029"/>
                <a:gd name="connsiteX1" fmla="*/ 390300 w 485138"/>
                <a:gd name="connsiteY1" fmla="*/ 50446 h 643029"/>
                <a:gd name="connsiteX2" fmla="*/ 202443 w 485138"/>
                <a:gd name="connsiteY2" fmla="*/ 3364 h 643029"/>
                <a:gd name="connsiteX3" fmla="*/ 52093 w 485138"/>
                <a:gd name="connsiteY3" fmla="*/ 91776 h 643029"/>
                <a:gd name="connsiteX4" fmla="*/ 2191 w 485138"/>
                <a:gd name="connsiteY4" fmla="*/ 277230 h 643029"/>
                <a:gd name="connsiteX5" fmla="*/ 15097 w 485138"/>
                <a:gd name="connsiteY5" fmla="*/ 326962 h 643029"/>
                <a:gd name="connsiteX6" fmla="*/ 51847 w 485138"/>
                <a:gd name="connsiteY6" fmla="*/ 392930 h 643029"/>
                <a:gd name="connsiteX7" fmla="*/ 61953 w 485138"/>
                <a:gd name="connsiteY7" fmla="*/ 403906 h 643029"/>
                <a:gd name="connsiteX8" fmla="*/ 139559 w 485138"/>
                <a:gd name="connsiteY8" fmla="*/ 492224 h 643029"/>
                <a:gd name="connsiteX9" fmla="*/ 229599 w 485138"/>
                <a:gd name="connsiteY9" fmla="*/ 632998 h 643029"/>
                <a:gd name="connsiteX10" fmla="*/ 240688 w 485138"/>
                <a:gd name="connsiteY10" fmla="*/ 643028 h 643029"/>
                <a:gd name="connsiteX11" fmla="*/ 251854 w 485138"/>
                <a:gd name="connsiteY11" fmla="*/ 632847 h 643029"/>
                <a:gd name="connsiteX12" fmla="*/ 269263 w 485138"/>
                <a:gd name="connsiteY12" fmla="*/ 602966 h 643029"/>
                <a:gd name="connsiteX13" fmla="*/ 275338 w 485138"/>
                <a:gd name="connsiteY13" fmla="*/ 596134 h 643029"/>
                <a:gd name="connsiteX14" fmla="*/ 291120 w 485138"/>
                <a:gd name="connsiteY14" fmla="*/ 570436 h 643029"/>
                <a:gd name="connsiteX15" fmla="*/ 416850 w 485138"/>
                <a:gd name="connsiteY15" fmla="*/ 415828 h 643029"/>
                <a:gd name="connsiteX16" fmla="*/ 432273 w 485138"/>
                <a:gd name="connsiteY16" fmla="*/ 394936 h 643029"/>
                <a:gd name="connsiteX17" fmla="*/ 435528 w 485138"/>
                <a:gd name="connsiteY17" fmla="*/ 390886 h 643029"/>
                <a:gd name="connsiteX18" fmla="*/ 483387 w 485138"/>
                <a:gd name="connsiteY18" fmla="*/ 275754 h 643029"/>
                <a:gd name="connsiteX19" fmla="*/ 477653 w 485138"/>
                <a:gd name="connsiteY19" fmla="*/ 182989 h 643029"/>
                <a:gd name="connsiteX20" fmla="*/ 240953 w 485138"/>
                <a:gd name="connsiteY20" fmla="*/ 321095 h 643029"/>
                <a:gd name="connsiteX21" fmla="*/ 168513 w 485138"/>
                <a:gd name="connsiteY21" fmla="*/ 247860 h 643029"/>
                <a:gd name="connsiteX22" fmla="*/ 244379 w 485138"/>
                <a:gd name="connsiteY22" fmla="*/ 174984 h 643029"/>
                <a:gd name="connsiteX23" fmla="*/ 314946 w 485138"/>
                <a:gd name="connsiteY23" fmla="*/ 248371 h 643029"/>
                <a:gd name="connsiteX24" fmla="*/ 240953 w 485138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38" h="643029">
                  <a:moveTo>
                    <a:pt x="477653" y="182989"/>
                  </a:moveTo>
                  <a:cubicBezTo>
                    <a:pt x="463403" y="128999"/>
                    <a:pt x="433636" y="85247"/>
                    <a:pt x="390300" y="50446"/>
                  </a:cubicBezTo>
                  <a:cubicBezTo>
                    <a:pt x="334059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4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7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9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1" y="578876"/>
                    <a:pt x="291120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93" y="244511"/>
                    <a:pt x="485412" y="213551"/>
                    <a:pt x="477653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80"/>
                    <a:pt x="314946" y="248371"/>
                  </a:cubicBezTo>
                  <a:cubicBezTo>
                    <a:pt x="314832" y="289284"/>
                    <a:pt x="282302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124D39C-DDE5-46AB-BFB2-823B72BB4751}"/>
                </a:ext>
              </a:extLst>
            </p:cNvPr>
            <p:cNvSpPr/>
            <p:nvPr/>
          </p:nvSpPr>
          <p:spPr>
            <a:xfrm>
              <a:off x="9556053" y="4953628"/>
              <a:ext cx="449341" cy="594986"/>
            </a:xfrm>
            <a:custGeom>
              <a:avLst/>
              <a:gdLst>
                <a:gd name="connsiteX0" fmla="*/ 442898 w 449341"/>
                <a:gd name="connsiteY0" fmla="*/ 174272 h 594986"/>
                <a:gd name="connsiteX1" fmla="*/ 184606 w 449341"/>
                <a:gd name="connsiteY1" fmla="*/ 3295 h 594986"/>
                <a:gd name="connsiteX2" fmla="*/ 1139 w 449341"/>
                <a:gd name="connsiteY2" fmla="*/ 243703 h 594986"/>
                <a:gd name="connsiteX3" fmla="*/ 66559 w 449341"/>
                <a:gd name="connsiteY3" fmla="*/ 383305 h 594986"/>
                <a:gd name="connsiteX4" fmla="*/ 173081 w 449341"/>
                <a:gd name="connsiteY4" fmla="*/ 514144 h 594986"/>
                <a:gd name="connsiteX5" fmla="*/ 222000 w 449341"/>
                <a:gd name="connsiteY5" fmla="*/ 594987 h 594986"/>
                <a:gd name="connsiteX6" fmla="*/ 225179 w 449341"/>
                <a:gd name="connsiteY6" fmla="*/ 592489 h 594986"/>
                <a:gd name="connsiteX7" fmla="*/ 384669 w 449341"/>
                <a:gd name="connsiteY7" fmla="*/ 381696 h 594986"/>
                <a:gd name="connsiteX8" fmla="*/ 442898 w 449341"/>
                <a:gd name="connsiteY8" fmla="*/ 174272 h 594986"/>
                <a:gd name="connsiteX9" fmla="*/ 223627 w 449341"/>
                <a:gd name="connsiteY9" fmla="*/ 320894 h 594986"/>
                <a:gd name="connsiteX10" fmla="*/ 132395 w 449341"/>
                <a:gd name="connsiteY10" fmla="*/ 229756 h 594986"/>
                <a:gd name="connsiteX11" fmla="*/ 224024 w 449341"/>
                <a:gd name="connsiteY11" fmla="*/ 138014 h 594986"/>
                <a:gd name="connsiteX12" fmla="*/ 315408 w 449341"/>
                <a:gd name="connsiteY12" fmla="*/ 229189 h 594986"/>
                <a:gd name="connsiteX13" fmla="*/ 223627 w 449341"/>
                <a:gd name="connsiteY13" fmla="*/ 320894 h 5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41" h="594986">
                  <a:moveTo>
                    <a:pt x="442898" y="174272"/>
                  </a:moveTo>
                  <a:cubicBezTo>
                    <a:pt x="415988" y="56111"/>
                    <a:pt x="304375" y="-16708"/>
                    <a:pt x="184606" y="3295"/>
                  </a:cubicBezTo>
                  <a:cubicBezTo>
                    <a:pt x="70609" y="22313"/>
                    <a:pt x="-10669" y="129422"/>
                    <a:pt x="1139" y="243703"/>
                  </a:cubicBezTo>
                  <a:cubicBezTo>
                    <a:pt x="6760" y="298166"/>
                    <a:pt x="28579" y="344473"/>
                    <a:pt x="66559" y="383305"/>
                  </a:cubicBezTo>
                  <a:cubicBezTo>
                    <a:pt x="106053" y="423707"/>
                    <a:pt x="141535" y="467307"/>
                    <a:pt x="173081" y="514144"/>
                  </a:cubicBezTo>
                  <a:cubicBezTo>
                    <a:pt x="190756" y="540391"/>
                    <a:pt x="206917" y="567566"/>
                    <a:pt x="222000" y="594987"/>
                  </a:cubicBezTo>
                  <a:cubicBezTo>
                    <a:pt x="224308" y="594930"/>
                    <a:pt x="224592" y="593567"/>
                    <a:pt x="225179" y="592489"/>
                  </a:cubicBezTo>
                  <a:cubicBezTo>
                    <a:pt x="268344" y="514655"/>
                    <a:pt x="322466" y="445318"/>
                    <a:pt x="384669" y="381696"/>
                  </a:cubicBezTo>
                  <a:cubicBezTo>
                    <a:pt x="441346" y="323732"/>
                    <a:pt x="460818" y="253052"/>
                    <a:pt x="442898" y="174272"/>
                  </a:cubicBezTo>
                  <a:close/>
                  <a:moveTo>
                    <a:pt x="223627" y="320894"/>
                  </a:moveTo>
                  <a:cubicBezTo>
                    <a:pt x="170792" y="320837"/>
                    <a:pt x="132641" y="278561"/>
                    <a:pt x="132395" y="229756"/>
                  </a:cubicBezTo>
                  <a:cubicBezTo>
                    <a:pt x="132130" y="179097"/>
                    <a:pt x="173441" y="137995"/>
                    <a:pt x="224024" y="138014"/>
                  </a:cubicBezTo>
                  <a:cubicBezTo>
                    <a:pt x="273889" y="138033"/>
                    <a:pt x="315937" y="179608"/>
                    <a:pt x="315408" y="229189"/>
                  </a:cubicBezTo>
                  <a:cubicBezTo>
                    <a:pt x="314859" y="280737"/>
                    <a:pt x="275062" y="320950"/>
                    <a:pt x="223627" y="320894"/>
                  </a:cubicBezTo>
                  <a:close/>
                </a:path>
              </a:pathLst>
            </a:custGeom>
            <a:solidFill>
              <a:schemeClr val="accent2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B9C334-D40B-4E2B-9448-DE6BE1288F49}"/>
              </a:ext>
            </a:extLst>
          </p:cNvPr>
          <p:cNvGrpSpPr/>
          <p:nvPr/>
        </p:nvGrpSpPr>
        <p:grpSpPr>
          <a:xfrm>
            <a:off x="6633802" y="2987218"/>
            <a:ext cx="282173" cy="374008"/>
            <a:chOff x="9538102" y="4935014"/>
            <a:chExt cx="485138" cy="64302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F19568-0BC0-40A9-84F7-03848AFB0326}"/>
                </a:ext>
              </a:extLst>
            </p:cNvPr>
            <p:cNvSpPr/>
            <p:nvPr/>
          </p:nvSpPr>
          <p:spPr>
            <a:xfrm>
              <a:off x="9538102" y="4935014"/>
              <a:ext cx="485138" cy="643029"/>
            </a:xfrm>
            <a:custGeom>
              <a:avLst/>
              <a:gdLst>
                <a:gd name="connsiteX0" fmla="*/ 477653 w 485138"/>
                <a:gd name="connsiteY0" fmla="*/ 182989 h 643029"/>
                <a:gd name="connsiteX1" fmla="*/ 390300 w 485138"/>
                <a:gd name="connsiteY1" fmla="*/ 50446 h 643029"/>
                <a:gd name="connsiteX2" fmla="*/ 202443 w 485138"/>
                <a:gd name="connsiteY2" fmla="*/ 3364 h 643029"/>
                <a:gd name="connsiteX3" fmla="*/ 52093 w 485138"/>
                <a:gd name="connsiteY3" fmla="*/ 91776 h 643029"/>
                <a:gd name="connsiteX4" fmla="*/ 2191 w 485138"/>
                <a:gd name="connsiteY4" fmla="*/ 277230 h 643029"/>
                <a:gd name="connsiteX5" fmla="*/ 15097 w 485138"/>
                <a:gd name="connsiteY5" fmla="*/ 326962 h 643029"/>
                <a:gd name="connsiteX6" fmla="*/ 51847 w 485138"/>
                <a:gd name="connsiteY6" fmla="*/ 392930 h 643029"/>
                <a:gd name="connsiteX7" fmla="*/ 61953 w 485138"/>
                <a:gd name="connsiteY7" fmla="*/ 403906 h 643029"/>
                <a:gd name="connsiteX8" fmla="*/ 139559 w 485138"/>
                <a:gd name="connsiteY8" fmla="*/ 492224 h 643029"/>
                <a:gd name="connsiteX9" fmla="*/ 229599 w 485138"/>
                <a:gd name="connsiteY9" fmla="*/ 632998 h 643029"/>
                <a:gd name="connsiteX10" fmla="*/ 240688 w 485138"/>
                <a:gd name="connsiteY10" fmla="*/ 643028 h 643029"/>
                <a:gd name="connsiteX11" fmla="*/ 251854 w 485138"/>
                <a:gd name="connsiteY11" fmla="*/ 632847 h 643029"/>
                <a:gd name="connsiteX12" fmla="*/ 269263 w 485138"/>
                <a:gd name="connsiteY12" fmla="*/ 602966 h 643029"/>
                <a:gd name="connsiteX13" fmla="*/ 275338 w 485138"/>
                <a:gd name="connsiteY13" fmla="*/ 596134 h 643029"/>
                <a:gd name="connsiteX14" fmla="*/ 291120 w 485138"/>
                <a:gd name="connsiteY14" fmla="*/ 570436 h 643029"/>
                <a:gd name="connsiteX15" fmla="*/ 416850 w 485138"/>
                <a:gd name="connsiteY15" fmla="*/ 415828 h 643029"/>
                <a:gd name="connsiteX16" fmla="*/ 432273 w 485138"/>
                <a:gd name="connsiteY16" fmla="*/ 394936 h 643029"/>
                <a:gd name="connsiteX17" fmla="*/ 435528 w 485138"/>
                <a:gd name="connsiteY17" fmla="*/ 390886 h 643029"/>
                <a:gd name="connsiteX18" fmla="*/ 483387 w 485138"/>
                <a:gd name="connsiteY18" fmla="*/ 275754 h 643029"/>
                <a:gd name="connsiteX19" fmla="*/ 477653 w 485138"/>
                <a:gd name="connsiteY19" fmla="*/ 182989 h 643029"/>
                <a:gd name="connsiteX20" fmla="*/ 240953 w 485138"/>
                <a:gd name="connsiteY20" fmla="*/ 321095 h 643029"/>
                <a:gd name="connsiteX21" fmla="*/ 168513 w 485138"/>
                <a:gd name="connsiteY21" fmla="*/ 247860 h 643029"/>
                <a:gd name="connsiteX22" fmla="*/ 244379 w 485138"/>
                <a:gd name="connsiteY22" fmla="*/ 174984 h 643029"/>
                <a:gd name="connsiteX23" fmla="*/ 314946 w 485138"/>
                <a:gd name="connsiteY23" fmla="*/ 248371 h 643029"/>
                <a:gd name="connsiteX24" fmla="*/ 240953 w 485138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38" h="643029">
                  <a:moveTo>
                    <a:pt x="477653" y="182989"/>
                  </a:moveTo>
                  <a:cubicBezTo>
                    <a:pt x="463403" y="128999"/>
                    <a:pt x="433636" y="85247"/>
                    <a:pt x="390300" y="50446"/>
                  </a:cubicBezTo>
                  <a:cubicBezTo>
                    <a:pt x="334059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4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7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9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1" y="578876"/>
                    <a:pt x="291120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93" y="244511"/>
                    <a:pt x="485412" y="213551"/>
                    <a:pt x="477653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80"/>
                    <a:pt x="314946" y="248371"/>
                  </a:cubicBezTo>
                  <a:cubicBezTo>
                    <a:pt x="314832" y="289284"/>
                    <a:pt x="282302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5DD6CA-8B4F-4FD2-B3CF-179EDE6AFBEA}"/>
                </a:ext>
              </a:extLst>
            </p:cNvPr>
            <p:cNvSpPr/>
            <p:nvPr/>
          </p:nvSpPr>
          <p:spPr>
            <a:xfrm>
              <a:off x="9556053" y="4953628"/>
              <a:ext cx="449341" cy="594986"/>
            </a:xfrm>
            <a:custGeom>
              <a:avLst/>
              <a:gdLst>
                <a:gd name="connsiteX0" fmla="*/ 442898 w 449341"/>
                <a:gd name="connsiteY0" fmla="*/ 174272 h 594986"/>
                <a:gd name="connsiteX1" fmla="*/ 184606 w 449341"/>
                <a:gd name="connsiteY1" fmla="*/ 3295 h 594986"/>
                <a:gd name="connsiteX2" fmla="*/ 1139 w 449341"/>
                <a:gd name="connsiteY2" fmla="*/ 243703 h 594986"/>
                <a:gd name="connsiteX3" fmla="*/ 66559 w 449341"/>
                <a:gd name="connsiteY3" fmla="*/ 383305 h 594986"/>
                <a:gd name="connsiteX4" fmla="*/ 173081 w 449341"/>
                <a:gd name="connsiteY4" fmla="*/ 514144 h 594986"/>
                <a:gd name="connsiteX5" fmla="*/ 222000 w 449341"/>
                <a:gd name="connsiteY5" fmla="*/ 594987 h 594986"/>
                <a:gd name="connsiteX6" fmla="*/ 225179 w 449341"/>
                <a:gd name="connsiteY6" fmla="*/ 592489 h 594986"/>
                <a:gd name="connsiteX7" fmla="*/ 384669 w 449341"/>
                <a:gd name="connsiteY7" fmla="*/ 381696 h 594986"/>
                <a:gd name="connsiteX8" fmla="*/ 442898 w 449341"/>
                <a:gd name="connsiteY8" fmla="*/ 174272 h 594986"/>
                <a:gd name="connsiteX9" fmla="*/ 223627 w 449341"/>
                <a:gd name="connsiteY9" fmla="*/ 320894 h 594986"/>
                <a:gd name="connsiteX10" fmla="*/ 132395 w 449341"/>
                <a:gd name="connsiteY10" fmla="*/ 229756 h 594986"/>
                <a:gd name="connsiteX11" fmla="*/ 224024 w 449341"/>
                <a:gd name="connsiteY11" fmla="*/ 138014 h 594986"/>
                <a:gd name="connsiteX12" fmla="*/ 315408 w 449341"/>
                <a:gd name="connsiteY12" fmla="*/ 229189 h 594986"/>
                <a:gd name="connsiteX13" fmla="*/ 223627 w 449341"/>
                <a:gd name="connsiteY13" fmla="*/ 320894 h 5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41" h="594986">
                  <a:moveTo>
                    <a:pt x="442898" y="174272"/>
                  </a:moveTo>
                  <a:cubicBezTo>
                    <a:pt x="415988" y="56111"/>
                    <a:pt x="304375" y="-16708"/>
                    <a:pt x="184606" y="3295"/>
                  </a:cubicBezTo>
                  <a:cubicBezTo>
                    <a:pt x="70609" y="22313"/>
                    <a:pt x="-10669" y="129422"/>
                    <a:pt x="1139" y="243703"/>
                  </a:cubicBezTo>
                  <a:cubicBezTo>
                    <a:pt x="6760" y="298166"/>
                    <a:pt x="28579" y="344473"/>
                    <a:pt x="66559" y="383305"/>
                  </a:cubicBezTo>
                  <a:cubicBezTo>
                    <a:pt x="106053" y="423707"/>
                    <a:pt x="141535" y="467307"/>
                    <a:pt x="173081" y="514144"/>
                  </a:cubicBezTo>
                  <a:cubicBezTo>
                    <a:pt x="190756" y="540391"/>
                    <a:pt x="206917" y="567566"/>
                    <a:pt x="222000" y="594987"/>
                  </a:cubicBezTo>
                  <a:cubicBezTo>
                    <a:pt x="224308" y="594930"/>
                    <a:pt x="224592" y="593567"/>
                    <a:pt x="225179" y="592489"/>
                  </a:cubicBezTo>
                  <a:cubicBezTo>
                    <a:pt x="268344" y="514655"/>
                    <a:pt x="322466" y="445318"/>
                    <a:pt x="384669" y="381696"/>
                  </a:cubicBezTo>
                  <a:cubicBezTo>
                    <a:pt x="441346" y="323732"/>
                    <a:pt x="460818" y="253052"/>
                    <a:pt x="442898" y="174272"/>
                  </a:cubicBezTo>
                  <a:close/>
                  <a:moveTo>
                    <a:pt x="223627" y="320894"/>
                  </a:moveTo>
                  <a:cubicBezTo>
                    <a:pt x="170792" y="320837"/>
                    <a:pt x="132641" y="278561"/>
                    <a:pt x="132395" y="229756"/>
                  </a:cubicBezTo>
                  <a:cubicBezTo>
                    <a:pt x="132130" y="179097"/>
                    <a:pt x="173441" y="137995"/>
                    <a:pt x="224024" y="138014"/>
                  </a:cubicBezTo>
                  <a:cubicBezTo>
                    <a:pt x="273889" y="138033"/>
                    <a:pt x="315937" y="179608"/>
                    <a:pt x="315408" y="229189"/>
                  </a:cubicBezTo>
                  <a:cubicBezTo>
                    <a:pt x="314859" y="280737"/>
                    <a:pt x="275062" y="320950"/>
                    <a:pt x="223627" y="320894"/>
                  </a:cubicBezTo>
                  <a:close/>
                </a:path>
              </a:pathLst>
            </a:custGeom>
            <a:solidFill>
              <a:schemeClr val="accent3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087291-F8BD-4B86-91E1-C9EEF65D23C3}"/>
              </a:ext>
            </a:extLst>
          </p:cNvPr>
          <p:cNvGrpSpPr/>
          <p:nvPr/>
        </p:nvGrpSpPr>
        <p:grpSpPr>
          <a:xfrm>
            <a:off x="11088164" y="2482258"/>
            <a:ext cx="338547" cy="448729"/>
            <a:chOff x="9538102" y="4935014"/>
            <a:chExt cx="485138" cy="64302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01DC1B-49B9-4384-AA8A-BB6487568959}"/>
                </a:ext>
              </a:extLst>
            </p:cNvPr>
            <p:cNvSpPr/>
            <p:nvPr/>
          </p:nvSpPr>
          <p:spPr>
            <a:xfrm>
              <a:off x="9538102" y="4935014"/>
              <a:ext cx="485138" cy="643029"/>
            </a:xfrm>
            <a:custGeom>
              <a:avLst/>
              <a:gdLst>
                <a:gd name="connsiteX0" fmla="*/ 477653 w 485138"/>
                <a:gd name="connsiteY0" fmla="*/ 182989 h 643029"/>
                <a:gd name="connsiteX1" fmla="*/ 390300 w 485138"/>
                <a:gd name="connsiteY1" fmla="*/ 50446 h 643029"/>
                <a:gd name="connsiteX2" fmla="*/ 202443 w 485138"/>
                <a:gd name="connsiteY2" fmla="*/ 3364 h 643029"/>
                <a:gd name="connsiteX3" fmla="*/ 52093 w 485138"/>
                <a:gd name="connsiteY3" fmla="*/ 91776 h 643029"/>
                <a:gd name="connsiteX4" fmla="*/ 2191 w 485138"/>
                <a:gd name="connsiteY4" fmla="*/ 277230 h 643029"/>
                <a:gd name="connsiteX5" fmla="*/ 15097 w 485138"/>
                <a:gd name="connsiteY5" fmla="*/ 326962 h 643029"/>
                <a:gd name="connsiteX6" fmla="*/ 51847 w 485138"/>
                <a:gd name="connsiteY6" fmla="*/ 392930 h 643029"/>
                <a:gd name="connsiteX7" fmla="*/ 61953 w 485138"/>
                <a:gd name="connsiteY7" fmla="*/ 403906 h 643029"/>
                <a:gd name="connsiteX8" fmla="*/ 139559 w 485138"/>
                <a:gd name="connsiteY8" fmla="*/ 492224 h 643029"/>
                <a:gd name="connsiteX9" fmla="*/ 229599 w 485138"/>
                <a:gd name="connsiteY9" fmla="*/ 632998 h 643029"/>
                <a:gd name="connsiteX10" fmla="*/ 240688 w 485138"/>
                <a:gd name="connsiteY10" fmla="*/ 643028 h 643029"/>
                <a:gd name="connsiteX11" fmla="*/ 251854 w 485138"/>
                <a:gd name="connsiteY11" fmla="*/ 632847 h 643029"/>
                <a:gd name="connsiteX12" fmla="*/ 269263 w 485138"/>
                <a:gd name="connsiteY12" fmla="*/ 602966 h 643029"/>
                <a:gd name="connsiteX13" fmla="*/ 275338 w 485138"/>
                <a:gd name="connsiteY13" fmla="*/ 596134 h 643029"/>
                <a:gd name="connsiteX14" fmla="*/ 291120 w 485138"/>
                <a:gd name="connsiteY14" fmla="*/ 570436 h 643029"/>
                <a:gd name="connsiteX15" fmla="*/ 416850 w 485138"/>
                <a:gd name="connsiteY15" fmla="*/ 415828 h 643029"/>
                <a:gd name="connsiteX16" fmla="*/ 432273 w 485138"/>
                <a:gd name="connsiteY16" fmla="*/ 394936 h 643029"/>
                <a:gd name="connsiteX17" fmla="*/ 435528 w 485138"/>
                <a:gd name="connsiteY17" fmla="*/ 390886 h 643029"/>
                <a:gd name="connsiteX18" fmla="*/ 483387 w 485138"/>
                <a:gd name="connsiteY18" fmla="*/ 275754 h 643029"/>
                <a:gd name="connsiteX19" fmla="*/ 477653 w 485138"/>
                <a:gd name="connsiteY19" fmla="*/ 182989 h 643029"/>
                <a:gd name="connsiteX20" fmla="*/ 240953 w 485138"/>
                <a:gd name="connsiteY20" fmla="*/ 321095 h 643029"/>
                <a:gd name="connsiteX21" fmla="*/ 168513 w 485138"/>
                <a:gd name="connsiteY21" fmla="*/ 247860 h 643029"/>
                <a:gd name="connsiteX22" fmla="*/ 244379 w 485138"/>
                <a:gd name="connsiteY22" fmla="*/ 174984 h 643029"/>
                <a:gd name="connsiteX23" fmla="*/ 314946 w 485138"/>
                <a:gd name="connsiteY23" fmla="*/ 248371 h 643029"/>
                <a:gd name="connsiteX24" fmla="*/ 240953 w 485138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38" h="643029">
                  <a:moveTo>
                    <a:pt x="477653" y="182989"/>
                  </a:moveTo>
                  <a:cubicBezTo>
                    <a:pt x="463403" y="128999"/>
                    <a:pt x="433636" y="85247"/>
                    <a:pt x="390300" y="50446"/>
                  </a:cubicBezTo>
                  <a:cubicBezTo>
                    <a:pt x="334059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4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7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9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1" y="578876"/>
                    <a:pt x="291120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93" y="244511"/>
                    <a:pt x="485412" y="213551"/>
                    <a:pt x="477653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80"/>
                    <a:pt x="314946" y="248371"/>
                  </a:cubicBezTo>
                  <a:cubicBezTo>
                    <a:pt x="314832" y="289284"/>
                    <a:pt x="282302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AEE55E-BBBE-422A-BB3F-409782A929C0}"/>
                </a:ext>
              </a:extLst>
            </p:cNvPr>
            <p:cNvSpPr/>
            <p:nvPr/>
          </p:nvSpPr>
          <p:spPr>
            <a:xfrm>
              <a:off x="9556053" y="4953628"/>
              <a:ext cx="449341" cy="594986"/>
            </a:xfrm>
            <a:custGeom>
              <a:avLst/>
              <a:gdLst>
                <a:gd name="connsiteX0" fmla="*/ 442898 w 449341"/>
                <a:gd name="connsiteY0" fmla="*/ 174272 h 594986"/>
                <a:gd name="connsiteX1" fmla="*/ 184606 w 449341"/>
                <a:gd name="connsiteY1" fmla="*/ 3295 h 594986"/>
                <a:gd name="connsiteX2" fmla="*/ 1139 w 449341"/>
                <a:gd name="connsiteY2" fmla="*/ 243703 h 594986"/>
                <a:gd name="connsiteX3" fmla="*/ 66559 w 449341"/>
                <a:gd name="connsiteY3" fmla="*/ 383305 h 594986"/>
                <a:gd name="connsiteX4" fmla="*/ 173081 w 449341"/>
                <a:gd name="connsiteY4" fmla="*/ 514144 h 594986"/>
                <a:gd name="connsiteX5" fmla="*/ 222000 w 449341"/>
                <a:gd name="connsiteY5" fmla="*/ 594987 h 594986"/>
                <a:gd name="connsiteX6" fmla="*/ 225179 w 449341"/>
                <a:gd name="connsiteY6" fmla="*/ 592489 h 594986"/>
                <a:gd name="connsiteX7" fmla="*/ 384669 w 449341"/>
                <a:gd name="connsiteY7" fmla="*/ 381696 h 594986"/>
                <a:gd name="connsiteX8" fmla="*/ 442898 w 449341"/>
                <a:gd name="connsiteY8" fmla="*/ 174272 h 594986"/>
                <a:gd name="connsiteX9" fmla="*/ 223627 w 449341"/>
                <a:gd name="connsiteY9" fmla="*/ 320894 h 594986"/>
                <a:gd name="connsiteX10" fmla="*/ 132395 w 449341"/>
                <a:gd name="connsiteY10" fmla="*/ 229756 h 594986"/>
                <a:gd name="connsiteX11" fmla="*/ 224024 w 449341"/>
                <a:gd name="connsiteY11" fmla="*/ 138014 h 594986"/>
                <a:gd name="connsiteX12" fmla="*/ 315408 w 449341"/>
                <a:gd name="connsiteY12" fmla="*/ 229189 h 594986"/>
                <a:gd name="connsiteX13" fmla="*/ 223627 w 449341"/>
                <a:gd name="connsiteY13" fmla="*/ 320894 h 5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41" h="594986">
                  <a:moveTo>
                    <a:pt x="442898" y="174272"/>
                  </a:moveTo>
                  <a:cubicBezTo>
                    <a:pt x="415988" y="56111"/>
                    <a:pt x="304375" y="-16708"/>
                    <a:pt x="184606" y="3295"/>
                  </a:cubicBezTo>
                  <a:cubicBezTo>
                    <a:pt x="70609" y="22313"/>
                    <a:pt x="-10669" y="129422"/>
                    <a:pt x="1139" y="243703"/>
                  </a:cubicBezTo>
                  <a:cubicBezTo>
                    <a:pt x="6760" y="298166"/>
                    <a:pt x="28579" y="344473"/>
                    <a:pt x="66559" y="383305"/>
                  </a:cubicBezTo>
                  <a:cubicBezTo>
                    <a:pt x="106053" y="423707"/>
                    <a:pt x="141535" y="467307"/>
                    <a:pt x="173081" y="514144"/>
                  </a:cubicBezTo>
                  <a:cubicBezTo>
                    <a:pt x="190756" y="540391"/>
                    <a:pt x="206917" y="567566"/>
                    <a:pt x="222000" y="594987"/>
                  </a:cubicBezTo>
                  <a:cubicBezTo>
                    <a:pt x="224308" y="594930"/>
                    <a:pt x="224592" y="593567"/>
                    <a:pt x="225179" y="592489"/>
                  </a:cubicBezTo>
                  <a:cubicBezTo>
                    <a:pt x="268344" y="514655"/>
                    <a:pt x="322466" y="445318"/>
                    <a:pt x="384669" y="381696"/>
                  </a:cubicBezTo>
                  <a:cubicBezTo>
                    <a:pt x="441346" y="323732"/>
                    <a:pt x="460818" y="253052"/>
                    <a:pt x="442898" y="174272"/>
                  </a:cubicBezTo>
                  <a:close/>
                  <a:moveTo>
                    <a:pt x="223627" y="320894"/>
                  </a:moveTo>
                  <a:cubicBezTo>
                    <a:pt x="170792" y="320837"/>
                    <a:pt x="132641" y="278561"/>
                    <a:pt x="132395" y="229756"/>
                  </a:cubicBezTo>
                  <a:cubicBezTo>
                    <a:pt x="132130" y="179097"/>
                    <a:pt x="173441" y="137995"/>
                    <a:pt x="224024" y="138014"/>
                  </a:cubicBezTo>
                  <a:cubicBezTo>
                    <a:pt x="273889" y="138033"/>
                    <a:pt x="315937" y="179608"/>
                    <a:pt x="315408" y="229189"/>
                  </a:cubicBezTo>
                  <a:cubicBezTo>
                    <a:pt x="314859" y="280737"/>
                    <a:pt x="275062" y="320950"/>
                    <a:pt x="223627" y="320894"/>
                  </a:cubicBezTo>
                  <a:close/>
                </a:path>
              </a:pathLst>
            </a:custGeom>
            <a:solidFill>
              <a:schemeClr val="accent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AD166A9-F2E0-4B74-B8D8-BD18EA065B44}"/>
              </a:ext>
            </a:extLst>
          </p:cNvPr>
          <p:cNvSpPr/>
          <p:nvPr/>
        </p:nvSpPr>
        <p:spPr>
          <a:xfrm>
            <a:off x="1979311" y="4373592"/>
            <a:ext cx="142066" cy="14206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60DBA-BF04-464D-95FE-24013DA2448B}"/>
              </a:ext>
            </a:extLst>
          </p:cNvPr>
          <p:cNvSpPr/>
          <p:nvPr/>
        </p:nvSpPr>
        <p:spPr>
          <a:xfrm>
            <a:off x="1972238" y="2082051"/>
            <a:ext cx="147201" cy="147201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A5144E-8349-4609-ADA4-F5ACB0BBF84D}"/>
              </a:ext>
            </a:extLst>
          </p:cNvPr>
          <p:cNvSpPr txBox="1"/>
          <p:nvPr/>
        </p:nvSpPr>
        <p:spPr>
          <a:xfrm>
            <a:off x="2238587" y="1958392"/>
            <a:ext cx="306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Oferecer um serviço de entrega </a:t>
            </a:r>
            <a:r>
              <a:rPr lang="pt-B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rápida.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05AE45-08E1-4A08-8A64-4837054155D0}"/>
              </a:ext>
            </a:extLst>
          </p:cNvPr>
          <p:cNvSpPr txBox="1"/>
          <p:nvPr/>
        </p:nvSpPr>
        <p:spPr>
          <a:xfrm>
            <a:off x="2223978" y="2822138"/>
            <a:ext cx="30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Oferecer um serviço de propaganda ao comerciante para colocar sua oferta do dia no site do </a:t>
            </a:r>
            <a:r>
              <a:rPr lang="pt-B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aplicativo. </a:t>
            </a:r>
            <a:endParaRPr lang="pt-B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1964C98-03A5-4591-AEC7-AD781BC22C92}"/>
              </a:ext>
            </a:extLst>
          </p:cNvPr>
          <p:cNvSpPr/>
          <p:nvPr/>
        </p:nvSpPr>
        <p:spPr>
          <a:xfrm>
            <a:off x="1979311" y="2926867"/>
            <a:ext cx="133057" cy="133057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74435-9488-45A3-AD4B-21D8878635A6}"/>
              </a:ext>
            </a:extLst>
          </p:cNvPr>
          <p:cNvSpPr txBox="1"/>
          <p:nvPr/>
        </p:nvSpPr>
        <p:spPr>
          <a:xfrm>
            <a:off x="2221882" y="4228097"/>
            <a:ext cx="3062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Após uma pesquisa no mercado nas lojas da cidade, o cliente faz o pedido na loja e o </a:t>
            </a:r>
            <a:r>
              <a:rPr lang="pt-B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pagamento, </a:t>
            </a:r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já com o valor da </a:t>
            </a:r>
            <a:r>
              <a:rPr lang="pt-BR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entrega, e </a:t>
            </a:r>
            <a:r>
              <a:rPr lang="pt-B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recebe em sua casa a mercadoria comprada. </a:t>
            </a: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: Shape 80">
            <a:extLst>
              <a:ext uri="{FF2B5EF4-FFF2-40B4-BE49-F238E27FC236}">
                <a16:creationId xmlns:a16="http://schemas.microsoft.com/office/drawing/2014/main" id="{0EB84741-42DC-49ED-B054-5DFEF4DAB3DE}"/>
              </a:ext>
            </a:extLst>
          </p:cNvPr>
          <p:cNvSpPr/>
          <p:nvPr/>
        </p:nvSpPr>
        <p:spPr>
          <a:xfrm>
            <a:off x="24181" y="0"/>
            <a:ext cx="5461920" cy="6858000"/>
          </a:xfrm>
          <a:custGeom>
            <a:avLst/>
            <a:gdLst>
              <a:gd name="connsiteX0" fmla="*/ 0 w 1367640"/>
              <a:gd name="connsiteY0" fmla="*/ 0 h 1970630"/>
              <a:gd name="connsiteX1" fmla="*/ 175970 w 1367640"/>
              <a:gd name="connsiteY1" fmla="*/ 47694 h 1970630"/>
              <a:gd name="connsiteX2" fmla="*/ 1351620 w 1367640"/>
              <a:gd name="connsiteY2" fmla="*/ 1025658 h 1970630"/>
              <a:gd name="connsiteX3" fmla="*/ 1149708 w 1367640"/>
              <a:gd name="connsiteY3" fmla="*/ 1970630 h 1970630"/>
              <a:gd name="connsiteX4" fmla="*/ 397164 w 1367640"/>
              <a:gd name="connsiteY4" fmla="*/ 1946598 h 1970630"/>
              <a:gd name="connsiteX5" fmla="*/ 631772 w 1367640"/>
              <a:gd name="connsiteY5" fmla="*/ 1211220 h 1970630"/>
              <a:gd name="connsiteX6" fmla="*/ 55068 w 1367640"/>
              <a:gd name="connsiteY6" fmla="*/ 834595 h 1970630"/>
              <a:gd name="connsiteX7" fmla="*/ 0 w 1367640"/>
              <a:gd name="connsiteY7" fmla="*/ 820297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55068 w 1367640"/>
              <a:gd name="connsiteY5" fmla="*/ 834595 h 1970630"/>
              <a:gd name="connsiteX6" fmla="*/ 0 w 1367640"/>
              <a:gd name="connsiteY6" fmla="*/ 820297 h 1970630"/>
              <a:gd name="connsiteX7" fmla="*/ 0 w 1367640"/>
              <a:gd name="connsiteY7" fmla="*/ 0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0 w 1367640"/>
              <a:gd name="connsiteY5" fmla="*/ 820297 h 1970630"/>
              <a:gd name="connsiteX6" fmla="*/ 0 w 1367640"/>
              <a:gd name="connsiteY6" fmla="*/ 0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0 w 1367640"/>
              <a:gd name="connsiteY5" fmla="*/ 820297 h 1970630"/>
              <a:gd name="connsiteX6" fmla="*/ 0 w 1367640"/>
              <a:gd name="connsiteY6" fmla="*/ 0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0 w 1367640"/>
              <a:gd name="connsiteY5" fmla="*/ 820297 h 1970630"/>
              <a:gd name="connsiteX6" fmla="*/ 0 w 1367640"/>
              <a:gd name="connsiteY6" fmla="*/ 0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0 w 1367640"/>
              <a:gd name="connsiteY5" fmla="*/ 820297 h 1970630"/>
              <a:gd name="connsiteX6" fmla="*/ 0 w 1367640"/>
              <a:gd name="connsiteY6" fmla="*/ 0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0 w 1367640"/>
              <a:gd name="connsiteY5" fmla="*/ 820297 h 1970630"/>
              <a:gd name="connsiteX6" fmla="*/ 0 w 1367640"/>
              <a:gd name="connsiteY6" fmla="*/ 0 h 1970630"/>
              <a:gd name="connsiteX0" fmla="*/ 0 w 1367640"/>
              <a:gd name="connsiteY0" fmla="*/ 0 h 1970630"/>
              <a:gd name="connsiteX1" fmla="*/ 1351620 w 1367640"/>
              <a:gd name="connsiteY1" fmla="*/ 1025658 h 1970630"/>
              <a:gd name="connsiteX2" fmla="*/ 1149708 w 1367640"/>
              <a:gd name="connsiteY2" fmla="*/ 1970630 h 1970630"/>
              <a:gd name="connsiteX3" fmla="*/ 397164 w 1367640"/>
              <a:gd name="connsiteY3" fmla="*/ 1946598 h 1970630"/>
              <a:gd name="connsiteX4" fmla="*/ 631772 w 1367640"/>
              <a:gd name="connsiteY4" fmla="*/ 1211220 h 1970630"/>
              <a:gd name="connsiteX5" fmla="*/ 0 w 1367640"/>
              <a:gd name="connsiteY5" fmla="*/ 820297 h 1970630"/>
              <a:gd name="connsiteX6" fmla="*/ 0 w 1367640"/>
              <a:gd name="connsiteY6" fmla="*/ 0 h 1970630"/>
              <a:gd name="connsiteX0" fmla="*/ 0 w 1372071"/>
              <a:gd name="connsiteY0" fmla="*/ 0 h 1970630"/>
              <a:gd name="connsiteX1" fmla="*/ 1351620 w 1372071"/>
              <a:gd name="connsiteY1" fmla="*/ 1025658 h 1970630"/>
              <a:gd name="connsiteX2" fmla="*/ 1195812 w 1372071"/>
              <a:gd name="connsiteY2" fmla="*/ 1970630 h 1970630"/>
              <a:gd name="connsiteX3" fmla="*/ 397164 w 1372071"/>
              <a:gd name="connsiteY3" fmla="*/ 1946598 h 1970630"/>
              <a:gd name="connsiteX4" fmla="*/ 631772 w 1372071"/>
              <a:gd name="connsiteY4" fmla="*/ 1211220 h 1970630"/>
              <a:gd name="connsiteX5" fmla="*/ 0 w 1372071"/>
              <a:gd name="connsiteY5" fmla="*/ 820297 h 1970630"/>
              <a:gd name="connsiteX6" fmla="*/ 0 w 1372071"/>
              <a:gd name="connsiteY6" fmla="*/ 0 h 1970630"/>
              <a:gd name="connsiteX0" fmla="*/ 0 w 1372071"/>
              <a:gd name="connsiteY0" fmla="*/ 0 h 1970630"/>
              <a:gd name="connsiteX1" fmla="*/ 1351620 w 1372071"/>
              <a:gd name="connsiteY1" fmla="*/ 1025658 h 1970630"/>
              <a:gd name="connsiteX2" fmla="*/ 1195812 w 1372071"/>
              <a:gd name="connsiteY2" fmla="*/ 1970630 h 1970630"/>
              <a:gd name="connsiteX3" fmla="*/ 397164 w 1372071"/>
              <a:gd name="connsiteY3" fmla="*/ 1946598 h 1970630"/>
              <a:gd name="connsiteX4" fmla="*/ 631772 w 1372071"/>
              <a:gd name="connsiteY4" fmla="*/ 1211220 h 1970630"/>
              <a:gd name="connsiteX5" fmla="*/ 0 w 1372071"/>
              <a:gd name="connsiteY5" fmla="*/ 820297 h 1970630"/>
              <a:gd name="connsiteX6" fmla="*/ 0 w 1372071"/>
              <a:gd name="connsiteY6" fmla="*/ 0 h 1970630"/>
              <a:gd name="connsiteX0" fmla="*/ 0 w 1372071"/>
              <a:gd name="connsiteY0" fmla="*/ 0 h 1970630"/>
              <a:gd name="connsiteX1" fmla="*/ 1351620 w 1372071"/>
              <a:gd name="connsiteY1" fmla="*/ 1025658 h 1970630"/>
              <a:gd name="connsiteX2" fmla="*/ 1195812 w 1372071"/>
              <a:gd name="connsiteY2" fmla="*/ 1970630 h 1970630"/>
              <a:gd name="connsiteX3" fmla="*/ 397164 w 1372071"/>
              <a:gd name="connsiteY3" fmla="*/ 1946598 h 1970630"/>
              <a:gd name="connsiteX4" fmla="*/ 631772 w 1372071"/>
              <a:gd name="connsiteY4" fmla="*/ 1211220 h 1970630"/>
              <a:gd name="connsiteX5" fmla="*/ 0 w 1372071"/>
              <a:gd name="connsiteY5" fmla="*/ 820297 h 1970630"/>
              <a:gd name="connsiteX6" fmla="*/ 0 w 1372071"/>
              <a:gd name="connsiteY6" fmla="*/ 0 h 1970630"/>
              <a:gd name="connsiteX0" fmla="*/ 0 w 1372071"/>
              <a:gd name="connsiteY0" fmla="*/ 0 h 1970630"/>
              <a:gd name="connsiteX1" fmla="*/ 1351620 w 1372071"/>
              <a:gd name="connsiteY1" fmla="*/ 1025658 h 1970630"/>
              <a:gd name="connsiteX2" fmla="*/ 1195812 w 1372071"/>
              <a:gd name="connsiteY2" fmla="*/ 1970630 h 1970630"/>
              <a:gd name="connsiteX3" fmla="*/ 397164 w 1372071"/>
              <a:gd name="connsiteY3" fmla="*/ 1946598 h 1970630"/>
              <a:gd name="connsiteX4" fmla="*/ 624088 w 1372071"/>
              <a:gd name="connsiteY4" fmla="*/ 1165116 h 1970630"/>
              <a:gd name="connsiteX5" fmla="*/ 0 w 1372071"/>
              <a:gd name="connsiteY5" fmla="*/ 820297 h 1970630"/>
              <a:gd name="connsiteX6" fmla="*/ 0 w 1372071"/>
              <a:gd name="connsiteY6" fmla="*/ 0 h 1970630"/>
              <a:gd name="connsiteX0" fmla="*/ 0 w 1372071"/>
              <a:gd name="connsiteY0" fmla="*/ 0 h 1970630"/>
              <a:gd name="connsiteX1" fmla="*/ 1351620 w 1372071"/>
              <a:gd name="connsiteY1" fmla="*/ 1025658 h 1970630"/>
              <a:gd name="connsiteX2" fmla="*/ 1195812 w 1372071"/>
              <a:gd name="connsiteY2" fmla="*/ 1970630 h 1970630"/>
              <a:gd name="connsiteX3" fmla="*/ 397164 w 1372071"/>
              <a:gd name="connsiteY3" fmla="*/ 1946598 h 1970630"/>
              <a:gd name="connsiteX4" fmla="*/ 539564 w 1372071"/>
              <a:gd name="connsiteY4" fmla="*/ 1234272 h 1970630"/>
              <a:gd name="connsiteX5" fmla="*/ 0 w 1372071"/>
              <a:gd name="connsiteY5" fmla="*/ 820297 h 1970630"/>
              <a:gd name="connsiteX6" fmla="*/ 0 w 1372071"/>
              <a:gd name="connsiteY6" fmla="*/ 0 h 1970630"/>
              <a:gd name="connsiteX0" fmla="*/ 0 w 1372071"/>
              <a:gd name="connsiteY0" fmla="*/ 0 h 1982023"/>
              <a:gd name="connsiteX1" fmla="*/ 1351620 w 1372071"/>
              <a:gd name="connsiteY1" fmla="*/ 1025658 h 1982023"/>
              <a:gd name="connsiteX2" fmla="*/ 1195812 w 1372071"/>
              <a:gd name="connsiteY2" fmla="*/ 1970630 h 1982023"/>
              <a:gd name="connsiteX3" fmla="*/ 328007 w 1372071"/>
              <a:gd name="connsiteY3" fmla="*/ 1969650 h 1982023"/>
              <a:gd name="connsiteX4" fmla="*/ 539564 w 1372071"/>
              <a:gd name="connsiteY4" fmla="*/ 1234272 h 1982023"/>
              <a:gd name="connsiteX5" fmla="*/ 0 w 1372071"/>
              <a:gd name="connsiteY5" fmla="*/ 820297 h 1982023"/>
              <a:gd name="connsiteX6" fmla="*/ 0 w 1372071"/>
              <a:gd name="connsiteY6" fmla="*/ 0 h 1982023"/>
              <a:gd name="connsiteX0" fmla="*/ 0 w 1391835"/>
              <a:gd name="connsiteY0" fmla="*/ 0 h 1984183"/>
              <a:gd name="connsiteX1" fmla="*/ 1351620 w 1391835"/>
              <a:gd name="connsiteY1" fmla="*/ 1025658 h 1984183"/>
              <a:gd name="connsiteX2" fmla="*/ 1288021 w 1391835"/>
              <a:gd name="connsiteY2" fmla="*/ 1978314 h 1984183"/>
              <a:gd name="connsiteX3" fmla="*/ 328007 w 1391835"/>
              <a:gd name="connsiteY3" fmla="*/ 1969650 h 1984183"/>
              <a:gd name="connsiteX4" fmla="*/ 539564 w 1391835"/>
              <a:gd name="connsiteY4" fmla="*/ 1234272 h 1984183"/>
              <a:gd name="connsiteX5" fmla="*/ 0 w 1391835"/>
              <a:gd name="connsiteY5" fmla="*/ 820297 h 1984183"/>
              <a:gd name="connsiteX6" fmla="*/ 0 w 1391835"/>
              <a:gd name="connsiteY6" fmla="*/ 0 h 1984183"/>
              <a:gd name="connsiteX0" fmla="*/ 0 w 1389253"/>
              <a:gd name="connsiteY0" fmla="*/ 0 h 1984183"/>
              <a:gd name="connsiteX1" fmla="*/ 1351620 w 1389253"/>
              <a:gd name="connsiteY1" fmla="*/ 1025658 h 1984183"/>
              <a:gd name="connsiteX2" fmla="*/ 1280337 w 1389253"/>
              <a:gd name="connsiteY2" fmla="*/ 1978314 h 1984183"/>
              <a:gd name="connsiteX3" fmla="*/ 328007 w 1389253"/>
              <a:gd name="connsiteY3" fmla="*/ 1969650 h 1984183"/>
              <a:gd name="connsiteX4" fmla="*/ 539564 w 1389253"/>
              <a:gd name="connsiteY4" fmla="*/ 1234272 h 1984183"/>
              <a:gd name="connsiteX5" fmla="*/ 0 w 1389253"/>
              <a:gd name="connsiteY5" fmla="*/ 820297 h 1984183"/>
              <a:gd name="connsiteX6" fmla="*/ 0 w 1389253"/>
              <a:gd name="connsiteY6" fmla="*/ 0 h 1984183"/>
              <a:gd name="connsiteX0" fmla="*/ 0 w 1443239"/>
              <a:gd name="connsiteY0" fmla="*/ 0 h 1984183"/>
              <a:gd name="connsiteX1" fmla="*/ 1420776 w 1443239"/>
              <a:gd name="connsiteY1" fmla="*/ 1094814 h 1984183"/>
              <a:gd name="connsiteX2" fmla="*/ 1280337 w 1443239"/>
              <a:gd name="connsiteY2" fmla="*/ 1978314 h 1984183"/>
              <a:gd name="connsiteX3" fmla="*/ 328007 w 1443239"/>
              <a:gd name="connsiteY3" fmla="*/ 1969650 h 1984183"/>
              <a:gd name="connsiteX4" fmla="*/ 539564 w 1443239"/>
              <a:gd name="connsiteY4" fmla="*/ 1234272 h 1984183"/>
              <a:gd name="connsiteX5" fmla="*/ 0 w 1443239"/>
              <a:gd name="connsiteY5" fmla="*/ 820297 h 1984183"/>
              <a:gd name="connsiteX6" fmla="*/ 0 w 1443239"/>
              <a:gd name="connsiteY6" fmla="*/ 0 h 198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239" h="1984183">
                <a:moveTo>
                  <a:pt x="0" y="0"/>
                </a:moveTo>
                <a:cubicBezTo>
                  <a:pt x="558116" y="95997"/>
                  <a:pt x="1346753" y="453250"/>
                  <a:pt x="1420776" y="1094814"/>
                </a:cubicBezTo>
                <a:cubicBezTo>
                  <a:pt x="1486104" y="1549207"/>
                  <a:pt x="1399712" y="1813297"/>
                  <a:pt x="1280337" y="1978314"/>
                </a:cubicBezTo>
                <a:cubicBezTo>
                  <a:pt x="1038017" y="1974281"/>
                  <a:pt x="589781" y="1998887"/>
                  <a:pt x="328007" y="1969650"/>
                </a:cubicBezTo>
                <a:cubicBezTo>
                  <a:pt x="465802" y="1755996"/>
                  <a:pt x="589388" y="1573950"/>
                  <a:pt x="539564" y="1234272"/>
                </a:cubicBezTo>
                <a:cubicBezTo>
                  <a:pt x="473370" y="1046555"/>
                  <a:pt x="297396" y="876170"/>
                  <a:pt x="0" y="82029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69">
            <a:extLst>
              <a:ext uri="{FF2B5EF4-FFF2-40B4-BE49-F238E27FC236}">
                <a16:creationId xmlns:a16="http://schemas.microsoft.com/office/drawing/2014/main" id="{B20B1D49-A7F6-4BD9-A114-7F30B6EF2A74}"/>
              </a:ext>
            </a:extLst>
          </p:cNvPr>
          <p:cNvSpPr/>
          <p:nvPr/>
        </p:nvSpPr>
        <p:spPr>
          <a:xfrm>
            <a:off x="51100" y="798117"/>
            <a:ext cx="3824433" cy="6165763"/>
          </a:xfrm>
          <a:custGeom>
            <a:avLst/>
            <a:gdLst>
              <a:gd name="connsiteX0" fmla="*/ 0 w 1774893"/>
              <a:gd name="connsiteY0" fmla="*/ 0 h 1832164"/>
              <a:gd name="connsiteX1" fmla="*/ 1053737 w 1774893"/>
              <a:gd name="connsiteY1" fmla="*/ 984069 h 1832164"/>
              <a:gd name="connsiteX2" fmla="*/ 609600 w 1774893"/>
              <a:gd name="connsiteY2" fmla="*/ 1384663 h 1832164"/>
              <a:gd name="connsiteX0" fmla="*/ 0 w 1636276"/>
              <a:gd name="connsiteY0" fmla="*/ 0 h 1757335"/>
              <a:gd name="connsiteX1" fmla="*/ 1053737 w 1636276"/>
              <a:gd name="connsiteY1" fmla="*/ 984069 h 1757335"/>
              <a:gd name="connsiteX2" fmla="*/ 391886 w 1636276"/>
              <a:gd name="connsiteY2" fmla="*/ 1288868 h 1757335"/>
              <a:gd name="connsiteX0" fmla="*/ 0 w 1069412"/>
              <a:gd name="connsiteY0" fmla="*/ 0 h 1302508"/>
              <a:gd name="connsiteX1" fmla="*/ 1053737 w 1069412"/>
              <a:gd name="connsiteY1" fmla="*/ 984069 h 1302508"/>
              <a:gd name="connsiteX2" fmla="*/ 391886 w 1069412"/>
              <a:gd name="connsiteY2" fmla="*/ 1288868 h 1302508"/>
              <a:gd name="connsiteX0" fmla="*/ 0 w 1094771"/>
              <a:gd name="connsiteY0" fmla="*/ 0 h 1302508"/>
              <a:gd name="connsiteX1" fmla="*/ 1079862 w 1094771"/>
              <a:gd name="connsiteY1" fmla="*/ 984069 h 1302508"/>
              <a:gd name="connsiteX2" fmla="*/ 391886 w 1094771"/>
              <a:gd name="connsiteY2" fmla="*/ 1288868 h 1302508"/>
              <a:gd name="connsiteX0" fmla="*/ 0 w 839181"/>
              <a:gd name="connsiteY0" fmla="*/ 0 h 1293194"/>
              <a:gd name="connsiteX1" fmla="*/ 809896 w 839181"/>
              <a:gd name="connsiteY1" fmla="*/ 574766 h 1293194"/>
              <a:gd name="connsiteX2" fmla="*/ 391886 w 839181"/>
              <a:gd name="connsiteY2" fmla="*/ 1288868 h 1293194"/>
              <a:gd name="connsiteX0" fmla="*/ 0 w 839181"/>
              <a:gd name="connsiteY0" fmla="*/ 0 h 1293194"/>
              <a:gd name="connsiteX1" fmla="*/ 809896 w 839181"/>
              <a:gd name="connsiteY1" fmla="*/ 574766 h 1293194"/>
              <a:gd name="connsiteX2" fmla="*/ 391886 w 839181"/>
              <a:gd name="connsiteY2" fmla="*/ 1288868 h 1293194"/>
              <a:gd name="connsiteX0" fmla="*/ 0 w 906144"/>
              <a:gd name="connsiteY0" fmla="*/ 0 h 1388383"/>
              <a:gd name="connsiteX1" fmla="*/ 809896 w 906144"/>
              <a:gd name="connsiteY1" fmla="*/ 574766 h 1388383"/>
              <a:gd name="connsiteX2" fmla="*/ 661851 w 906144"/>
              <a:gd name="connsiteY2" fmla="*/ 1384663 h 1388383"/>
              <a:gd name="connsiteX0" fmla="*/ 0 w 861843"/>
              <a:gd name="connsiteY0" fmla="*/ 0 h 1384663"/>
              <a:gd name="connsiteX1" fmla="*/ 809896 w 861843"/>
              <a:gd name="connsiteY1" fmla="*/ 574766 h 1384663"/>
              <a:gd name="connsiteX2" fmla="*/ 661851 w 861843"/>
              <a:gd name="connsiteY2" fmla="*/ 1384663 h 1384663"/>
              <a:gd name="connsiteX0" fmla="*/ 0 w 961881"/>
              <a:gd name="connsiteY0" fmla="*/ 0 h 1393371"/>
              <a:gd name="connsiteX1" fmla="*/ 809896 w 961881"/>
              <a:gd name="connsiteY1" fmla="*/ 574766 h 1393371"/>
              <a:gd name="connsiteX2" fmla="*/ 862148 w 961881"/>
              <a:gd name="connsiteY2" fmla="*/ 1393371 h 1393371"/>
              <a:gd name="connsiteX0" fmla="*/ 0 w 989054"/>
              <a:gd name="connsiteY0" fmla="*/ 0 h 1393371"/>
              <a:gd name="connsiteX1" fmla="*/ 809896 w 989054"/>
              <a:gd name="connsiteY1" fmla="*/ 574766 h 1393371"/>
              <a:gd name="connsiteX2" fmla="*/ 862148 w 989054"/>
              <a:gd name="connsiteY2" fmla="*/ 1393371 h 1393371"/>
              <a:gd name="connsiteX0" fmla="*/ 0 w 989054"/>
              <a:gd name="connsiteY0" fmla="*/ 0 h 1393371"/>
              <a:gd name="connsiteX1" fmla="*/ 809896 w 989054"/>
              <a:gd name="connsiteY1" fmla="*/ 574766 h 1393371"/>
              <a:gd name="connsiteX2" fmla="*/ 862148 w 989054"/>
              <a:gd name="connsiteY2" fmla="*/ 1393371 h 1393371"/>
              <a:gd name="connsiteX0" fmla="*/ 0 w 989054"/>
              <a:gd name="connsiteY0" fmla="*/ 587 h 1393958"/>
              <a:gd name="connsiteX1" fmla="*/ 809896 w 989054"/>
              <a:gd name="connsiteY1" fmla="*/ 575353 h 1393958"/>
              <a:gd name="connsiteX2" fmla="*/ 862148 w 989054"/>
              <a:gd name="connsiteY2" fmla="*/ 1393958 h 1393958"/>
              <a:gd name="connsiteX0" fmla="*/ 0 w 989054"/>
              <a:gd name="connsiteY0" fmla="*/ 0 h 1393371"/>
              <a:gd name="connsiteX1" fmla="*/ 809896 w 989054"/>
              <a:gd name="connsiteY1" fmla="*/ 574766 h 1393371"/>
              <a:gd name="connsiteX2" fmla="*/ 862148 w 989054"/>
              <a:gd name="connsiteY2" fmla="*/ 1393371 h 1393371"/>
              <a:gd name="connsiteX0" fmla="*/ 0 w 989054"/>
              <a:gd name="connsiteY0" fmla="*/ 131 h 1393502"/>
              <a:gd name="connsiteX1" fmla="*/ 809896 w 989054"/>
              <a:gd name="connsiteY1" fmla="*/ 574897 h 1393502"/>
              <a:gd name="connsiteX2" fmla="*/ 862148 w 989054"/>
              <a:gd name="connsiteY2" fmla="*/ 1393502 h 1393502"/>
              <a:gd name="connsiteX0" fmla="*/ 0 w 993649"/>
              <a:gd name="connsiteY0" fmla="*/ 116 h 1439436"/>
              <a:gd name="connsiteX1" fmla="*/ 814491 w 993649"/>
              <a:gd name="connsiteY1" fmla="*/ 620831 h 1439436"/>
              <a:gd name="connsiteX2" fmla="*/ 866743 w 993649"/>
              <a:gd name="connsiteY2" fmla="*/ 1439436 h 1439436"/>
              <a:gd name="connsiteX0" fmla="*/ 0 w 993649"/>
              <a:gd name="connsiteY0" fmla="*/ 0 h 1439320"/>
              <a:gd name="connsiteX1" fmla="*/ 814491 w 993649"/>
              <a:gd name="connsiteY1" fmla="*/ 620715 h 1439320"/>
              <a:gd name="connsiteX2" fmla="*/ 866743 w 993649"/>
              <a:gd name="connsiteY2" fmla="*/ 1439320 h 1439320"/>
              <a:gd name="connsiteX0" fmla="*/ 0 w 993649"/>
              <a:gd name="connsiteY0" fmla="*/ 0 h 1439320"/>
              <a:gd name="connsiteX1" fmla="*/ 814491 w 993649"/>
              <a:gd name="connsiteY1" fmla="*/ 620715 h 1439320"/>
              <a:gd name="connsiteX2" fmla="*/ 866743 w 993649"/>
              <a:gd name="connsiteY2" fmla="*/ 1439320 h 1439320"/>
              <a:gd name="connsiteX0" fmla="*/ 0 w 1012029"/>
              <a:gd name="connsiteY0" fmla="*/ 0 h 1448510"/>
              <a:gd name="connsiteX1" fmla="*/ 832871 w 1012029"/>
              <a:gd name="connsiteY1" fmla="*/ 629905 h 1448510"/>
              <a:gd name="connsiteX2" fmla="*/ 885123 w 1012029"/>
              <a:gd name="connsiteY2" fmla="*/ 1448510 h 1448510"/>
              <a:gd name="connsiteX0" fmla="*/ 0 w 1056427"/>
              <a:gd name="connsiteY0" fmla="*/ 0 h 1448510"/>
              <a:gd name="connsiteX1" fmla="*/ 924770 w 1056427"/>
              <a:gd name="connsiteY1" fmla="*/ 556386 h 1448510"/>
              <a:gd name="connsiteX2" fmla="*/ 885123 w 1056427"/>
              <a:gd name="connsiteY2" fmla="*/ 1448510 h 1448510"/>
              <a:gd name="connsiteX0" fmla="*/ 0 w 1027884"/>
              <a:gd name="connsiteY0" fmla="*/ 0 h 1609334"/>
              <a:gd name="connsiteX1" fmla="*/ 924770 w 1027884"/>
              <a:gd name="connsiteY1" fmla="*/ 556386 h 1609334"/>
              <a:gd name="connsiteX2" fmla="*/ 807008 w 1027884"/>
              <a:gd name="connsiteY2" fmla="*/ 1609334 h 1609334"/>
              <a:gd name="connsiteX0" fmla="*/ 0 w 1021252"/>
              <a:gd name="connsiteY0" fmla="*/ 0 h 1636904"/>
              <a:gd name="connsiteX1" fmla="*/ 924770 w 1021252"/>
              <a:gd name="connsiteY1" fmla="*/ 556386 h 1636904"/>
              <a:gd name="connsiteX2" fmla="*/ 784033 w 1021252"/>
              <a:gd name="connsiteY2" fmla="*/ 1636904 h 1636904"/>
              <a:gd name="connsiteX0" fmla="*/ 0 w 1038262"/>
              <a:gd name="connsiteY0" fmla="*/ 0 h 1636904"/>
              <a:gd name="connsiteX1" fmla="*/ 947745 w 1038262"/>
              <a:gd name="connsiteY1" fmla="*/ 501246 h 1636904"/>
              <a:gd name="connsiteX2" fmla="*/ 784033 w 1038262"/>
              <a:gd name="connsiteY2" fmla="*/ 1636904 h 1636904"/>
              <a:gd name="connsiteX0" fmla="*/ 0 w 1055868"/>
              <a:gd name="connsiteY0" fmla="*/ 0 h 1636904"/>
              <a:gd name="connsiteX1" fmla="*/ 970720 w 1055868"/>
              <a:gd name="connsiteY1" fmla="*/ 542601 h 1636904"/>
              <a:gd name="connsiteX2" fmla="*/ 784033 w 1055868"/>
              <a:gd name="connsiteY2" fmla="*/ 1636904 h 1636904"/>
              <a:gd name="connsiteX0" fmla="*/ 0 w 1055868"/>
              <a:gd name="connsiteY0" fmla="*/ 144 h 1637048"/>
              <a:gd name="connsiteX1" fmla="*/ 970720 w 1055868"/>
              <a:gd name="connsiteY1" fmla="*/ 542745 h 1637048"/>
              <a:gd name="connsiteX2" fmla="*/ 784033 w 1055868"/>
              <a:gd name="connsiteY2" fmla="*/ 1637048 h 1637048"/>
              <a:gd name="connsiteX0" fmla="*/ 0 w 1055868"/>
              <a:gd name="connsiteY0" fmla="*/ 0 h 1636904"/>
              <a:gd name="connsiteX1" fmla="*/ 970720 w 1055868"/>
              <a:gd name="connsiteY1" fmla="*/ 542601 h 1636904"/>
              <a:gd name="connsiteX2" fmla="*/ 784033 w 1055868"/>
              <a:gd name="connsiteY2" fmla="*/ 1636904 h 1636904"/>
              <a:gd name="connsiteX0" fmla="*/ 0 w 1055868"/>
              <a:gd name="connsiteY0" fmla="*/ 0 h 1636904"/>
              <a:gd name="connsiteX1" fmla="*/ 970720 w 1055868"/>
              <a:gd name="connsiteY1" fmla="*/ 542601 h 1636904"/>
              <a:gd name="connsiteX2" fmla="*/ 784033 w 1055868"/>
              <a:gd name="connsiteY2" fmla="*/ 1636904 h 1636904"/>
              <a:gd name="connsiteX0" fmla="*/ 0 w 1055868"/>
              <a:gd name="connsiteY0" fmla="*/ 0 h 1636904"/>
              <a:gd name="connsiteX1" fmla="*/ 970720 w 1055868"/>
              <a:gd name="connsiteY1" fmla="*/ 542601 h 1636904"/>
              <a:gd name="connsiteX2" fmla="*/ 784033 w 1055868"/>
              <a:gd name="connsiteY2" fmla="*/ 1636904 h 1636904"/>
              <a:gd name="connsiteX0" fmla="*/ 0 w 1027497"/>
              <a:gd name="connsiteY0" fmla="*/ 0 h 1636904"/>
              <a:gd name="connsiteX1" fmla="*/ 970720 w 1027497"/>
              <a:gd name="connsiteY1" fmla="*/ 542601 h 1636904"/>
              <a:gd name="connsiteX2" fmla="*/ 784033 w 1027497"/>
              <a:gd name="connsiteY2" fmla="*/ 1636904 h 1636904"/>
              <a:gd name="connsiteX0" fmla="*/ 0 w 1012129"/>
              <a:gd name="connsiteY0" fmla="*/ 0 h 1798269"/>
              <a:gd name="connsiteX1" fmla="*/ 955352 w 1012129"/>
              <a:gd name="connsiteY1" fmla="*/ 703966 h 1798269"/>
              <a:gd name="connsiteX2" fmla="*/ 768665 w 1012129"/>
              <a:gd name="connsiteY2" fmla="*/ 1798269 h 1798269"/>
              <a:gd name="connsiteX0" fmla="*/ 0 w 1012129"/>
              <a:gd name="connsiteY0" fmla="*/ 0 h 1798269"/>
              <a:gd name="connsiteX1" fmla="*/ 955352 w 1012129"/>
              <a:gd name="connsiteY1" fmla="*/ 680914 h 1798269"/>
              <a:gd name="connsiteX2" fmla="*/ 768665 w 1012129"/>
              <a:gd name="connsiteY2" fmla="*/ 1798269 h 1798269"/>
              <a:gd name="connsiteX0" fmla="*/ 0 w 1010555"/>
              <a:gd name="connsiteY0" fmla="*/ 0 h 1629220"/>
              <a:gd name="connsiteX1" fmla="*/ 955352 w 1010555"/>
              <a:gd name="connsiteY1" fmla="*/ 680914 h 1629220"/>
              <a:gd name="connsiteX2" fmla="*/ 760981 w 1010555"/>
              <a:gd name="connsiteY2" fmla="*/ 1629220 h 162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555" h="1629220">
                <a:moveTo>
                  <a:pt x="0" y="0"/>
                </a:moveTo>
                <a:cubicBezTo>
                  <a:pt x="288593" y="1259"/>
                  <a:pt x="843819" y="404187"/>
                  <a:pt x="955352" y="680914"/>
                </a:cubicBezTo>
                <a:cubicBezTo>
                  <a:pt x="1088417" y="1049058"/>
                  <a:pt x="964181" y="1347642"/>
                  <a:pt x="760981" y="1629220"/>
                </a:cubicBezTo>
              </a:path>
            </a:pathLst>
          </a:custGeom>
          <a:noFill/>
          <a:ln w="635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52784" y="129888"/>
            <a:ext cx="41249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Objetivos</a:t>
            </a:r>
            <a:endParaRPr lang="en-US" altLang="ko-KR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r>
              <a:rPr lang="en-US" altLang="ko-KR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Específicos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: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D74401-B4F5-42B3-9DFE-F2A9D86CDD00}"/>
              </a:ext>
            </a:extLst>
          </p:cNvPr>
          <p:cNvGrpSpPr/>
          <p:nvPr/>
        </p:nvGrpSpPr>
        <p:grpSpPr>
          <a:xfrm>
            <a:off x="427154" y="3253319"/>
            <a:ext cx="3356906" cy="3149167"/>
            <a:chOff x="916503" y="173245"/>
            <a:chExt cx="6788222" cy="63681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81AC72-DE02-4092-BCE8-D4CFF53D42A3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21FC672-7DEC-46E7-BB30-7AD28137A3FA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5A6D07C-5D6A-4FE6-80B5-BB28D2DB2EFB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279A05E3-9B25-4217-BAE9-53564C70BDFA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E9725313-7B13-4119-BC55-AB2B9A235510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8654C730-7DD4-4D8C-9308-150CFD12A2D8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0A5FC87-FA97-48D8-9A97-D3145BF893FD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C340585-6471-4CAD-A2FA-EB1618B024B4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3901965-CEB1-4DD7-9695-8ADB240E097F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9C92B6EC-EBC9-480C-9E32-68D74150E059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E38F65F0-13C2-4CAA-B8F8-8158237A6AD4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64197975-F235-4102-945B-B50A63DF3D59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BDA8500E-A2BC-4DC4-9248-4C9265736709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3508DE4D-5C00-49E0-845D-EF9999935886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2D94796D-6BAF-4843-8326-F8F8D58097C1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52B5F290-FC52-4A99-9D9F-60AB73240582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2065353C-6AF8-41EF-B42F-72F1F67E1220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258B166-C6E6-4521-A6A0-0658FEEB4B3C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999D34FA-C543-4ED1-B8A3-B0089B370044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29F76A9D-9CED-4B26-8BD3-9F25CCE74721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E8CD7C-63F8-4688-B50A-13E1D01DBCAB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5B06D7F-C0A9-43BD-B6AA-55010D080E84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4B2B4F9-4184-4630-890C-FD9E1697634C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AA87D91-756F-4570-9981-43B1C70BEC6D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B63A4231-684F-4EB8-A4DE-040D36985C5C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02F2700-F6E2-4708-81A3-1AB8BD3572CC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7911A358-4040-4FC6-B4D4-180871850BFA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9D0F5D84-0ED8-44D0-B542-40DCB8C49979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1A13B1EB-32B5-42C2-9786-6AFD4F4A5166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EB5BF8-D0B2-4526-B752-7359DBED1317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7ADF23-4D02-48E4-A283-C95E7EEC2E3F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72D3C46C-AA22-4D25-8119-CB113C341B4F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D7B2395-E7EE-43DB-A475-7505FA0F49CA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A2A8A8-DC84-486A-9D3D-278A3D1E0AF9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8CF99E-5794-4C54-8478-0DA2D5225B72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51E79590-1321-4257-BED8-01523A07A198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3CE1181-B932-42AA-9AFA-1EBB7B66D540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58826F53-2A57-4B0F-B9C4-8C1E4A594559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8D0FB8D-6908-428D-98A4-15048B2DE5BA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CEB3AC7-1BB7-44DF-82D2-1AC261C2E881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E5117F0-C983-40E9-9721-22691ABC7A27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CC5233-24F4-4576-8A32-391FB77E1DAE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937F1DB-12BC-4B97-B319-475F4A083505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34791C8-1123-4D57-A357-4D175C70A41B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D270123-2C96-46A7-87C3-F69465F62546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1CAEE93-DFE7-45AE-BEB8-F32AE1643CCA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16CD14D-AE10-4F5D-B682-3D81462D257E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05E19FE-0AC6-49ED-B2FD-725E69B2BB07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431D5DD-9138-4A63-B815-D6AA8D351A1F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4C23BE1-A4ED-45F1-938B-6C30DDEA03B5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8528FAF-A2F4-47AD-AF34-DECFB29E8239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628412CB-AA86-4B80-8A58-5FE026C48252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D783CB0-44A3-4198-B60A-FCD1CB7AC560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0217FE-5C41-4113-9457-B3B0EEC0C8B1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5D49CD7-9807-4512-9571-E3F6190870E6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0D7F84D-13DB-4299-8400-71E4A3FD96CC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6945174-90A2-4226-A762-FB8A0AF41BC0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19CF52C-8862-49AB-BDF4-A012DF638754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10A8E6-DA7D-4716-9DA3-1DB02F8DC82F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8D2916B-7CF5-4226-AA52-AC9ECB91E7AD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90E72F-6D37-462A-944A-B1319282CE0F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F59479B-0C72-4F47-BC03-6C81801AC53A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072312A-3142-41EF-B969-915FE8698074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84840B9-7124-4CB3-9EA8-E8A47D680300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4438D818-9C7C-4085-8FF0-DDAAFB85201D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0CC4EB77-E22D-41CF-9961-CC269D52AE86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85E91D2-49E4-434E-816E-9EA433FD4B57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08C95EB-0324-4EC0-BCF6-F4D260740BBC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282C8DC4-9FD9-4E63-87B3-38B745399059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AD93C4E-254D-4F8C-B945-2DAEAFBD1FC2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3799A0C7-B836-4CA1-8404-A108AC396A3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E53B23B-67C1-44C1-A8F0-0D64ABB70A40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D1E191F-CD14-4479-A0EC-56976073D90F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B26FA6E-39A0-4B89-9486-8546B77660DD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C8CD1A5-378D-4E5F-B367-C7F1C034D3D5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00D9E2B-5F8A-49B2-988B-FD96B320AA90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F9819A4-6A04-4690-9E2D-2EBFB1D85702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C0CAAF0-9E76-42E6-8328-CF75E0A3016C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4E42A49-2363-47CA-8B0F-49724A0E8D33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90D29E6-C480-48D1-BBE9-C5C80FE9BE65}"/>
              </a:ext>
            </a:extLst>
          </p:cNvPr>
          <p:cNvGrpSpPr/>
          <p:nvPr/>
        </p:nvGrpSpPr>
        <p:grpSpPr>
          <a:xfrm>
            <a:off x="1615795" y="3856866"/>
            <a:ext cx="5296577" cy="2820208"/>
            <a:chOff x="3083858" y="3382264"/>
            <a:chExt cx="4504016" cy="23982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7F8B0CC-2AD0-4DDE-8DFB-A9A696896269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124C077-8635-4BC4-A6EC-2846BE445199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046BF20-B4F8-4430-9885-29DA984883C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47EF1B-1C13-4787-80AB-6EC5E22BBFCF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5E2BDB7-D7BB-4CF9-A9C5-5C47E39B43C8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C32734E-1813-483F-9A7D-753A37F3A6A6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D272683-213C-4D77-B7EF-798B0E8C22D8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CE403F07-6CE7-4C8C-A4EA-3269C2C98DD6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052B0A44-4B54-4E9A-9CC9-6B989E07ECB7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E63BF4FB-CEA3-414E-8BF1-B27111462D50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325717C-5768-49C0-8115-EC370B386557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B1DDBFA-E243-42CC-B291-5CD84A82E26D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3721D267-EC9D-403E-9702-33F5A834AEE2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A80A761B-3D10-4DCE-8E25-C2442B8C42AC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31F6683-85BA-4FEA-861B-A4B9CCA1C718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C4DD510-3D0A-42E3-9B52-3298CE859655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2F8AA032-170D-487A-AB7A-D83E6F78C28A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5098BD7-B3A0-4AD6-B598-FAEA4E700400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C49A1E4D-1C64-4459-BCBC-1594C4307D47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DAECDCE7-57F7-4B51-8AE5-F59459E32E2C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DD690F7-822B-4BAA-BB1D-94D7E578FDE1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9F7957DA-DF58-4521-8B79-D0D2142D95F4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EA94A18B-7797-4696-9BD3-025B0A6F993E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E4889A4-3911-43D4-A643-D6A1206DA3C3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48F627CD-C4B5-498B-8106-C12C7A1F46F7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9815505C-62C5-4668-A033-2E78983944EA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D7AF27C1-DD45-419D-858F-FECA38765E65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F6A059A9-6EE0-4FF8-8070-E55266511136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F5947015-2C1A-45E8-8296-E523A313B0BE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95D1BF90-B08A-47D3-B2C4-C4DACF3A2DFD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1EF85BB-44E2-44D4-853B-9C5C469F36C6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14DB703-D3FA-4360-89FC-266FE102C55C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4C345EE-9290-4E92-BA92-DA99F2264BC5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EE27ECF-B5D9-4D04-A0B5-C6802B5AAA41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825DB1A-88ED-44DF-B04E-63173B489927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DB4AAF4E-B4A5-4097-B366-2D7FAAF29DCB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0258B285-2C64-47AB-8BCF-71EA5419F383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78E44C59-13DD-42E2-B863-57EF9305ECB4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5C9682F-CC62-47C6-BB0A-4FA6C997D681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F8D2376D-7FB6-4773-BEAB-08B5F8F75FE6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302B823D-7F06-4CFD-BA20-2D785E85DE1B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D89CD132-F414-415A-9DD8-673F2EB8F6A9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3823E000-7283-4572-85B4-A5B3CFFA6F93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78F82C2F-7D88-4C9A-96BE-00E8908C452A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D97418A1-221E-49E0-BB5B-B2A48A7CB2DD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AA9CF7AE-20D0-4054-80DA-9D809CD457F1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E688188C-CEF2-4636-8DD6-E21ACAC309CB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160A246-0E6E-4380-B47F-008C1C8D6DCE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6200C6FF-1F69-4744-8891-AD8598CE1DA9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779C38C3-75D9-4CF9-B17A-C81FA90A906F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C29BC259-5BCA-4981-8236-1E985A67AE6B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CA3B99FC-1749-4437-B068-00375EF6AEAA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AEFE4C4-0C54-4B83-A61E-F86CC77730D8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6C8B4B7-374C-4190-9B53-951707A2A6D4}"/>
              </a:ext>
            </a:extLst>
          </p:cNvPr>
          <p:cNvGrpSpPr/>
          <p:nvPr/>
        </p:nvGrpSpPr>
        <p:grpSpPr>
          <a:xfrm>
            <a:off x="7292689" y="1192253"/>
            <a:ext cx="4047788" cy="1077218"/>
            <a:chOff x="6475587" y="1411926"/>
            <a:chExt cx="4507692" cy="107721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AF6FCD2-F70C-4323-9FCE-259AC09CF270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Desenvolver um aplicativo que possibilite a integração entre comércios locais e clientes, com facilidade de uso e segurança.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987C2B3-21A8-4800-AAE7-1217A0A6FF45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Facilidade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266FD1C-6946-4C13-9CBC-04FBF91AAEAC}"/>
              </a:ext>
            </a:extLst>
          </p:cNvPr>
          <p:cNvGrpSpPr/>
          <p:nvPr/>
        </p:nvGrpSpPr>
        <p:grpSpPr>
          <a:xfrm>
            <a:off x="7292689" y="2464072"/>
            <a:ext cx="4047788" cy="1508105"/>
            <a:chOff x="6475587" y="1411926"/>
            <a:chExt cx="4507692" cy="150810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30A430D-E560-43F8-91F7-E72E6926B7C8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Facilitar a vida dos comerciantes de pequeno porte</a:t>
              </a:r>
              <a:r>
                <a:rPr lang="pt-BR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, que </a:t>
              </a:r>
              <a:r>
                <a:rPr lang="pt-BR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não tem a opção de ter um entregador </a:t>
              </a:r>
              <a:r>
                <a:rPr lang="pt-BR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exclusivo, oferecendo </a:t>
              </a:r>
              <a:r>
                <a:rPr lang="pt-BR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uma plataforma acessível e eficiente para gerenciar suas </a:t>
              </a:r>
              <a:r>
                <a:rPr lang="pt-BR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entregas.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206D417-F843-41FD-9923-E6D368A9A445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Oportunidade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E52128A-2288-4025-827B-FF5F8A59522A}"/>
              </a:ext>
            </a:extLst>
          </p:cNvPr>
          <p:cNvGrpSpPr/>
          <p:nvPr/>
        </p:nvGrpSpPr>
        <p:grpSpPr>
          <a:xfrm>
            <a:off x="7281511" y="3972177"/>
            <a:ext cx="4047788" cy="1292661"/>
            <a:chOff x="6463139" y="1680483"/>
            <a:chExt cx="4507692" cy="1292661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C4F1EF-DCBB-40E9-9532-B2B2F265F689}"/>
                </a:ext>
              </a:extLst>
            </p:cNvPr>
            <p:cNvSpPr txBox="1"/>
            <p:nvPr/>
          </p:nvSpPr>
          <p:spPr>
            <a:xfrm>
              <a:off x="6463139" y="2019037"/>
              <a:ext cx="45076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Oferecer ao motoboy a possibilidade de trabalhar com vários pontos comerciais ao mesmo tempo aumentando assim sua renda </a:t>
              </a:r>
              <a:r>
                <a:rPr lang="pt-BR" altLang="ko-KR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mensal.</a:t>
              </a:r>
              <a:endParaRPr lang="pt-BR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410BEC2-230F-450C-89DF-769FE19CF9BA}"/>
                </a:ext>
              </a:extLst>
            </p:cNvPr>
            <p:cNvSpPr txBox="1"/>
            <p:nvPr/>
          </p:nvSpPr>
          <p:spPr>
            <a:xfrm>
              <a:off x="6463139" y="1680483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Oferta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2BBF06E-4409-4051-9B44-E14E7302C2C4}"/>
              </a:ext>
            </a:extLst>
          </p:cNvPr>
          <p:cNvGrpSpPr/>
          <p:nvPr/>
        </p:nvGrpSpPr>
        <p:grpSpPr>
          <a:xfrm>
            <a:off x="7292689" y="5306681"/>
            <a:ext cx="4047788" cy="861774"/>
            <a:chOff x="6475587" y="1920886"/>
            <a:chExt cx="4507692" cy="8617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E4D6D24-79D3-4D71-9B2D-1BDD4EB75452}"/>
                </a:ext>
              </a:extLst>
            </p:cNvPr>
            <p:cNvSpPr txBox="1"/>
            <p:nvPr/>
          </p:nvSpPr>
          <p:spPr>
            <a:xfrm>
              <a:off x="6475587" y="225944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Oferecer ao comerciante mais uma opção de propaganda do seus produtos em oferta. 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F2427CA-44DE-4330-B12E-7B85F2D7CFA6}"/>
                </a:ext>
              </a:extLst>
            </p:cNvPr>
            <p:cNvSpPr txBox="1"/>
            <p:nvPr/>
          </p:nvSpPr>
          <p:spPr>
            <a:xfrm>
              <a:off x="6475587" y="192088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Opção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4CE25-6927-4E32-8AC3-570F9AE706ED}"/>
              </a:ext>
            </a:extLst>
          </p:cNvPr>
          <p:cNvGrpSpPr/>
          <p:nvPr/>
        </p:nvGrpSpPr>
        <p:grpSpPr>
          <a:xfrm>
            <a:off x="6068889" y="1123034"/>
            <a:ext cx="977475" cy="4870604"/>
            <a:chOff x="6303211" y="507829"/>
            <a:chExt cx="977475" cy="4870604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4C50E7F-8290-46D8-90E6-891F47AC96CF}"/>
                </a:ext>
              </a:extLst>
            </p:cNvPr>
            <p:cNvGrpSpPr/>
            <p:nvPr/>
          </p:nvGrpSpPr>
          <p:grpSpPr>
            <a:xfrm>
              <a:off x="6322590" y="507829"/>
              <a:ext cx="958096" cy="780795"/>
              <a:chOff x="5324331" y="1033307"/>
              <a:chExt cx="958096" cy="780795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5592AB28-88DD-4874-8859-A6EFFBDF3916}"/>
                  </a:ext>
                </a:extLst>
              </p:cNvPr>
              <p:cNvSpPr/>
              <p:nvPr/>
            </p:nvSpPr>
            <p:spPr>
              <a:xfrm>
                <a:off x="5412981" y="1033307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9A410EB-01F5-4847-B1E5-0E3AD8B3808D}"/>
                  </a:ext>
                </a:extLst>
              </p:cNvPr>
              <p:cNvSpPr txBox="1"/>
              <p:nvPr/>
            </p:nvSpPr>
            <p:spPr>
              <a:xfrm>
                <a:off x="5324331" y="1100540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3676BF5-B57A-47BC-9312-D768553CF781}"/>
                </a:ext>
              </a:extLst>
            </p:cNvPr>
            <p:cNvGrpSpPr/>
            <p:nvPr/>
          </p:nvGrpSpPr>
          <p:grpSpPr>
            <a:xfrm>
              <a:off x="6322590" y="1761964"/>
              <a:ext cx="958096" cy="780795"/>
              <a:chOff x="5324331" y="1206990"/>
              <a:chExt cx="958096" cy="780795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DD95A4C-BCB0-4B9C-B7C7-D13CB2073E8B}"/>
                  </a:ext>
                </a:extLst>
              </p:cNvPr>
              <p:cNvSpPr/>
              <p:nvPr/>
            </p:nvSpPr>
            <p:spPr>
              <a:xfrm>
                <a:off x="5412981" y="1206990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E5F98EC-5AB6-408A-BFB2-9726EEFBE2C5}"/>
                  </a:ext>
                </a:extLst>
              </p:cNvPr>
              <p:cNvSpPr txBox="1"/>
              <p:nvPr/>
            </p:nvSpPr>
            <p:spPr>
              <a:xfrm>
                <a:off x="5324331" y="1274223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2D124A6-1A35-4B47-87EA-55FECD0F47D4}"/>
                </a:ext>
              </a:extLst>
            </p:cNvPr>
            <p:cNvGrpSpPr/>
            <p:nvPr/>
          </p:nvGrpSpPr>
          <p:grpSpPr>
            <a:xfrm>
              <a:off x="6303211" y="3297209"/>
              <a:ext cx="958096" cy="780795"/>
              <a:chOff x="5304952" y="1648134"/>
              <a:chExt cx="958096" cy="780795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ED5FC2F-24B6-4BFE-ADB5-1C384C151D62}"/>
                  </a:ext>
                </a:extLst>
              </p:cNvPr>
              <p:cNvSpPr/>
              <p:nvPr/>
            </p:nvSpPr>
            <p:spPr>
              <a:xfrm>
                <a:off x="5393602" y="1648134"/>
                <a:ext cx="780795" cy="78079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0AB0F95-F00F-4BAD-BC26-A78B0214F196}"/>
                  </a:ext>
                </a:extLst>
              </p:cNvPr>
              <p:cNvSpPr txBox="1"/>
              <p:nvPr/>
            </p:nvSpPr>
            <p:spPr>
              <a:xfrm>
                <a:off x="5304952" y="1715367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A491CC0-FCA7-4CE8-A3EE-99E2892AA42D}"/>
                </a:ext>
              </a:extLst>
            </p:cNvPr>
            <p:cNvGrpSpPr/>
            <p:nvPr/>
          </p:nvGrpSpPr>
          <p:grpSpPr>
            <a:xfrm>
              <a:off x="6303211" y="4597638"/>
              <a:ext cx="958096" cy="780795"/>
              <a:chOff x="5304952" y="1854462"/>
              <a:chExt cx="958096" cy="780795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FC81C87-F6D2-4558-9DE0-DC6AD56683B9}"/>
                  </a:ext>
                </a:extLst>
              </p:cNvPr>
              <p:cNvSpPr/>
              <p:nvPr/>
            </p:nvSpPr>
            <p:spPr>
              <a:xfrm>
                <a:off x="5393602" y="1854462"/>
                <a:ext cx="780795" cy="7807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E071D7A-17A9-4E31-B441-90A08E7421C8}"/>
                  </a:ext>
                </a:extLst>
              </p:cNvPr>
              <p:cNvSpPr txBox="1"/>
              <p:nvPr/>
            </p:nvSpPr>
            <p:spPr>
              <a:xfrm>
                <a:off x="5304952" y="192169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SWOT</a:t>
            </a:r>
            <a:endParaRPr lang="en-US" dirty="0"/>
          </a:p>
        </p:txBody>
      </p:sp>
      <p:sp>
        <p:nvSpPr>
          <p:cNvPr id="3" name="Round Diagonal Corner Rectangle 44">
            <a:extLst>
              <a:ext uri="{FF2B5EF4-FFF2-40B4-BE49-F238E27FC236}">
                <a16:creationId xmlns:a16="http://schemas.microsoft.com/office/drawing/2014/main" id="{20708E6D-8A8A-4093-BF94-5003DA97CBD4}"/>
              </a:ext>
            </a:extLst>
          </p:cNvPr>
          <p:cNvSpPr/>
          <p:nvPr/>
        </p:nvSpPr>
        <p:spPr>
          <a:xfrm>
            <a:off x="6878418" y="4337238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 Diagonal Corner Rectangle 45">
            <a:extLst>
              <a:ext uri="{FF2B5EF4-FFF2-40B4-BE49-F238E27FC236}">
                <a16:creationId xmlns:a16="http://schemas.microsoft.com/office/drawing/2014/main" id="{2E7C520B-E021-4B4E-B2D3-A9A713ABE1CB}"/>
              </a:ext>
            </a:extLst>
          </p:cNvPr>
          <p:cNvSpPr/>
          <p:nvPr/>
        </p:nvSpPr>
        <p:spPr>
          <a:xfrm flipH="1">
            <a:off x="935106" y="4337238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 Diagonal Corner Rectangle 37">
            <a:extLst>
              <a:ext uri="{FF2B5EF4-FFF2-40B4-BE49-F238E27FC236}">
                <a16:creationId xmlns:a16="http://schemas.microsoft.com/office/drawing/2014/main" id="{81DA7DB3-6C85-4C67-BA03-60BD40DDEC0D}"/>
              </a:ext>
            </a:extLst>
          </p:cNvPr>
          <p:cNvSpPr/>
          <p:nvPr/>
        </p:nvSpPr>
        <p:spPr>
          <a:xfrm flipH="1">
            <a:off x="6878418" y="1799109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 Diagonal Corner Rectangle 1">
            <a:extLst>
              <a:ext uri="{FF2B5EF4-FFF2-40B4-BE49-F238E27FC236}">
                <a16:creationId xmlns:a16="http://schemas.microsoft.com/office/drawing/2014/main" id="{C00A9BB1-E9E6-4030-B7FC-E29148BCF21A}"/>
              </a:ext>
            </a:extLst>
          </p:cNvPr>
          <p:cNvSpPr/>
          <p:nvPr/>
        </p:nvSpPr>
        <p:spPr>
          <a:xfrm>
            <a:off x="942554" y="1799109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7CDBEE-5479-4F2C-B9F0-B7E4D9AC5848}"/>
              </a:ext>
            </a:extLst>
          </p:cNvPr>
          <p:cNvGrpSpPr/>
          <p:nvPr/>
        </p:nvGrpSpPr>
        <p:grpSpPr>
          <a:xfrm>
            <a:off x="1350953" y="2021577"/>
            <a:ext cx="206152" cy="206152"/>
            <a:chOff x="2411760" y="3708613"/>
            <a:chExt cx="206152" cy="20615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B40F42-CD65-4923-921A-ABA622A4524F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Chevron 71">
              <a:extLst>
                <a:ext uri="{FF2B5EF4-FFF2-40B4-BE49-F238E27FC236}">
                  <a16:creationId xmlns:a16="http://schemas.microsoft.com/office/drawing/2014/main" id="{C5C82BD9-3FCF-454E-B00D-D75083083E9D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338CDADB-2F7B-42B4-90AD-93E99156AC86}"/>
              </a:ext>
            </a:extLst>
          </p:cNvPr>
          <p:cNvGrpSpPr/>
          <p:nvPr/>
        </p:nvGrpSpPr>
        <p:grpSpPr>
          <a:xfrm>
            <a:off x="1268453" y="1968957"/>
            <a:ext cx="3666075" cy="1449561"/>
            <a:chOff x="2069520" y="1880112"/>
            <a:chExt cx="2875763" cy="14495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B9B66E-FA35-481D-8CEE-775C90F200E8}"/>
                </a:ext>
              </a:extLst>
            </p:cNvPr>
            <p:cNvSpPr txBox="1"/>
            <p:nvPr/>
          </p:nvSpPr>
          <p:spPr>
            <a:xfrm>
              <a:off x="2337664" y="1880112"/>
              <a:ext cx="23325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1"/>
                  </a:solidFill>
                </a:rPr>
                <a:t>Forças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FD2898-8B64-4073-A2A7-AB393C5EAAC7}"/>
                </a:ext>
              </a:extLst>
            </p:cNvPr>
            <p:cNvSpPr txBox="1"/>
            <p:nvPr/>
          </p:nvSpPr>
          <p:spPr>
            <a:xfrm>
              <a:off x="2069520" y="2129344"/>
              <a:ext cx="28757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Destaque no mercado de delivery com um sistema inovador; Oferece opções de entrega flexíveis, como entrega expressa, agendamento de horários e entrega em pontos de coleta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; Conexão  </a:t>
              </a:r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 diferentes plataformas de comércio eletrônico, restaurantes e estabelecimentos parceiros.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2E10B8-2442-409F-B587-7F9B2A9DC32B}"/>
              </a:ext>
            </a:extLst>
          </p:cNvPr>
          <p:cNvGrpSpPr/>
          <p:nvPr/>
        </p:nvGrpSpPr>
        <p:grpSpPr>
          <a:xfrm>
            <a:off x="4424499" y="2252020"/>
            <a:ext cx="3366844" cy="3364868"/>
            <a:chOff x="2885723" y="1770311"/>
            <a:chExt cx="3366844" cy="3364868"/>
          </a:xfrm>
        </p:grpSpPr>
        <p:sp>
          <p:nvSpPr>
            <p:cNvPr id="14" name="Block Arc 2">
              <a:extLst>
                <a:ext uri="{FF2B5EF4-FFF2-40B4-BE49-F238E27FC236}">
                  <a16:creationId xmlns:a16="http://schemas.microsoft.com/office/drawing/2014/main" id="{BDC56AC5-0FE7-42D3-9E8A-110E5C8AD6FC}"/>
                </a:ext>
              </a:extLst>
            </p:cNvPr>
            <p:cNvSpPr/>
            <p:nvPr/>
          </p:nvSpPr>
          <p:spPr>
            <a:xfrm>
              <a:off x="4560454" y="177031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Block Arc 2">
              <a:extLst>
                <a:ext uri="{FF2B5EF4-FFF2-40B4-BE49-F238E27FC236}">
                  <a16:creationId xmlns:a16="http://schemas.microsoft.com/office/drawing/2014/main" id="{1537D924-8A33-4A9A-A586-2EAE835B163B}"/>
                </a:ext>
              </a:extLst>
            </p:cNvPr>
            <p:cNvSpPr/>
            <p:nvPr/>
          </p:nvSpPr>
          <p:spPr>
            <a:xfrm rot="16200000">
              <a:off x="2881114" y="1775228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Block Arc 2">
              <a:extLst>
                <a:ext uri="{FF2B5EF4-FFF2-40B4-BE49-F238E27FC236}">
                  <a16:creationId xmlns:a16="http://schemas.microsoft.com/office/drawing/2014/main" id="{EE74256F-5B26-42DE-B817-5A76B3D29631}"/>
                </a:ext>
              </a:extLst>
            </p:cNvPr>
            <p:cNvSpPr/>
            <p:nvPr/>
          </p:nvSpPr>
          <p:spPr>
            <a:xfrm rot="5400000">
              <a:off x="4565370" y="3447983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2">
              <a:extLst>
                <a:ext uri="{FF2B5EF4-FFF2-40B4-BE49-F238E27FC236}">
                  <a16:creationId xmlns:a16="http://schemas.microsoft.com/office/drawing/2014/main" id="{830C459F-B76A-43E7-A1A8-25223727824C}"/>
                </a:ext>
              </a:extLst>
            </p:cNvPr>
            <p:cNvSpPr/>
            <p:nvPr/>
          </p:nvSpPr>
          <p:spPr>
            <a:xfrm rot="10800000">
              <a:off x="2885723" y="345259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03FF9F-5269-4F1D-9DC0-BDA909517537}"/>
                </a:ext>
              </a:extLst>
            </p:cNvPr>
            <p:cNvSpPr txBox="1"/>
            <p:nvPr/>
          </p:nvSpPr>
          <p:spPr>
            <a:xfrm rot="2700000">
              <a:off x="5235696" y="2195770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71CEC0-09C9-433D-BF1D-FCF3434EE01A}"/>
                </a:ext>
              </a:extLst>
            </p:cNvPr>
            <p:cNvSpPr txBox="1"/>
            <p:nvPr/>
          </p:nvSpPr>
          <p:spPr>
            <a:xfrm rot="18900000">
              <a:off x="3334913" y="2269084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S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609080-031B-4E09-8101-D672BCC74D14}"/>
                </a:ext>
              </a:extLst>
            </p:cNvPr>
            <p:cNvSpPr txBox="1"/>
            <p:nvPr/>
          </p:nvSpPr>
          <p:spPr>
            <a:xfrm rot="8100000">
              <a:off x="5273386" y="4085406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O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5D80A0-83CB-4BFF-94ED-4680E4CEBCCD}"/>
                </a:ext>
              </a:extLst>
            </p:cNvPr>
            <p:cNvSpPr txBox="1"/>
            <p:nvPr/>
          </p:nvSpPr>
          <p:spPr>
            <a:xfrm rot="13500000">
              <a:off x="3402091" y="4123948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T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9618D5-4CE5-4494-B3CA-9F0DBCD7DB3D}"/>
                </a:ext>
              </a:extLst>
            </p:cNvPr>
            <p:cNvSpPr txBox="1"/>
            <p:nvPr/>
          </p:nvSpPr>
          <p:spPr>
            <a:xfrm>
              <a:off x="3602840" y="3129734"/>
              <a:ext cx="19384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SWOT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AEF699-EFAF-4EAA-8EE3-9B491996DC6D}"/>
              </a:ext>
            </a:extLst>
          </p:cNvPr>
          <p:cNvGrpSpPr/>
          <p:nvPr/>
        </p:nvGrpSpPr>
        <p:grpSpPr>
          <a:xfrm>
            <a:off x="7829429" y="2051764"/>
            <a:ext cx="206152" cy="206152"/>
            <a:chOff x="2411760" y="3708613"/>
            <a:chExt cx="206152" cy="2061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FDBAF9-E03F-4C11-A90E-558E2B3E810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25" name="Chevron 42">
              <a:extLst>
                <a:ext uri="{FF2B5EF4-FFF2-40B4-BE49-F238E27FC236}">
                  <a16:creationId xmlns:a16="http://schemas.microsoft.com/office/drawing/2014/main" id="{BD2E564A-803F-48A7-A2C1-693637810245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26" name="그룹 8">
            <a:extLst>
              <a:ext uri="{FF2B5EF4-FFF2-40B4-BE49-F238E27FC236}">
                <a16:creationId xmlns:a16="http://schemas.microsoft.com/office/drawing/2014/main" id="{ABCA5C99-ADD6-4FA5-A1C8-00A68C3DC93D}"/>
              </a:ext>
            </a:extLst>
          </p:cNvPr>
          <p:cNvGrpSpPr/>
          <p:nvPr/>
        </p:nvGrpSpPr>
        <p:grpSpPr>
          <a:xfrm>
            <a:off x="7640820" y="1999144"/>
            <a:ext cx="3790708" cy="972255"/>
            <a:chOff x="7530899" y="1910299"/>
            <a:chExt cx="2973529" cy="9722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6827EF-0551-4A34-AE2A-7F1CFF718201}"/>
                </a:ext>
              </a:extLst>
            </p:cNvPr>
            <p:cNvSpPr txBox="1"/>
            <p:nvPr/>
          </p:nvSpPr>
          <p:spPr>
            <a:xfrm>
              <a:off x="7882280" y="1910299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4"/>
                  </a:solidFill>
                </a:rPr>
                <a:t>Fraquezas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3AB961-68EE-40C0-BE38-9085B1FE182A}"/>
                </a:ext>
              </a:extLst>
            </p:cNvPr>
            <p:cNvSpPr txBox="1"/>
            <p:nvPr/>
          </p:nvSpPr>
          <p:spPr>
            <a:xfrm>
              <a:off x="7530899" y="2236223"/>
              <a:ext cx="2973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Concorrência com empresas estabelecidas e novos concorrentes surgindo constantemente.</a:t>
              </a:r>
            </a:p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Regulamentações e restrições governamentais.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07375C-5D69-423D-920B-94AE8F6C30D9}"/>
              </a:ext>
            </a:extLst>
          </p:cNvPr>
          <p:cNvGrpSpPr/>
          <p:nvPr/>
        </p:nvGrpSpPr>
        <p:grpSpPr>
          <a:xfrm>
            <a:off x="1350953" y="4584342"/>
            <a:ext cx="206152" cy="206152"/>
            <a:chOff x="2411760" y="3708613"/>
            <a:chExt cx="206152" cy="20615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B8458B-5964-4F30-8028-A3E80F976BB2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1" name="Chevron 50">
              <a:extLst>
                <a:ext uri="{FF2B5EF4-FFF2-40B4-BE49-F238E27FC236}">
                  <a16:creationId xmlns:a16="http://schemas.microsoft.com/office/drawing/2014/main" id="{405C97B7-CEC5-47BA-9518-2CD1DFDBA443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32" name="그룹 6">
            <a:extLst>
              <a:ext uri="{FF2B5EF4-FFF2-40B4-BE49-F238E27FC236}">
                <a16:creationId xmlns:a16="http://schemas.microsoft.com/office/drawing/2014/main" id="{4F29069F-4E6B-40B5-A330-2030E2749F32}"/>
              </a:ext>
            </a:extLst>
          </p:cNvPr>
          <p:cNvGrpSpPr/>
          <p:nvPr/>
        </p:nvGrpSpPr>
        <p:grpSpPr>
          <a:xfrm>
            <a:off x="1515406" y="4514471"/>
            <a:ext cx="3324238" cy="1484993"/>
            <a:chOff x="2317365" y="4666621"/>
            <a:chExt cx="2607618" cy="148499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204935-F2C1-47AA-A6DB-6D576C33A075}"/>
                </a:ext>
              </a:extLst>
            </p:cNvPr>
            <p:cNvSpPr txBox="1"/>
            <p:nvPr/>
          </p:nvSpPr>
          <p:spPr>
            <a:xfrm>
              <a:off x="2371495" y="4666621"/>
              <a:ext cx="233259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2"/>
                  </a:solidFill>
                </a:rPr>
                <a:t>Ameaças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D20C08-C59E-4583-9826-E239E5280DBF}"/>
                </a:ext>
              </a:extLst>
            </p:cNvPr>
            <p:cNvSpPr txBox="1"/>
            <p:nvPr/>
          </p:nvSpPr>
          <p:spPr>
            <a:xfrm>
              <a:off x="2317365" y="4951285"/>
              <a:ext cx="2607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 sucesso depende da disponibilidade e confiabilidade dos atuantes do sistema.</a:t>
              </a:r>
            </a:p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 um projeto em estágio inicial, o baixo reconhecimento da marca afeta na conquista do cliente. Sendo necessário implementar estratégias de marketing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pt-BR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F2C26D-FFC3-4F80-B51C-E8EEA593892E}"/>
              </a:ext>
            </a:extLst>
          </p:cNvPr>
          <p:cNvGrpSpPr/>
          <p:nvPr/>
        </p:nvGrpSpPr>
        <p:grpSpPr>
          <a:xfrm>
            <a:off x="7829429" y="4597151"/>
            <a:ext cx="206152" cy="206152"/>
            <a:chOff x="2411760" y="3708613"/>
            <a:chExt cx="206152" cy="20615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016BC1-59A8-4A3B-9697-69B1DE0FA68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7" name="Chevron 56">
              <a:extLst>
                <a:ext uri="{FF2B5EF4-FFF2-40B4-BE49-F238E27FC236}">
                  <a16:creationId xmlns:a16="http://schemas.microsoft.com/office/drawing/2014/main" id="{10501A06-AE33-4C8A-8E43-A85EF760EDD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38" name="그룹 9">
            <a:extLst>
              <a:ext uri="{FF2B5EF4-FFF2-40B4-BE49-F238E27FC236}">
                <a16:creationId xmlns:a16="http://schemas.microsoft.com/office/drawing/2014/main" id="{AFA78A57-25C4-46EF-B764-08B0E1274CE1}"/>
              </a:ext>
            </a:extLst>
          </p:cNvPr>
          <p:cNvGrpSpPr/>
          <p:nvPr/>
        </p:nvGrpSpPr>
        <p:grpSpPr>
          <a:xfrm>
            <a:off x="8088766" y="4544532"/>
            <a:ext cx="3150876" cy="1450489"/>
            <a:chOff x="7882280" y="4679430"/>
            <a:chExt cx="2471628" cy="145048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15658-32DE-4923-8A32-C774C3C91021}"/>
                </a:ext>
              </a:extLst>
            </p:cNvPr>
            <p:cNvSpPr txBox="1"/>
            <p:nvPr/>
          </p:nvSpPr>
          <p:spPr>
            <a:xfrm>
              <a:off x="7882280" y="4679430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accent3"/>
                  </a:solidFill>
                </a:rPr>
                <a:t>Oportunidades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A6859C-6FB1-41A3-ABEE-97BFF86185D1}"/>
                </a:ext>
              </a:extLst>
            </p:cNvPr>
            <p:cNvSpPr txBox="1"/>
            <p:nvPr/>
          </p:nvSpPr>
          <p:spPr>
            <a:xfrm>
              <a:off x="7882280" y="4929590"/>
              <a:ext cx="24716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Mercado em crescimento com grandes mudanças nos hábitos de consumo e na demanda por agilidade.</a:t>
              </a:r>
            </a:p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Oportunidade de alavancar o serviço do lojista ao oferecer esta solução de delivery inovadora.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val 233">
            <a:extLst>
              <a:ext uri="{FF2B5EF4-FFF2-40B4-BE49-F238E27FC236}">
                <a16:creationId xmlns:a16="http://schemas.microsoft.com/office/drawing/2014/main" id="{98E08361-4504-431C-BCB4-F2E490301A82}"/>
              </a:ext>
            </a:extLst>
          </p:cNvPr>
          <p:cNvSpPr/>
          <p:nvPr/>
        </p:nvSpPr>
        <p:spPr>
          <a:xfrm rot="162293">
            <a:off x="621552" y="6135003"/>
            <a:ext cx="2006022" cy="800421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1AFD87E0-DEB4-481A-8DDF-F6F2C902EDE7}"/>
              </a:ext>
            </a:extLst>
          </p:cNvPr>
          <p:cNvSpPr/>
          <p:nvPr/>
        </p:nvSpPr>
        <p:spPr>
          <a:xfrm rot="162293">
            <a:off x="2669463" y="6162359"/>
            <a:ext cx="2006022" cy="800421"/>
          </a:xfrm>
          <a:prstGeom prst="ellipse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44B92F3-F5E6-403F-A416-9A17AEC51F16}"/>
              </a:ext>
            </a:extLst>
          </p:cNvPr>
          <p:cNvSpPr/>
          <p:nvPr/>
        </p:nvSpPr>
        <p:spPr>
          <a:xfrm rot="162293">
            <a:off x="-130632" y="6210472"/>
            <a:ext cx="5587541" cy="750821"/>
          </a:xfrm>
          <a:prstGeom prst="ellipse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810298" y="126883"/>
            <a:ext cx="491661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i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Restrições</a:t>
            </a:r>
            <a:endParaRPr lang="en-US" altLang="ko-KR" sz="3600" b="1" i="1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ctr"/>
            <a:r>
              <a:rPr lang="en-US" altLang="ko-KR" sz="3600" b="1" i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 </a:t>
            </a:r>
            <a:r>
              <a:rPr lang="en-US" altLang="ko-KR" sz="3600" b="1" i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Premissas</a:t>
            </a:r>
            <a:endParaRPr lang="ko-KR" altLang="en-US" sz="3600" b="1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98FDEE-D245-4E5A-9FED-C31A29A2A1FA}"/>
              </a:ext>
            </a:extLst>
          </p:cNvPr>
          <p:cNvGrpSpPr/>
          <p:nvPr/>
        </p:nvGrpSpPr>
        <p:grpSpPr>
          <a:xfrm>
            <a:off x="285521" y="2819400"/>
            <a:ext cx="3796640" cy="3906428"/>
            <a:chOff x="2809645" y="2155034"/>
            <a:chExt cx="4081299" cy="419931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DFCA94F-A84D-4D5C-A880-A067CDCCD514}"/>
                </a:ext>
              </a:extLst>
            </p:cNvPr>
            <p:cNvGrpSpPr/>
            <p:nvPr/>
          </p:nvGrpSpPr>
          <p:grpSpPr>
            <a:xfrm>
              <a:off x="2809645" y="2155034"/>
              <a:ext cx="4081299" cy="4199319"/>
              <a:chOff x="2743894" y="2193321"/>
              <a:chExt cx="4081299" cy="419931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58ECDA0-33F1-4D35-A00F-A8560F5CFC27}"/>
                  </a:ext>
                </a:extLst>
              </p:cNvPr>
              <p:cNvGrpSpPr/>
              <p:nvPr/>
            </p:nvGrpSpPr>
            <p:grpSpPr>
              <a:xfrm rot="21327019">
                <a:off x="2743894" y="3624644"/>
                <a:ext cx="1683480" cy="1271219"/>
                <a:chOff x="2442073" y="3114771"/>
                <a:chExt cx="1683480" cy="1271219"/>
              </a:xfrm>
            </p:grpSpPr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5DD7D60F-32FA-4BDC-BF18-0176B8C8B4EF}"/>
                    </a:ext>
                  </a:extLst>
                </p:cNvPr>
                <p:cNvSpPr/>
                <p:nvPr/>
              </p:nvSpPr>
              <p:spPr>
                <a:xfrm rot="272279">
                  <a:off x="2461730" y="4197878"/>
                  <a:ext cx="1460993" cy="188112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262959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35271" y="262959"/>
                        <a:pt x="1235271" y="262959"/>
                      </a:cubicBezTo>
                      <a:cubicBezTo>
                        <a:pt x="1235271" y="262959"/>
                        <a:pt x="1320269" y="222642"/>
                        <a:pt x="1356499" y="205740"/>
                      </a:cubicBezTo>
                      <a:cubicBezTo>
                        <a:pt x="1360932" y="183642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8507EDB2-67A5-44AE-8A38-F55200C6B817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02104E49-CB06-4CCE-902A-6BBEFE386C18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87194D9A-B38D-4280-BDC2-85CF0C2DED47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6DC0A19F-E157-4C6F-B5BE-4829E719DC5B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54E4040-EBAF-4A48-A4CB-82CF7037E12D}"/>
                  </a:ext>
                </a:extLst>
              </p:cNvPr>
              <p:cNvGrpSpPr/>
              <p:nvPr/>
            </p:nvGrpSpPr>
            <p:grpSpPr>
              <a:xfrm>
                <a:off x="3226440" y="2193321"/>
                <a:ext cx="3598753" cy="4199319"/>
                <a:chOff x="6043757" y="607300"/>
                <a:chExt cx="3598753" cy="419931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AA5400BE-95DE-466A-AB44-E16DAC9EB91D}"/>
                    </a:ext>
                  </a:extLst>
                </p:cNvPr>
                <p:cNvGrpSpPr/>
                <p:nvPr/>
              </p:nvGrpSpPr>
              <p:grpSpPr>
                <a:xfrm>
                  <a:off x="7327198" y="2820212"/>
                  <a:ext cx="1201244" cy="1555897"/>
                  <a:chOff x="7342719" y="2800007"/>
                  <a:chExt cx="1201244" cy="1555897"/>
                </a:xfrm>
              </p:grpSpPr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4775564F-4E42-40C7-A4BC-CAE28F0CB1F5}"/>
                      </a:ext>
                    </a:extLst>
                  </p:cNvPr>
                  <p:cNvSpPr/>
                  <p:nvPr/>
                </p:nvSpPr>
                <p:spPr>
                  <a:xfrm>
                    <a:off x="7848786" y="4068881"/>
                    <a:ext cx="583245" cy="258071"/>
                  </a:xfrm>
                  <a:custGeom>
                    <a:avLst/>
                    <a:gdLst>
                      <a:gd name="connsiteX0" fmla="*/ 939211 w 939211"/>
                      <a:gd name="connsiteY0" fmla="*/ 151164 h 415577"/>
                      <a:gd name="connsiteX1" fmla="*/ 650414 w 939211"/>
                      <a:gd name="connsiteY1" fmla="*/ 12064 h 415577"/>
                      <a:gd name="connsiteX2" fmla="*/ 33678 w 939211"/>
                      <a:gd name="connsiteY2" fmla="*/ 4305 h 415577"/>
                      <a:gd name="connsiteX3" fmla="*/ 20794 w 939211"/>
                      <a:gd name="connsiteY3" fmla="*/ 231381 h 415577"/>
                      <a:gd name="connsiteX4" fmla="*/ 20863 w 939211"/>
                      <a:gd name="connsiteY4" fmla="*/ 231381 h 415577"/>
                      <a:gd name="connsiteX5" fmla="*/ 30977 w 939211"/>
                      <a:gd name="connsiteY5" fmla="*/ 342148 h 415577"/>
                      <a:gd name="connsiteX6" fmla="*/ 30907 w 939211"/>
                      <a:gd name="connsiteY6" fmla="*/ 342218 h 415577"/>
                      <a:gd name="connsiteX7" fmla="*/ 37696 w 939211"/>
                      <a:gd name="connsiteY7" fmla="*/ 413569 h 415577"/>
                      <a:gd name="connsiteX8" fmla="*/ 895639 w 939211"/>
                      <a:gd name="connsiteY8" fmla="*/ 415577 h 415577"/>
                      <a:gd name="connsiteX9" fmla="*/ 939211 w 939211"/>
                      <a:gd name="connsiteY9" fmla="*/ 151164 h 415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9211" h="415577">
                        <a:moveTo>
                          <a:pt x="939211" y="151164"/>
                        </a:moveTo>
                        <a:cubicBezTo>
                          <a:pt x="937064" y="149917"/>
                          <a:pt x="725367" y="64157"/>
                          <a:pt x="650414" y="12064"/>
                        </a:cubicBezTo>
                        <a:cubicBezTo>
                          <a:pt x="647019" y="11509"/>
                          <a:pt x="56885" y="-8579"/>
                          <a:pt x="33678" y="4305"/>
                        </a:cubicBezTo>
                        <a:cubicBezTo>
                          <a:pt x="-22848" y="77457"/>
                          <a:pt x="5485" y="154696"/>
                          <a:pt x="20794" y="231381"/>
                        </a:cubicBezTo>
                        <a:cubicBezTo>
                          <a:pt x="20794" y="231381"/>
                          <a:pt x="20863" y="231381"/>
                          <a:pt x="20863" y="231381"/>
                        </a:cubicBezTo>
                        <a:cubicBezTo>
                          <a:pt x="21002" y="237754"/>
                          <a:pt x="29106" y="339862"/>
                          <a:pt x="30977" y="342148"/>
                        </a:cubicBezTo>
                        <a:cubicBezTo>
                          <a:pt x="30977" y="342148"/>
                          <a:pt x="30907" y="342148"/>
                          <a:pt x="30907" y="342218"/>
                        </a:cubicBezTo>
                        <a:cubicBezTo>
                          <a:pt x="31947" y="364108"/>
                          <a:pt x="36658" y="391678"/>
                          <a:pt x="37696" y="413569"/>
                        </a:cubicBezTo>
                        <a:cubicBezTo>
                          <a:pt x="135302" y="413084"/>
                          <a:pt x="893076" y="415439"/>
                          <a:pt x="895639" y="415577"/>
                        </a:cubicBezTo>
                        <a:cubicBezTo>
                          <a:pt x="887257" y="322475"/>
                          <a:pt x="881091" y="234498"/>
                          <a:pt x="939211" y="151164"/>
                        </a:cubicBezTo>
                        <a:close/>
                      </a:path>
                    </a:pathLst>
                  </a:custGeom>
                  <a:solidFill>
                    <a:srgbClr val="E166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D100171F-70F1-460C-AC15-76967F9A2964}"/>
                      </a:ext>
                    </a:extLst>
                  </p:cNvPr>
                  <p:cNvSpPr/>
                  <p:nvPr/>
                </p:nvSpPr>
                <p:spPr>
                  <a:xfrm>
                    <a:off x="7342719" y="2827217"/>
                    <a:ext cx="734559" cy="1246459"/>
                  </a:xfrm>
                  <a:custGeom>
                    <a:avLst/>
                    <a:gdLst>
                      <a:gd name="connsiteX0" fmla="*/ 988123 w 1182876"/>
                      <a:gd name="connsiteY0" fmla="*/ 576419 h 2007200"/>
                      <a:gd name="connsiteX1" fmla="*/ 968311 w 1182876"/>
                      <a:gd name="connsiteY1" fmla="*/ 558892 h 2007200"/>
                      <a:gd name="connsiteX2" fmla="*/ 78503 w 1182876"/>
                      <a:gd name="connsiteY2" fmla="*/ 554875 h 2007200"/>
                      <a:gd name="connsiteX3" fmla="*/ 14703 w 1182876"/>
                      <a:gd name="connsiteY3" fmla="*/ 455814 h 2007200"/>
                      <a:gd name="connsiteX4" fmla="*/ 23570 w 1182876"/>
                      <a:gd name="connsiteY4" fmla="*/ 0 h 2007200"/>
                      <a:gd name="connsiteX5" fmla="*/ 516515 w 1182876"/>
                      <a:gd name="connsiteY5" fmla="*/ 0 h 2007200"/>
                      <a:gd name="connsiteX6" fmla="*/ 441077 w 1182876"/>
                      <a:gd name="connsiteY6" fmla="*/ 170619 h 2007200"/>
                      <a:gd name="connsiteX7" fmla="*/ 499127 w 1182876"/>
                      <a:gd name="connsiteY7" fmla="*/ 295310 h 2007200"/>
                      <a:gd name="connsiteX8" fmla="*/ 1143364 w 1182876"/>
                      <a:gd name="connsiteY8" fmla="*/ 337012 h 2007200"/>
                      <a:gd name="connsiteX9" fmla="*/ 1180008 w 1182876"/>
                      <a:gd name="connsiteY9" fmla="*/ 372410 h 2007200"/>
                      <a:gd name="connsiteX10" fmla="*/ 927994 w 1182876"/>
                      <a:gd name="connsiteY10" fmla="*/ 2006138 h 2007200"/>
                      <a:gd name="connsiteX11" fmla="*/ 841473 w 1182876"/>
                      <a:gd name="connsiteY11" fmla="*/ 1943239 h 2007200"/>
                      <a:gd name="connsiteX12" fmla="*/ 988123 w 1182876"/>
                      <a:gd name="connsiteY12" fmla="*/ 576419 h 200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82876" h="2007200">
                        <a:moveTo>
                          <a:pt x="988123" y="576419"/>
                        </a:moveTo>
                        <a:cubicBezTo>
                          <a:pt x="988539" y="566859"/>
                          <a:pt x="982305" y="560209"/>
                          <a:pt x="968311" y="558892"/>
                        </a:cubicBezTo>
                        <a:cubicBezTo>
                          <a:pt x="940048" y="555637"/>
                          <a:pt x="138009" y="574894"/>
                          <a:pt x="78503" y="554875"/>
                        </a:cubicBezTo>
                        <a:cubicBezTo>
                          <a:pt x="38186" y="532223"/>
                          <a:pt x="23916" y="494261"/>
                          <a:pt x="14703" y="455814"/>
                        </a:cubicBezTo>
                        <a:cubicBezTo>
                          <a:pt x="-12868" y="340614"/>
                          <a:pt x="3134" y="48560"/>
                          <a:pt x="23570" y="0"/>
                        </a:cubicBezTo>
                        <a:cubicBezTo>
                          <a:pt x="192803" y="0"/>
                          <a:pt x="446272" y="3394"/>
                          <a:pt x="516515" y="0"/>
                        </a:cubicBezTo>
                        <a:cubicBezTo>
                          <a:pt x="493863" y="45582"/>
                          <a:pt x="464491" y="120535"/>
                          <a:pt x="441077" y="170619"/>
                        </a:cubicBezTo>
                        <a:cubicBezTo>
                          <a:pt x="411636" y="233449"/>
                          <a:pt x="430131" y="266839"/>
                          <a:pt x="499127" y="295310"/>
                        </a:cubicBezTo>
                        <a:cubicBezTo>
                          <a:pt x="562581" y="321495"/>
                          <a:pt x="638573" y="366314"/>
                          <a:pt x="1143364" y="337012"/>
                        </a:cubicBezTo>
                        <a:cubicBezTo>
                          <a:pt x="1186729" y="334726"/>
                          <a:pt x="1185828" y="331886"/>
                          <a:pt x="1180008" y="372410"/>
                        </a:cubicBezTo>
                        <a:cubicBezTo>
                          <a:pt x="1117525" y="809452"/>
                          <a:pt x="952864" y="1865584"/>
                          <a:pt x="927994" y="2006138"/>
                        </a:cubicBezTo>
                        <a:cubicBezTo>
                          <a:pt x="820414" y="2008978"/>
                          <a:pt x="836901" y="2011057"/>
                          <a:pt x="841473" y="1943239"/>
                        </a:cubicBezTo>
                        <a:cubicBezTo>
                          <a:pt x="842166" y="1932224"/>
                          <a:pt x="985907" y="626988"/>
                          <a:pt x="988123" y="576419"/>
                        </a:cubicBezTo>
                        <a:close/>
                      </a:path>
                    </a:pathLst>
                  </a:custGeom>
                  <a:solidFill>
                    <a:srgbClr val="15587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71FBAFA2-8D0A-4332-A7ED-97DFFBC71C98}"/>
                      </a:ext>
                    </a:extLst>
                  </p:cNvPr>
                  <p:cNvSpPr/>
                  <p:nvPr/>
                </p:nvSpPr>
                <p:spPr>
                  <a:xfrm>
                    <a:off x="7606151" y="2800007"/>
                    <a:ext cx="817439" cy="1276097"/>
                  </a:xfrm>
                  <a:custGeom>
                    <a:avLst/>
                    <a:gdLst>
                      <a:gd name="connsiteX0" fmla="*/ 925447 w 1316339"/>
                      <a:gd name="connsiteY0" fmla="*/ 34327 h 2054926"/>
                      <a:gd name="connsiteX1" fmla="*/ 85308 w 1316339"/>
                      <a:gd name="connsiteY1" fmla="*/ 43748 h 2054926"/>
                      <a:gd name="connsiteX2" fmla="*/ 18806 w 1316339"/>
                      <a:gd name="connsiteY2" fmla="*/ 200443 h 2054926"/>
                      <a:gd name="connsiteX3" fmla="*/ 80528 w 1316339"/>
                      <a:gd name="connsiteY3" fmla="*/ 346470 h 2054926"/>
                      <a:gd name="connsiteX4" fmla="*/ 297421 w 1316339"/>
                      <a:gd name="connsiteY4" fmla="*/ 390596 h 2054926"/>
                      <a:gd name="connsiteX5" fmla="*/ 732870 w 1316339"/>
                      <a:gd name="connsiteY5" fmla="*/ 381245 h 2054926"/>
                      <a:gd name="connsiteX6" fmla="*/ 757254 w 1316339"/>
                      <a:gd name="connsiteY6" fmla="*/ 406668 h 2054926"/>
                      <a:gd name="connsiteX7" fmla="*/ 503022 w 1316339"/>
                      <a:gd name="connsiteY7" fmla="*/ 2039911 h 2054926"/>
                      <a:gd name="connsiteX8" fmla="*/ 503784 w 1316339"/>
                      <a:gd name="connsiteY8" fmla="*/ 2049817 h 2054926"/>
                      <a:gd name="connsiteX9" fmla="*/ 1040648 w 1316339"/>
                      <a:gd name="connsiteY9" fmla="*/ 2054735 h 2054926"/>
                      <a:gd name="connsiteX10" fmla="*/ 1307764 w 1316339"/>
                      <a:gd name="connsiteY10" fmla="*/ 553665 h 2054926"/>
                      <a:gd name="connsiteX11" fmla="*/ 925447 w 1316339"/>
                      <a:gd name="connsiteY11" fmla="*/ 34327 h 205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16339" h="2054926">
                        <a:moveTo>
                          <a:pt x="925447" y="34327"/>
                        </a:moveTo>
                        <a:cubicBezTo>
                          <a:pt x="331157" y="-30997"/>
                          <a:pt x="281004" y="11190"/>
                          <a:pt x="85308" y="43748"/>
                        </a:cubicBezTo>
                        <a:cubicBezTo>
                          <a:pt x="82953" y="53030"/>
                          <a:pt x="42914" y="155831"/>
                          <a:pt x="18806" y="200443"/>
                        </a:cubicBezTo>
                        <a:cubicBezTo>
                          <a:pt x="-19017" y="270408"/>
                          <a:pt x="-451" y="316405"/>
                          <a:pt x="80528" y="346470"/>
                        </a:cubicBezTo>
                        <a:cubicBezTo>
                          <a:pt x="146753" y="370992"/>
                          <a:pt x="201410" y="385886"/>
                          <a:pt x="297421" y="390596"/>
                        </a:cubicBezTo>
                        <a:cubicBezTo>
                          <a:pt x="403963" y="392674"/>
                          <a:pt x="697679" y="385540"/>
                          <a:pt x="732870" y="381245"/>
                        </a:cubicBezTo>
                        <a:cubicBezTo>
                          <a:pt x="758154" y="378127"/>
                          <a:pt x="760510" y="385816"/>
                          <a:pt x="757254" y="406668"/>
                        </a:cubicBezTo>
                        <a:cubicBezTo>
                          <a:pt x="737996" y="530527"/>
                          <a:pt x="530386" y="1929490"/>
                          <a:pt x="503022" y="2039911"/>
                        </a:cubicBezTo>
                        <a:cubicBezTo>
                          <a:pt x="501707" y="2043790"/>
                          <a:pt x="498936" y="2049956"/>
                          <a:pt x="503784" y="2049817"/>
                        </a:cubicBezTo>
                        <a:cubicBezTo>
                          <a:pt x="518956" y="2050163"/>
                          <a:pt x="995483" y="2056052"/>
                          <a:pt x="1040648" y="2054735"/>
                        </a:cubicBezTo>
                        <a:cubicBezTo>
                          <a:pt x="1051663" y="1995646"/>
                          <a:pt x="1305132" y="580611"/>
                          <a:pt x="1307764" y="553665"/>
                        </a:cubicBezTo>
                        <a:cubicBezTo>
                          <a:pt x="1313237" y="496307"/>
                          <a:pt x="1393801" y="149804"/>
                          <a:pt x="925447" y="34327"/>
                        </a:cubicBezTo>
                        <a:close/>
                      </a:path>
                    </a:pathLst>
                  </a:custGeom>
                  <a:solidFill>
                    <a:srgbClr val="26A0C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EE52E055-7E62-4281-AC7E-414D6076A9BA}"/>
                      </a:ext>
                    </a:extLst>
                  </p:cNvPr>
                  <p:cNvSpPr/>
                  <p:nvPr/>
                </p:nvSpPr>
                <p:spPr>
                  <a:xfrm>
                    <a:off x="8078509" y="4074165"/>
                    <a:ext cx="352016" cy="123869"/>
                  </a:xfrm>
                  <a:custGeom>
                    <a:avLst/>
                    <a:gdLst>
                      <a:gd name="connsiteX0" fmla="*/ 566858 w 566858"/>
                      <a:gd name="connsiteY0" fmla="*/ 141824 h 199469"/>
                      <a:gd name="connsiteX1" fmla="*/ 493083 w 566858"/>
                      <a:gd name="connsiteY1" fmla="*/ 165723 h 199469"/>
                      <a:gd name="connsiteX2" fmla="*/ 43711 w 566858"/>
                      <a:gd name="connsiteY2" fmla="*/ 81833 h 199469"/>
                      <a:gd name="connsiteX3" fmla="*/ 0 w 566858"/>
                      <a:gd name="connsiteY3" fmla="*/ 438 h 199469"/>
                      <a:gd name="connsiteX4" fmla="*/ 280416 w 566858"/>
                      <a:gd name="connsiteY4" fmla="*/ 3555 h 199469"/>
                      <a:gd name="connsiteX5" fmla="*/ 499040 w 566858"/>
                      <a:gd name="connsiteY5" fmla="*/ 112868 h 199469"/>
                      <a:gd name="connsiteX6" fmla="*/ 566858 w 566858"/>
                      <a:gd name="connsiteY6" fmla="*/ 141824 h 199469"/>
                      <a:gd name="connsiteX7" fmla="*/ 566858 w 566858"/>
                      <a:gd name="connsiteY7" fmla="*/ 141824 h 199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6858" h="199469">
                        <a:moveTo>
                          <a:pt x="566858" y="141824"/>
                        </a:moveTo>
                        <a:cubicBezTo>
                          <a:pt x="542267" y="149721"/>
                          <a:pt x="517398" y="157064"/>
                          <a:pt x="493083" y="165723"/>
                        </a:cubicBezTo>
                        <a:cubicBezTo>
                          <a:pt x="318377" y="228207"/>
                          <a:pt x="171450" y="205971"/>
                          <a:pt x="43711" y="81833"/>
                        </a:cubicBezTo>
                        <a:cubicBezTo>
                          <a:pt x="29025" y="67563"/>
                          <a:pt x="6096" y="29602"/>
                          <a:pt x="0" y="438"/>
                        </a:cubicBezTo>
                        <a:cubicBezTo>
                          <a:pt x="99960" y="-1363"/>
                          <a:pt x="277091" y="2932"/>
                          <a:pt x="280416" y="3555"/>
                        </a:cubicBezTo>
                        <a:cubicBezTo>
                          <a:pt x="355369" y="55649"/>
                          <a:pt x="400881" y="68603"/>
                          <a:pt x="499040" y="112868"/>
                        </a:cubicBezTo>
                        <a:cubicBezTo>
                          <a:pt x="511926" y="118617"/>
                          <a:pt x="547324" y="135935"/>
                          <a:pt x="566858" y="141824"/>
                        </a:cubicBezTo>
                        <a:lnTo>
                          <a:pt x="566858" y="141824"/>
                        </a:lnTo>
                        <a:close/>
                      </a:path>
                    </a:pathLst>
                  </a:custGeom>
                  <a:solidFill>
                    <a:srgbClr val="DC63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14687B1B-0748-4A6C-9007-1A21E2D73033}"/>
                      </a:ext>
                    </a:extLst>
                  </p:cNvPr>
                  <p:cNvSpPr/>
                  <p:nvPr/>
                </p:nvSpPr>
                <p:spPr>
                  <a:xfrm>
                    <a:off x="7861785" y="4211259"/>
                    <a:ext cx="440848" cy="112401"/>
                  </a:xfrm>
                  <a:custGeom>
                    <a:avLst/>
                    <a:gdLst>
                      <a:gd name="connsiteX0" fmla="*/ 595815 w 709906"/>
                      <a:gd name="connsiteY0" fmla="*/ 10490 h 181002"/>
                      <a:gd name="connsiteX1" fmla="*/ 531876 w 709906"/>
                      <a:gd name="connsiteY1" fmla="*/ 3632 h 181002"/>
                      <a:gd name="connsiteX2" fmla="*/ 0 w 709906"/>
                      <a:gd name="connsiteY2" fmla="*/ 4117 h 181002"/>
                      <a:gd name="connsiteX3" fmla="*/ 10114 w 709906"/>
                      <a:gd name="connsiteY3" fmla="*/ 117377 h 181002"/>
                      <a:gd name="connsiteX4" fmla="*/ 564295 w 709906"/>
                      <a:gd name="connsiteY4" fmla="*/ 112182 h 181002"/>
                      <a:gd name="connsiteX5" fmla="*/ 605513 w 709906"/>
                      <a:gd name="connsiteY5" fmla="*/ 156655 h 181002"/>
                      <a:gd name="connsiteX6" fmla="*/ 606482 w 709906"/>
                      <a:gd name="connsiteY6" fmla="*/ 180762 h 181002"/>
                      <a:gd name="connsiteX7" fmla="*/ 709907 w 709906"/>
                      <a:gd name="connsiteY7" fmla="*/ 180762 h 181002"/>
                      <a:gd name="connsiteX8" fmla="*/ 595815 w 709906"/>
                      <a:gd name="connsiteY8" fmla="*/ 10490 h 18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9906" h="181002">
                        <a:moveTo>
                          <a:pt x="595815" y="10490"/>
                        </a:moveTo>
                        <a:cubicBezTo>
                          <a:pt x="578566" y="7095"/>
                          <a:pt x="546146" y="3632"/>
                          <a:pt x="531876" y="3632"/>
                        </a:cubicBezTo>
                        <a:cubicBezTo>
                          <a:pt x="335765" y="-4681"/>
                          <a:pt x="31727" y="3840"/>
                          <a:pt x="0" y="4117"/>
                        </a:cubicBezTo>
                        <a:cubicBezTo>
                          <a:pt x="139" y="10490"/>
                          <a:pt x="6581" y="95695"/>
                          <a:pt x="10114" y="117377"/>
                        </a:cubicBezTo>
                        <a:cubicBezTo>
                          <a:pt x="159673" y="113221"/>
                          <a:pt x="463088" y="106433"/>
                          <a:pt x="564295" y="112182"/>
                        </a:cubicBezTo>
                        <a:cubicBezTo>
                          <a:pt x="587848" y="113498"/>
                          <a:pt x="604543" y="127422"/>
                          <a:pt x="605513" y="156655"/>
                        </a:cubicBezTo>
                        <a:cubicBezTo>
                          <a:pt x="605305" y="166215"/>
                          <a:pt x="606482" y="173558"/>
                          <a:pt x="606482" y="180762"/>
                        </a:cubicBezTo>
                        <a:cubicBezTo>
                          <a:pt x="626849" y="181178"/>
                          <a:pt x="673677" y="180970"/>
                          <a:pt x="709907" y="180762"/>
                        </a:cubicBezTo>
                        <a:cubicBezTo>
                          <a:pt x="703395" y="88837"/>
                          <a:pt x="713370" y="38407"/>
                          <a:pt x="595815" y="10490"/>
                        </a:cubicBezTo>
                        <a:close/>
                      </a:path>
                    </a:pathLst>
                  </a:custGeom>
                  <a:solidFill>
                    <a:srgbClr val="F9C01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6" name="Freeform: Shape 225">
                    <a:extLst>
                      <a:ext uri="{FF2B5EF4-FFF2-40B4-BE49-F238E27FC236}">
                        <a16:creationId xmlns:a16="http://schemas.microsoft.com/office/drawing/2014/main" id="{3D84B886-CA2C-4C6D-A6AE-175B476CC671}"/>
                      </a:ext>
                    </a:extLst>
                  </p:cNvPr>
                  <p:cNvSpPr/>
                  <p:nvPr/>
                </p:nvSpPr>
                <p:spPr>
                  <a:xfrm>
                    <a:off x="7953585" y="4026171"/>
                    <a:ext cx="114341" cy="114341"/>
                  </a:xfrm>
                  <a:custGeom>
                    <a:avLst/>
                    <a:gdLst>
                      <a:gd name="connsiteX0" fmla="*/ 184127 w 184126"/>
                      <a:gd name="connsiteY0" fmla="*/ 92063 h 184126"/>
                      <a:gd name="connsiteX1" fmla="*/ 92063 w 184126"/>
                      <a:gd name="connsiteY1" fmla="*/ 184127 h 184126"/>
                      <a:gd name="connsiteX2" fmla="*/ -1 w 184126"/>
                      <a:gd name="connsiteY2" fmla="*/ 92063 h 184126"/>
                      <a:gd name="connsiteX3" fmla="*/ 92063 w 184126"/>
                      <a:gd name="connsiteY3" fmla="*/ 0 h 184126"/>
                      <a:gd name="connsiteX4" fmla="*/ 184127 w 184126"/>
                      <a:gd name="connsiteY4" fmla="*/ 92063 h 18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126" h="184126">
                        <a:moveTo>
                          <a:pt x="184127" y="92063"/>
                        </a:moveTo>
                        <a:cubicBezTo>
                          <a:pt x="184127" y="142908"/>
                          <a:pt x="142908" y="184127"/>
                          <a:pt x="92063" y="184127"/>
                        </a:cubicBezTo>
                        <a:cubicBezTo>
                          <a:pt x="41218" y="184127"/>
                          <a:pt x="-1" y="142908"/>
                          <a:pt x="-1" y="92063"/>
                        </a:cubicBezTo>
                        <a:cubicBezTo>
                          <a:pt x="-1" y="41218"/>
                          <a:pt x="41218" y="0"/>
                          <a:pt x="92063" y="0"/>
                        </a:cubicBezTo>
                        <a:cubicBezTo>
                          <a:pt x="142908" y="0"/>
                          <a:pt x="184127" y="41218"/>
                          <a:pt x="184127" y="92063"/>
                        </a:cubicBezTo>
                        <a:close/>
                      </a:path>
                    </a:pathLst>
                  </a:custGeom>
                  <a:solidFill>
                    <a:srgbClr val="195A7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661AA94B-EBAC-497A-BAB8-FF608CD079F5}"/>
                      </a:ext>
                    </a:extLst>
                  </p:cNvPr>
                  <p:cNvSpPr/>
                  <p:nvPr/>
                </p:nvSpPr>
                <p:spPr>
                  <a:xfrm>
                    <a:off x="8399454" y="4162452"/>
                    <a:ext cx="144509" cy="168558"/>
                  </a:xfrm>
                  <a:custGeom>
                    <a:avLst/>
                    <a:gdLst>
                      <a:gd name="connsiteX0" fmla="*/ 232707 w 232706"/>
                      <a:gd name="connsiteY0" fmla="*/ 166047 h 271433"/>
                      <a:gd name="connsiteX1" fmla="*/ 209293 w 232706"/>
                      <a:gd name="connsiteY1" fmla="*/ 245503 h 271433"/>
                      <a:gd name="connsiteX2" fmla="*/ 136834 w 232706"/>
                      <a:gd name="connsiteY2" fmla="*/ 270025 h 271433"/>
                      <a:gd name="connsiteX3" fmla="*/ 2583 w 232706"/>
                      <a:gd name="connsiteY3" fmla="*/ 268362 h 271433"/>
                      <a:gd name="connsiteX4" fmla="*/ 2583 w 232706"/>
                      <a:gd name="connsiteY4" fmla="*/ 151776 h 271433"/>
                      <a:gd name="connsiteX5" fmla="*/ 56754 w 232706"/>
                      <a:gd name="connsiteY5" fmla="*/ 0 h 271433"/>
                      <a:gd name="connsiteX6" fmla="*/ 232707 w 232706"/>
                      <a:gd name="connsiteY6" fmla="*/ 166047 h 27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2706" h="271433">
                        <a:moveTo>
                          <a:pt x="232707" y="166047"/>
                        </a:moveTo>
                        <a:cubicBezTo>
                          <a:pt x="232707" y="202207"/>
                          <a:pt x="232707" y="221673"/>
                          <a:pt x="209293" y="245503"/>
                        </a:cubicBezTo>
                        <a:cubicBezTo>
                          <a:pt x="187126" y="268086"/>
                          <a:pt x="155468" y="270025"/>
                          <a:pt x="136834" y="270025"/>
                        </a:cubicBezTo>
                        <a:cubicBezTo>
                          <a:pt x="120624" y="270025"/>
                          <a:pt x="36527" y="274112"/>
                          <a:pt x="2583" y="268362"/>
                        </a:cubicBezTo>
                        <a:cubicBezTo>
                          <a:pt x="-396" y="230193"/>
                          <a:pt x="-1297" y="193340"/>
                          <a:pt x="2583" y="151776"/>
                        </a:cubicBezTo>
                        <a:cubicBezTo>
                          <a:pt x="10064" y="71974"/>
                          <a:pt x="22326" y="0"/>
                          <a:pt x="56754" y="0"/>
                        </a:cubicBezTo>
                        <a:cubicBezTo>
                          <a:pt x="91183" y="69"/>
                          <a:pt x="232707" y="87422"/>
                          <a:pt x="232707" y="166047"/>
                        </a:cubicBezTo>
                        <a:close/>
                      </a:path>
                    </a:pathLst>
                  </a:custGeom>
                  <a:solidFill>
                    <a:srgbClr val="FEE1D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DB346198-82DD-4E46-839A-D4E4D9A6CA52}"/>
                      </a:ext>
                    </a:extLst>
                  </p:cNvPr>
                  <p:cNvSpPr/>
                  <p:nvPr/>
                </p:nvSpPr>
                <p:spPr>
                  <a:xfrm>
                    <a:off x="7872152" y="4322393"/>
                    <a:ext cx="648065" cy="33511"/>
                  </a:xfrm>
                  <a:custGeom>
                    <a:avLst/>
                    <a:gdLst>
                      <a:gd name="connsiteX0" fmla="*/ 993024 w 1043592"/>
                      <a:gd name="connsiteY0" fmla="*/ 53963 h 53963"/>
                      <a:gd name="connsiteX1" fmla="*/ 20782 w 1043592"/>
                      <a:gd name="connsiteY1" fmla="*/ 53963 h 53963"/>
                      <a:gd name="connsiteX2" fmla="*/ 0 w 1043592"/>
                      <a:gd name="connsiteY2" fmla="*/ 33181 h 53963"/>
                      <a:gd name="connsiteX3" fmla="*/ 0 w 1043592"/>
                      <a:gd name="connsiteY3" fmla="*/ 5265 h 53963"/>
                      <a:gd name="connsiteX4" fmla="*/ 1043593 w 1043592"/>
                      <a:gd name="connsiteY4" fmla="*/ 0 h 53963"/>
                      <a:gd name="connsiteX5" fmla="*/ 1016854 w 1043592"/>
                      <a:gd name="connsiteY5" fmla="*/ 34913 h 53963"/>
                      <a:gd name="connsiteX6" fmla="*/ 993024 w 1043592"/>
                      <a:gd name="connsiteY6" fmla="*/ 53963 h 53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3592" h="53963">
                        <a:moveTo>
                          <a:pt x="993024" y="53963"/>
                        </a:moveTo>
                        <a:lnTo>
                          <a:pt x="20782" y="53963"/>
                        </a:lnTo>
                        <a:cubicBezTo>
                          <a:pt x="9282" y="53963"/>
                          <a:pt x="0" y="44681"/>
                          <a:pt x="0" y="33181"/>
                        </a:cubicBezTo>
                        <a:lnTo>
                          <a:pt x="0" y="5265"/>
                        </a:lnTo>
                        <a:lnTo>
                          <a:pt x="1043593" y="0"/>
                        </a:lnTo>
                        <a:lnTo>
                          <a:pt x="1016854" y="34913"/>
                        </a:lnTo>
                        <a:cubicBezTo>
                          <a:pt x="1006879" y="47036"/>
                          <a:pt x="1004523" y="53963"/>
                          <a:pt x="993024" y="53963"/>
                        </a:cubicBezTo>
                        <a:close/>
                      </a:path>
                    </a:pathLst>
                  </a:custGeom>
                  <a:solidFill>
                    <a:srgbClr val="FFF3E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296FBC8-7231-4B29-82D5-F4E670B379A2}"/>
                    </a:ext>
                  </a:extLst>
                </p:cNvPr>
                <p:cNvSpPr/>
                <p:nvPr/>
              </p:nvSpPr>
              <p:spPr>
                <a:xfrm>
                  <a:off x="7219014" y="2421783"/>
                  <a:ext cx="199734" cy="136172"/>
                </a:xfrm>
                <a:custGeom>
                  <a:avLst/>
                  <a:gdLst>
                    <a:gd name="connsiteX0" fmla="*/ 34630 w 321635"/>
                    <a:gd name="connsiteY0" fmla="*/ 49168 h 219281"/>
                    <a:gd name="connsiteX1" fmla="*/ 90325 w 321635"/>
                    <a:gd name="connsiteY1" fmla="*/ 17233 h 219281"/>
                    <a:gd name="connsiteX2" fmla="*/ 133551 w 321635"/>
                    <a:gd name="connsiteY2" fmla="*/ 9751 h 219281"/>
                    <a:gd name="connsiteX3" fmla="*/ 314284 w 321635"/>
                    <a:gd name="connsiteY3" fmla="*/ 92186 h 219281"/>
                    <a:gd name="connsiteX4" fmla="*/ 314492 w 321635"/>
                    <a:gd name="connsiteY4" fmla="*/ 119341 h 219281"/>
                    <a:gd name="connsiteX5" fmla="*/ 39964 w 321635"/>
                    <a:gd name="connsiteY5" fmla="*/ 191592 h 219281"/>
                    <a:gd name="connsiteX6" fmla="*/ 34630 w 321635"/>
                    <a:gd name="connsiteY6" fmla="*/ 49168 h 219281"/>
                    <a:gd name="connsiteX7" fmla="*/ 34630 w 321635"/>
                    <a:gd name="connsiteY7" fmla="*/ 49168 h 21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1635" h="219281">
                      <a:moveTo>
                        <a:pt x="34630" y="49168"/>
                      </a:moveTo>
                      <a:cubicBezTo>
                        <a:pt x="53195" y="38499"/>
                        <a:pt x="71690" y="27901"/>
                        <a:pt x="90325" y="17233"/>
                      </a:cubicBezTo>
                      <a:cubicBezTo>
                        <a:pt x="104734" y="14808"/>
                        <a:pt x="119419" y="13215"/>
                        <a:pt x="133551" y="9751"/>
                      </a:cubicBezTo>
                      <a:cubicBezTo>
                        <a:pt x="233581" y="-14425"/>
                        <a:pt x="274037" y="3932"/>
                        <a:pt x="314284" y="92186"/>
                      </a:cubicBezTo>
                      <a:cubicBezTo>
                        <a:pt x="324190" y="101191"/>
                        <a:pt x="323913" y="110266"/>
                        <a:pt x="314492" y="119341"/>
                      </a:cubicBezTo>
                      <a:cubicBezTo>
                        <a:pt x="272581" y="212790"/>
                        <a:pt x="133621" y="249297"/>
                        <a:pt x="39964" y="191592"/>
                      </a:cubicBezTo>
                      <a:cubicBezTo>
                        <a:pt x="-11575" y="160004"/>
                        <a:pt x="-13169" y="115877"/>
                        <a:pt x="34630" y="49168"/>
                      </a:cubicBezTo>
                      <a:lnTo>
                        <a:pt x="34630" y="49168"/>
                      </a:lnTo>
                      <a:close/>
                    </a:path>
                  </a:pathLst>
                </a:custGeom>
                <a:solidFill>
                  <a:srgbClr val="231C3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C375425C-184C-40C8-9E86-C625595414A7}"/>
                    </a:ext>
                  </a:extLst>
                </p:cNvPr>
                <p:cNvGrpSpPr/>
                <p:nvPr/>
              </p:nvGrpSpPr>
              <p:grpSpPr>
                <a:xfrm>
                  <a:off x="6609108" y="607300"/>
                  <a:ext cx="1793326" cy="2246868"/>
                  <a:chOff x="6609108" y="607300"/>
                  <a:chExt cx="1793326" cy="2246868"/>
                </a:xfrm>
              </p:grpSpPr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8971C6CC-B88D-490B-A5A3-2F31525623EA}"/>
                      </a:ext>
                    </a:extLst>
                  </p:cNvPr>
                  <p:cNvSpPr/>
                  <p:nvPr/>
                </p:nvSpPr>
                <p:spPr>
                  <a:xfrm rot="17292616">
                    <a:off x="6768057" y="1785804"/>
                    <a:ext cx="129310" cy="447207"/>
                  </a:xfrm>
                  <a:custGeom>
                    <a:avLst/>
                    <a:gdLst>
                      <a:gd name="connsiteX0" fmla="*/ 208230 w 208230"/>
                      <a:gd name="connsiteY0" fmla="*/ 360074 h 720147"/>
                      <a:gd name="connsiteX1" fmla="*/ 104115 w 208230"/>
                      <a:gd name="connsiteY1" fmla="*/ 720147 h 720147"/>
                      <a:gd name="connsiteX2" fmla="*/ -1 w 208230"/>
                      <a:gd name="connsiteY2" fmla="*/ 360074 h 720147"/>
                      <a:gd name="connsiteX3" fmla="*/ 104115 w 208230"/>
                      <a:gd name="connsiteY3" fmla="*/ 0 h 720147"/>
                      <a:gd name="connsiteX4" fmla="*/ 208230 w 208230"/>
                      <a:gd name="connsiteY4" fmla="*/ 360074 h 720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8230" h="720147">
                        <a:moveTo>
                          <a:pt x="208230" y="360074"/>
                        </a:moveTo>
                        <a:cubicBezTo>
                          <a:pt x="208230" y="558937"/>
                          <a:pt x="161616" y="720147"/>
                          <a:pt x="104115" y="720147"/>
                        </a:cubicBezTo>
                        <a:cubicBezTo>
                          <a:pt x="46614" y="720147"/>
                          <a:pt x="-1" y="558937"/>
                          <a:pt x="-1" y="360074"/>
                        </a:cubicBezTo>
                        <a:cubicBezTo>
                          <a:pt x="-1" y="161211"/>
                          <a:pt x="46613" y="0"/>
                          <a:pt x="104115" y="0"/>
                        </a:cubicBezTo>
                        <a:cubicBezTo>
                          <a:pt x="161615" y="0"/>
                          <a:pt x="208230" y="161211"/>
                          <a:pt x="208230" y="360074"/>
                        </a:cubicBezTo>
                        <a:close/>
                      </a:path>
                    </a:pathLst>
                  </a:custGeom>
                  <a:solidFill>
                    <a:srgbClr val="6E101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46D4AAAC-3FF5-48A3-A723-4052D92C9E6D}"/>
                      </a:ext>
                    </a:extLst>
                  </p:cNvPr>
                  <p:cNvSpPr/>
                  <p:nvPr/>
                </p:nvSpPr>
                <p:spPr>
                  <a:xfrm rot="20855058">
                    <a:off x="7513169" y="1988706"/>
                    <a:ext cx="447208" cy="129310"/>
                  </a:xfrm>
                  <a:custGeom>
                    <a:avLst/>
                    <a:gdLst>
                      <a:gd name="connsiteX0" fmla="*/ 720149 w 720149"/>
                      <a:gd name="connsiteY0" fmla="*/ 104116 h 208230"/>
                      <a:gd name="connsiteX1" fmla="*/ 360075 w 720149"/>
                      <a:gd name="connsiteY1" fmla="*/ 208231 h 208230"/>
                      <a:gd name="connsiteX2" fmla="*/ 0 w 720149"/>
                      <a:gd name="connsiteY2" fmla="*/ 104116 h 208230"/>
                      <a:gd name="connsiteX3" fmla="*/ 360075 w 720149"/>
                      <a:gd name="connsiteY3" fmla="*/ 0 h 208230"/>
                      <a:gd name="connsiteX4" fmla="*/ 720149 w 720149"/>
                      <a:gd name="connsiteY4" fmla="*/ 104116 h 208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149" h="208230">
                        <a:moveTo>
                          <a:pt x="720149" y="104116"/>
                        </a:moveTo>
                        <a:cubicBezTo>
                          <a:pt x="720149" y="161617"/>
                          <a:pt x="558938" y="208231"/>
                          <a:pt x="360075" y="208231"/>
                        </a:cubicBezTo>
                        <a:cubicBezTo>
                          <a:pt x="161211" y="208231"/>
                          <a:pt x="0" y="161617"/>
                          <a:pt x="0" y="104116"/>
                        </a:cubicBezTo>
                        <a:cubicBezTo>
                          <a:pt x="0" y="46614"/>
                          <a:pt x="161211" y="0"/>
                          <a:pt x="360075" y="0"/>
                        </a:cubicBezTo>
                        <a:cubicBezTo>
                          <a:pt x="558938" y="0"/>
                          <a:pt x="720149" y="46614"/>
                          <a:pt x="720149" y="104116"/>
                        </a:cubicBezTo>
                        <a:close/>
                      </a:path>
                    </a:pathLst>
                  </a:custGeom>
                  <a:solidFill>
                    <a:srgbClr val="6E101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: Shape 197">
                    <a:extLst>
                      <a:ext uri="{FF2B5EF4-FFF2-40B4-BE49-F238E27FC236}">
                        <a16:creationId xmlns:a16="http://schemas.microsoft.com/office/drawing/2014/main" id="{D29680AA-4581-4969-8F14-15EF45976B63}"/>
                      </a:ext>
                    </a:extLst>
                  </p:cNvPr>
                  <p:cNvSpPr/>
                  <p:nvPr/>
                </p:nvSpPr>
                <p:spPr>
                  <a:xfrm>
                    <a:off x="7674369" y="1962422"/>
                    <a:ext cx="728065" cy="679560"/>
                  </a:xfrm>
                  <a:custGeom>
                    <a:avLst/>
                    <a:gdLst>
                      <a:gd name="connsiteX0" fmla="*/ 1135289 w 1172418"/>
                      <a:gd name="connsiteY0" fmla="*/ 670500 h 1094310"/>
                      <a:gd name="connsiteX1" fmla="*/ 1156140 w 1172418"/>
                      <a:gd name="connsiteY1" fmla="*/ 485750 h 1094310"/>
                      <a:gd name="connsiteX2" fmla="*/ 1018426 w 1172418"/>
                      <a:gd name="connsiteY2" fmla="*/ 648333 h 1094310"/>
                      <a:gd name="connsiteX3" fmla="*/ 945344 w 1172418"/>
                      <a:gd name="connsiteY3" fmla="*/ 716151 h 1094310"/>
                      <a:gd name="connsiteX4" fmla="*/ 528252 w 1172418"/>
                      <a:gd name="connsiteY4" fmla="*/ 674241 h 1094310"/>
                      <a:gd name="connsiteX5" fmla="*/ 423650 w 1172418"/>
                      <a:gd name="connsiteY5" fmla="*/ 124839 h 1094310"/>
                      <a:gd name="connsiteX6" fmla="*/ 400859 w 1172418"/>
                      <a:gd name="connsiteY6" fmla="*/ 31043 h 1094310"/>
                      <a:gd name="connsiteX7" fmla="*/ 740 w 1172418"/>
                      <a:gd name="connsiteY7" fmla="*/ 56120 h 1094310"/>
                      <a:gd name="connsiteX8" fmla="*/ 129934 w 1172418"/>
                      <a:gd name="connsiteY8" fmla="*/ 971213 h 1094310"/>
                      <a:gd name="connsiteX9" fmla="*/ 258989 w 1172418"/>
                      <a:gd name="connsiteY9" fmla="*/ 1093756 h 1094310"/>
                      <a:gd name="connsiteX10" fmla="*/ 283026 w 1172418"/>
                      <a:gd name="connsiteY10" fmla="*/ 1094310 h 1094310"/>
                      <a:gd name="connsiteX11" fmla="*/ 888609 w 1172418"/>
                      <a:gd name="connsiteY11" fmla="*/ 979318 h 1094310"/>
                      <a:gd name="connsiteX12" fmla="*/ 1172419 w 1172418"/>
                      <a:gd name="connsiteY12" fmla="*/ 913786 h 1094310"/>
                      <a:gd name="connsiteX13" fmla="*/ 1135289 w 1172418"/>
                      <a:gd name="connsiteY13" fmla="*/ 670500 h 109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72418" h="1094310">
                        <a:moveTo>
                          <a:pt x="1135289" y="670500"/>
                        </a:moveTo>
                        <a:cubicBezTo>
                          <a:pt x="1135289" y="605384"/>
                          <a:pt x="1142702" y="543108"/>
                          <a:pt x="1156140" y="485750"/>
                        </a:cubicBezTo>
                        <a:cubicBezTo>
                          <a:pt x="1086106" y="532509"/>
                          <a:pt x="1034982" y="598041"/>
                          <a:pt x="1018426" y="648333"/>
                        </a:cubicBezTo>
                        <a:cubicBezTo>
                          <a:pt x="1018426" y="648402"/>
                          <a:pt x="998129" y="713380"/>
                          <a:pt x="945344" y="716151"/>
                        </a:cubicBezTo>
                        <a:cubicBezTo>
                          <a:pt x="922345" y="717328"/>
                          <a:pt x="652389" y="700149"/>
                          <a:pt x="528252" y="674241"/>
                        </a:cubicBezTo>
                        <a:cubicBezTo>
                          <a:pt x="525550" y="603097"/>
                          <a:pt x="430370" y="214616"/>
                          <a:pt x="423650" y="124839"/>
                        </a:cubicBezTo>
                        <a:cubicBezTo>
                          <a:pt x="418177" y="52310"/>
                          <a:pt x="428638" y="55982"/>
                          <a:pt x="400859" y="31043"/>
                        </a:cubicBezTo>
                        <a:cubicBezTo>
                          <a:pt x="313853" y="-48205"/>
                          <a:pt x="78326" y="48362"/>
                          <a:pt x="740" y="56120"/>
                        </a:cubicBezTo>
                        <a:cubicBezTo>
                          <a:pt x="-10205" y="76556"/>
                          <a:pt x="103472" y="897992"/>
                          <a:pt x="129934" y="971213"/>
                        </a:cubicBezTo>
                        <a:cubicBezTo>
                          <a:pt x="145728" y="1010975"/>
                          <a:pt x="161037" y="1095973"/>
                          <a:pt x="258989" y="1093756"/>
                        </a:cubicBezTo>
                        <a:cubicBezTo>
                          <a:pt x="258989" y="1093756"/>
                          <a:pt x="283026" y="1094310"/>
                          <a:pt x="283026" y="1094310"/>
                        </a:cubicBezTo>
                        <a:cubicBezTo>
                          <a:pt x="352784" y="1091332"/>
                          <a:pt x="848500" y="982297"/>
                          <a:pt x="888609" y="979318"/>
                        </a:cubicBezTo>
                        <a:cubicBezTo>
                          <a:pt x="989886" y="971836"/>
                          <a:pt x="1082227" y="947799"/>
                          <a:pt x="1172419" y="913786"/>
                        </a:cubicBezTo>
                        <a:cubicBezTo>
                          <a:pt x="1148728" y="841327"/>
                          <a:pt x="1135289" y="758546"/>
                          <a:pt x="1135289" y="670500"/>
                        </a:cubicBezTo>
                        <a:close/>
                      </a:path>
                    </a:pathLst>
                  </a:custGeom>
                  <a:solidFill>
                    <a:srgbClr val="F9B49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9" name="Freeform: Shape 198">
                    <a:extLst>
                      <a:ext uri="{FF2B5EF4-FFF2-40B4-BE49-F238E27FC236}">
                        <a16:creationId xmlns:a16="http://schemas.microsoft.com/office/drawing/2014/main" id="{E095CD58-02EC-40CB-B829-204895FFEF86}"/>
                      </a:ext>
                    </a:extLst>
                  </p:cNvPr>
                  <p:cNvSpPr/>
                  <p:nvPr/>
                </p:nvSpPr>
                <p:spPr>
                  <a:xfrm>
                    <a:off x="7674328" y="1962422"/>
                    <a:ext cx="330018" cy="437764"/>
                  </a:xfrm>
                  <a:custGeom>
                    <a:avLst/>
                    <a:gdLst>
                      <a:gd name="connsiteX0" fmla="*/ 345853 w 531435"/>
                      <a:gd name="connsiteY0" fmla="*/ 264977 h 704941"/>
                      <a:gd name="connsiteX1" fmla="*/ 441450 w 531435"/>
                      <a:gd name="connsiteY1" fmla="*/ 694468 h 704941"/>
                      <a:gd name="connsiteX2" fmla="*/ 531435 w 531435"/>
                      <a:gd name="connsiteY2" fmla="*/ 674864 h 704941"/>
                      <a:gd name="connsiteX3" fmla="*/ 528248 w 531435"/>
                      <a:gd name="connsiteY3" fmla="*/ 674241 h 704941"/>
                      <a:gd name="connsiteX4" fmla="*/ 423646 w 531435"/>
                      <a:gd name="connsiteY4" fmla="*/ 124839 h 704941"/>
                      <a:gd name="connsiteX5" fmla="*/ 400855 w 531435"/>
                      <a:gd name="connsiteY5" fmla="*/ 31043 h 704941"/>
                      <a:gd name="connsiteX6" fmla="*/ 737 w 531435"/>
                      <a:gd name="connsiteY6" fmla="*/ 56120 h 704941"/>
                      <a:gd name="connsiteX7" fmla="*/ 7802 w 531435"/>
                      <a:gd name="connsiteY7" fmla="*/ 155388 h 704941"/>
                      <a:gd name="connsiteX8" fmla="*/ 345853 w 531435"/>
                      <a:gd name="connsiteY8" fmla="*/ 264977 h 704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1435" h="704941">
                        <a:moveTo>
                          <a:pt x="345853" y="264977"/>
                        </a:moveTo>
                        <a:cubicBezTo>
                          <a:pt x="385131" y="382880"/>
                          <a:pt x="418936" y="631569"/>
                          <a:pt x="441450" y="694468"/>
                        </a:cubicBezTo>
                        <a:cubicBezTo>
                          <a:pt x="450386" y="719476"/>
                          <a:pt x="499708" y="694330"/>
                          <a:pt x="531435" y="674864"/>
                        </a:cubicBezTo>
                        <a:cubicBezTo>
                          <a:pt x="530396" y="674656"/>
                          <a:pt x="529287" y="674449"/>
                          <a:pt x="528248" y="674241"/>
                        </a:cubicBezTo>
                        <a:cubicBezTo>
                          <a:pt x="525546" y="603097"/>
                          <a:pt x="430366" y="214616"/>
                          <a:pt x="423646" y="124839"/>
                        </a:cubicBezTo>
                        <a:cubicBezTo>
                          <a:pt x="418174" y="52310"/>
                          <a:pt x="428634" y="55982"/>
                          <a:pt x="400855" y="31043"/>
                        </a:cubicBezTo>
                        <a:cubicBezTo>
                          <a:pt x="313849" y="-48205"/>
                          <a:pt x="78322" y="48362"/>
                          <a:pt x="737" y="56120"/>
                        </a:cubicBezTo>
                        <a:cubicBezTo>
                          <a:pt x="-1480" y="60276"/>
                          <a:pt x="1429" y="97753"/>
                          <a:pt x="7802" y="155388"/>
                        </a:cubicBezTo>
                        <a:cubicBezTo>
                          <a:pt x="169970" y="148184"/>
                          <a:pt x="327081" y="208451"/>
                          <a:pt x="345853" y="264977"/>
                        </a:cubicBezTo>
                        <a:close/>
                      </a:path>
                    </a:pathLst>
                  </a:custGeom>
                  <a:solidFill>
                    <a:srgbClr val="F1937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5F9F2251-ADAE-458F-BC91-024AB5238A70}"/>
                      </a:ext>
                    </a:extLst>
                  </p:cNvPr>
                  <p:cNvSpPr/>
                  <p:nvPr/>
                </p:nvSpPr>
                <p:spPr>
                  <a:xfrm>
                    <a:off x="6620845" y="1548877"/>
                    <a:ext cx="1334890" cy="1304667"/>
                  </a:xfrm>
                  <a:custGeom>
                    <a:avLst/>
                    <a:gdLst>
                      <a:gd name="connsiteX0" fmla="*/ 816102 w 2149601"/>
                      <a:gd name="connsiteY0" fmla="*/ 377 h 2100933"/>
                      <a:gd name="connsiteX1" fmla="*/ 310896 w 2149601"/>
                      <a:gd name="connsiteY1" fmla="*/ 172520 h 2100933"/>
                      <a:gd name="connsiteX2" fmla="*/ 0 w 2149601"/>
                      <a:gd name="connsiteY2" fmla="*/ 631313 h 2100933"/>
                      <a:gd name="connsiteX3" fmla="*/ 642158 w 2149601"/>
                      <a:gd name="connsiteY3" fmla="*/ 870927 h 2100933"/>
                      <a:gd name="connsiteX4" fmla="*/ 348095 w 2149601"/>
                      <a:gd name="connsiteY4" fmla="*/ 1676361 h 2100933"/>
                      <a:gd name="connsiteX5" fmla="*/ 347818 w 2149601"/>
                      <a:gd name="connsiteY5" fmla="*/ 2070246 h 2100933"/>
                      <a:gd name="connsiteX6" fmla="*/ 376843 w 2149601"/>
                      <a:gd name="connsiteY6" fmla="*/ 2099271 h 2100933"/>
                      <a:gd name="connsiteX7" fmla="*/ 1752877 w 2149601"/>
                      <a:gd name="connsiteY7" fmla="*/ 2100934 h 2100933"/>
                      <a:gd name="connsiteX8" fmla="*/ 1788622 w 2149601"/>
                      <a:gd name="connsiteY8" fmla="*/ 2064081 h 2100933"/>
                      <a:gd name="connsiteX9" fmla="*/ 1746504 w 2149601"/>
                      <a:gd name="connsiteY9" fmla="*/ 785237 h 2100933"/>
                      <a:gd name="connsiteX10" fmla="*/ 1764930 w 2149601"/>
                      <a:gd name="connsiteY10" fmla="*/ 753995 h 2100933"/>
                      <a:gd name="connsiteX11" fmla="*/ 2149602 w 2149601"/>
                      <a:gd name="connsiteY11" fmla="*/ 745752 h 2100933"/>
                      <a:gd name="connsiteX12" fmla="*/ 1838013 w 2149601"/>
                      <a:gd name="connsiteY12" fmla="*/ 197873 h 2100933"/>
                      <a:gd name="connsiteX13" fmla="*/ 1369244 w 2149601"/>
                      <a:gd name="connsiteY13" fmla="*/ 42010 h 2100933"/>
                      <a:gd name="connsiteX14" fmla="*/ 1424386 w 2149601"/>
                      <a:gd name="connsiteY14" fmla="*/ 334618 h 2100933"/>
                      <a:gd name="connsiteX15" fmla="*/ 970025 w 2149601"/>
                      <a:gd name="connsiteY15" fmla="*/ 312866 h 2100933"/>
                      <a:gd name="connsiteX16" fmla="*/ 816102 w 2149601"/>
                      <a:gd name="connsiteY16" fmla="*/ 377 h 210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149601" h="2100933">
                        <a:moveTo>
                          <a:pt x="816102" y="377"/>
                        </a:moveTo>
                        <a:cubicBezTo>
                          <a:pt x="816102" y="377"/>
                          <a:pt x="564295" y="-16318"/>
                          <a:pt x="310896" y="172520"/>
                        </a:cubicBezTo>
                        <a:cubicBezTo>
                          <a:pt x="167778" y="279200"/>
                          <a:pt x="43364" y="481615"/>
                          <a:pt x="0" y="631313"/>
                        </a:cubicBezTo>
                        <a:cubicBezTo>
                          <a:pt x="108135" y="513203"/>
                          <a:pt x="637586" y="745752"/>
                          <a:pt x="642158" y="870927"/>
                        </a:cubicBezTo>
                        <a:cubicBezTo>
                          <a:pt x="527304" y="1159448"/>
                          <a:pt x="489758" y="1254975"/>
                          <a:pt x="348095" y="1676361"/>
                        </a:cubicBezTo>
                        <a:cubicBezTo>
                          <a:pt x="347887" y="1888059"/>
                          <a:pt x="347887" y="2016698"/>
                          <a:pt x="347818" y="2070246"/>
                        </a:cubicBezTo>
                        <a:cubicBezTo>
                          <a:pt x="347818" y="2086317"/>
                          <a:pt x="360841" y="2099271"/>
                          <a:pt x="376843" y="2099271"/>
                        </a:cubicBezTo>
                        <a:lnTo>
                          <a:pt x="1752877" y="2100934"/>
                        </a:lnTo>
                        <a:cubicBezTo>
                          <a:pt x="1773035" y="2100934"/>
                          <a:pt x="1789245" y="2084239"/>
                          <a:pt x="1788622" y="2064081"/>
                        </a:cubicBezTo>
                        <a:lnTo>
                          <a:pt x="1746504" y="785237"/>
                        </a:lnTo>
                        <a:cubicBezTo>
                          <a:pt x="1746088" y="772144"/>
                          <a:pt x="1753154" y="759814"/>
                          <a:pt x="1764930" y="753995"/>
                        </a:cubicBezTo>
                        <a:cubicBezTo>
                          <a:pt x="1891214" y="691442"/>
                          <a:pt x="2113787" y="661169"/>
                          <a:pt x="2149602" y="745752"/>
                        </a:cubicBezTo>
                        <a:cubicBezTo>
                          <a:pt x="2141220" y="625286"/>
                          <a:pt x="1967346" y="265691"/>
                          <a:pt x="1838013" y="197873"/>
                        </a:cubicBezTo>
                        <a:cubicBezTo>
                          <a:pt x="1708681" y="130055"/>
                          <a:pt x="1369244" y="42010"/>
                          <a:pt x="1369244" y="42010"/>
                        </a:cubicBezTo>
                        <a:cubicBezTo>
                          <a:pt x="1369244" y="42010"/>
                          <a:pt x="1494559" y="209858"/>
                          <a:pt x="1424386" y="334618"/>
                        </a:cubicBezTo>
                        <a:cubicBezTo>
                          <a:pt x="1354282" y="459378"/>
                          <a:pt x="1120555" y="473925"/>
                          <a:pt x="970025" y="312866"/>
                        </a:cubicBezTo>
                        <a:cubicBezTo>
                          <a:pt x="883643" y="220456"/>
                          <a:pt x="816102" y="377"/>
                          <a:pt x="816102" y="377"/>
                        </a:cubicBezTo>
                        <a:close/>
                      </a:path>
                    </a:pathLst>
                  </a:custGeom>
                  <a:solidFill>
                    <a:srgbClr val="EE2F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Freeform: Shape 200">
                    <a:extLst>
                      <a:ext uri="{FF2B5EF4-FFF2-40B4-BE49-F238E27FC236}">
                        <a16:creationId xmlns:a16="http://schemas.microsoft.com/office/drawing/2014/main" id="{29FD9D57-7CEF-4F85-A66E-58A745D8AFE3}"/>
                      </a:ext>
                    </a:extLst>
                  </p:cNvPr>
                  <p:cNvSpPr/>
                  <p:nvPr/>
                </p:nvSpPr>
                <p:spPr>
                  <a:xfrm>
                    <a:off x="6832673" y="1867600"/>
                    <a:ext cx="322240" cy="986568"/>
                  </a:xfrm>
                  <a:custGeom>
                    <a:avLst/>
                    <a:gdLst>
                      <a:gd name="connsiteX0" fmla="*/ 485243 w 518909"/>
                      <a:gd name="connsiteY0" fmla="*/ 18177 h 1588691"/>
                      <a:gd name="connsiteX1" fmla="*/ 363807 w 518909"/>
                      <a:gd name="connsiteY1" fmla="*/ 65282 h 1588691"/>
                      <a:gd name="connsiteX2" fmla="*/ 271259 w 518909"/>
                      <a:gd name="connsiteY2" fmla="*/ 272200 h 1588691"/>
                      <a:gd name="connsiteX3" fmla="*/ 113041 w 518909"/>
                      <a:gd name="connsiteY3" fmla="*/ 770271 h 1588691"/>
                      <a:gd name="connsiteX4" fmla="*/ 6984 w 518909"/>
                      <a:gd name="connsiteY4" fmla="*/ 1163186 h 1588691"/>
                      <a:gd name="connsiteX5" fmla="*/ 4975 w 518909"/>
                      <a:gd name="connsiteY5" fmla="*/ 1561642 h 1588691"/>
                      <a:gd name="connsiteX6" fmla="*/ 32061 w 518909"/>
                      <a:gd name="connsiteY6" fmla="*/ 1588243 h 1588691"/>
                      <a:gd name="connsiteX7" fmla="*/ 383482 w 518909"/>
                      <a:gd name="connsiteY7" fmla="*/ 1586026 h 1588691"/>
                      <a:gd name="connsiteX8" fmla="*/ 356465 w 518909"/>
                      <a:gd name="connsiteY8" fmla="*/ 867391 h 1588691"/>
                      <a:gd name="connsiteX9" fmla="*/ 346905 w 518909"/>
                      <a:gd name="connsiteY9" fmla="*/ 836080 h 1588691"/>
                      <a:gd name="connsiteX10" fmla="*/ 351200 w 518909"/>
                      <a:gd name="connsiteY10" fmla="*/ 611082 h 1588691"/>
                      <a:gd name="connsiteX11" fmla="*/ 338385 w 518909"/>
                      <a:gd name="connsiteY11" fmla="*/ 449954 h 1588691"/>
                      <a:gd name="connsiteX12" fmla="*/ 365055 w 518909"/>
                      <a:gd name="connsiteY12" fmla="*/ 246084 h 1588691"/>
                      <a:gd name="connsiteX13" fmla="*/ 381126 w 518909"/>
                      <a:gd name="connsiteY13" fmla="*/ 157623 h 1588691"/>
                      <a:gd name="connsiteX14" fmla="*/ 435713 w 518909"/>
                      <a:gd name="connsiteY14" fmla="*/ 88766 h 1588691"/>
                      <a:gd name="connsiteX15" fmla="*/ 475060 w 518909"/>
                      <a:gd name="connsiteY15" fmla="*/ 60433 h 1588691"/>
                      <a:gd name="connsiteX16" fmla="*/ 518909 w 518909"/>
                      <a:gd name="connsiteY16" fmla="*/ 36603 h 1588691"/>
                      <a:gd name="connsiteX17" fmla="*/ 485243 w 518909"/>
                      <a:gd name="connsiteY17" fmla="*/ 18177 h 15886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18909" h="1588691">
                        <a:moveTo>
                          <a:pt x="485243" y="18177"/>
                        </a:moveTo>
                        <a:cubicBezTo>
                          <a:pt x="427192" y="-19300"/>
                          <a:pt x="382096" y="3491"/>
                          <a:pt x="363807" y="65282"/>
                        </a:cubicBezTo>
                        <a:cubicBezTo>
                          <a:pt x="343580" y="133516"/>
                          <a:pt x="313447" y="211240"/>
                          <a:pt x="271259" y="272200"/>
                        </a:cubicBezTo>
                        <a:cubicBezTo>
                          <a:pt x="243274" y="412754"/>
                          <a:pt x="150240" y="688944"/>
                          <a:pt x="113041" y="770271"/>
                        </a:cubicBezTo>
                        <a:cubicBezTo>
                          <a:pt x="109508" y="775605"/>
                          <a:pt x="11833" y="1163324"/>
                          <a:pt x="6984" y="1163186"/>
                        </a:cubicBezTo>
                        <a:cubicBezTo>
                          <a:pt x="-4792" y="1286837"/>
                          <a:pt x="1026" y="1423651"/>
                          <a:pt x="4975" y="1561642"/>
                        </a:cubicBezTo>
                        <a:cubicBezTo>
                          <a:pt x="5390" y="1576328"/>
                          <a:pt x="17375" y="1588035"/>
                          <a:pt x="32061" y="1588243"/>
                        </a:cubicBezTo>
                        <a:cubicBezTo>
                          <a:pt x="135000" y="1589767"/>
                          <a:pt x="283382" y="1586996"/>
                          <a:pt x="383482" y="1586026"/>
                        </a:cubicBezTo>
                        <a:cubicBezTo>
                          <a:pt x="382373" y="1562681"/>
                          <a:pt x="357088" y="870300"/>
                          <a:pt x="356465" y="867391"/>
                        </a:cubicBezTo>
                        <a:cubicBezTo>
                          <a:pt x="354249" y="856723"/>
                          <a:pt x="350161" y="846471"/>
                          <a:pt x="346905" y="836080"/>
                        </a:cubicBezTo>
                        <a:cubicBezTo>
                          <a:pt x="323560" y="761820"/>
                          <a:pt x="351270" y="686381"/>
                          <a:pt x="351200" y="611082"/>
                        </a:cubicBezTo>
                        <a:cubicBezTo>
                          <a:pt x="351131" y="557188"/>
                          <a:pt x="337415" y="503848"/>
                          <a:pt x="338385" y="449954"/>
                        </a:cubicBezTo>
                        <a:cubicBezTo>
                          <a:pt x="339701" y="380681"/>
                          <a:pt x="369072" y="315772"/>
                          <a:pt x="365055" y="246084"/>
                        </a:cubicBezTo>
                        <a:cubicBezTo>
                          <a:pt x="363323" y="215742"/>
                          <a:pt x="368172" y="185263"/>
                          <a:pt x="381126" y="157623"/>
                        </a:cubicBezTo>
                        <a:cubicBezTo>
                          <a:pt x="393734" y="130745"/>
                          <a:pt x="413199" y="107885"/>
                          <a:pt x="435713" y="88766"/>
                        </a:cubicBezTo>
                        <a:cubicBezTo>
                          <a:pt x="448043" y="78305"/>
                          <a:pt x="461344" y="68954"/>
                          <a:pt x="475060" y="60433"/>
                        </a:cubicBezTo>
                        <a:cubicBezTo>
                          <a:pt x="480602" y="56970"/>
                          <a:pt x="513714" y="33763"/>
                          <a:pt x="518909" y="36603"/>
                        </a:cubicBezTo>
                        <a:cubicBezTo>
                          <a:pt x="501176" y="26905"/>
                          <a:pt x="492794" y="23026"/>
                          <a:pt x="485243" y="18177"/>
                        </a:cubicBezTo>
                        <a:close/>
                      </a:path>
                    </a:pathLst>
                  </a:custGeom>
                  <a:solidFill>
                    <a:srgbClr val="8D1A1D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1CE9AAEE-40C6-4C6C-93AB-C1072F2507ED}"/>
                      </a:ext>
                    </a:extLst>
                  </p:cNvPr>
                  <p:cNvSpPr/>
                  <p:nvPr/>
                </p:nvSpPr>
                <p:spPr>
                  <a:xfrm>
                    <a:off x="6958424" y="607300"/>
                    <a:ext cx="800630" cy="1167387"/>
                  </a:xfrm>
                  <a:custGeom>
                    <a:avLst/>
                    <a:gdLst>
                      <a:gd name="connsiteX0" fmla="*/ 1208990 w 1289271"/>
                      <a:gd name="connsiteY0" fmla="*/ 546386 h 1879869"/>
                      <a:gd name="connsiteX1" fmla="*/ 350978 w 1289271"/>
                      <a:gd name="connsiteY1" fmla="*/ 33214 h 1879869"/>
                      <a:gd name="connsiteX2" fmla="*/ 68691 w 1289271"/>
                      <a:gd name="connsiteY2" fmla="*/ 992295 h 1879869"/>
                      <a:gd name="connsiteX3" fmla="*/ 339202 w 1289271"/>
                      <a:gd name="connsiteY3" fmla="*/ 1277283 h 1879869"/>
                      <a:gd name="connsiteX4" fmla="*/ 784626 w 1289271"/>
                      <a:gd name="connsiteY4" fmla="*/ 1506368 h 1879869"/>
                      <a:gd name="connsiteX5" fmla="*/ 757332 w 1289271"/>
                      <a:gd name="connsiteY5" fmla="*/ 1540588 h 1879869"/>
                      <a:gd name="connsiteX6" fmla="*/ 368227 w 1289271"/>
                      <a:gd name="connsiteY6" fmla="*/ 1664379 h 1879869"/>
                      <a:gd name="connsiteX7" fmla="*/ 474491 w 1289271"/>
                      <a:gd name="connsiteY7" fmla="*/ 1796204 h 1879869"/>
                      <a:gd name="connsiteX8" fmla="*/ 744239 w 1289271"/>
                      <a:gd name="connsiteY8" fmla="*/ 1871227 h 1879869"/>
                      <a:gd name="connsiteX9" fmla="*/ 846278 w 1289271"/>
                      <a:gd name="connsiteY9" fmla="*/ 1743904 h 1879869"/>
                      <a:gd name="connsiteX10" fmla="*/ 807901 w 1289271"/>
                      <a:gd name="connsiteY10" fmla="*/ 1589148 h 1879869"/>
                      <a:gd name="connsiteX11" fmla="*/ 806239 w 1289271"/>
                      <a:gd name="connsiteY11" fmla="*/ 1508376 h 1879869"/>
                      <a:gd name="connsiteX12" fmla="*/ 976096 w 1289271"/>
                      <a:gd name="connsiteY12" fmla="*/ 1483646 h 1879869"/>
                      <a:gd name="connsiteX13" fmla="*/ 1208990 w 1289271"/>
                      <a:gd name="connsiteY13" fmla="*/ 546386 h 1879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89271" h="1879869">
                        <a:moveTo>
                          <a:pt x="1208990" y="546386"/>
                        </a:moveTo>
                        <a:cubicBezTo>
                          <a:pt x="1050009" y="139824"/>
                          <a:pt x="665892" y="-89884"/>
                          <a:pt x="350978" y="33214"/>
                        </a:cubicBezTo>
                        <a:cubicBezTo>
                          <a:pt x="36064" y="156381"/>
                          <a:pt x="-90289" y="585733"/>
                          <a:pt x="68691" y="992295"/>
                        </a:cubicBezTo>
                        <a:cubicBezTo>
                          <a:pt x="123209" y="1131602"/>
                          <a:pt x="235985" y="1189930"/>
                          <a:pt x="339202" y="1277283"/>
                        </a:cubicBezTo>
                        <a:cubicBezTo>
                          <a:pt x="477678" y="1394561"/>
                          <a:pt x="632988" y="1488287"/>
                          <a:pt x="784626" y="1506368"/>
                        </a:cubicBezTo>
                        <a:cubicBezTo>
                          <a:pt x="785803" y="1521746"/>
                          <a:pt x="787465" y="1537055"/>
                          <a:pt x="757332" y="1540588"/>
                        </a:cubicBezTo>
                        <a:cubicBezTo>
                          <a:pt x="618440" y="1556867"/>
                          <a:pt x="492849" y="1609515"/>
                          <a:pt x="368227" y="1664379"/>
                        </a:cubicBezTo>
                        <a:cubicBezTo>
                          <a:pt x="396213" y="1713354"/>
                          <a:pt x="433482" y="1756373"/>
                          <a:pt x="474491" y="1796204"/>
                        </a:cubicBezTo>
                        <a:cubicBezTo>
                          <a:pt x="548198" y="1867486"/>
                          <a:pt x="637213" y="1895680"/>
                          <a:pt x="744239" y="1871227"/>
                        </a:cubicBezTo>
                        <a:cubicBezTo>
                          <a:pt x="814136" y="1855294"/>
                          <a:pt x="851405" y="1809713"/>
                          <a:pt x="846278" y="1743904"/>
                        </a:cubicBezTo>
                        <a:cubicBezTo>
                          <a:pt x="842052" y="1690287"/>
                          <a:pt x="824111" y="1639925"/>
                          <a:pt x="807901" y="1589148"/>
                        </a:cubicBezTo>
                        <a:cubicBezTo>
                          <a:pt x="791899" y="1538787"/>
                          <a:pt x="786427" y="1520153"/>
                          <a:pt x="806239" y="1508376"/>
                        </a:cubicBezTo>
                        <a:cubicBezTo>
                          <a:pt x="863873" y="1512463"/>
                          <a:pt x="920885" y="1505259"/>
                          <a:pt x="976096" y="1483646"/>
                        </a:cubicBezTo>
                        <a:cubicBezTo>
                          <a:pt x="1291078" y="1360618"/>
                          <a:pt x="1367971" y="952948"/>
                          <a:pt x="1208990" y="546386"/>
                        </a:cubicBezTo>
                        <a:close/>
                      </a:path>
                    </a:pathLst>
                  </a:custGeom>
                  <a:solidFill>
                    <a:srgbClr val="FAB49A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4FF5F6C8-CAB9-4CA5-8CFB-C2F55ACCFB9A}"/>
                      </a:ext>
                    </a:extLst>
                  </p:cNvPr>
                  <p:cNvSpPr/>
                  <p:nvPr/>
                </p:nvSpPr>
                <p:spPr>
                  <a:xfrm>
                    <a:off x="7415546" y="1256589"/>
                    <a:ext cx="236745" cy="116018"/>
                  </a:xfrm>
                  <a:custGeom>
                    <a:avLst/>
                    <a:gdLst>
                      <a:gd name="connsiteX0" fmla="*/ 317845 w 381235"/>
                      <a:gd name="connsiteY0" fmla="*/ 0 h 186827"/>
                      <a:gd name="connsiteX1" fmla="*/ 205969 w 381235"/>
                      <a:gd name="connsiteY1" fmla="*/ 39693 h 186827"/>
                      <a:gd name="connsiteX2" fmla="*/ 105939 w 381235"/>
                      <a:gd name="connsiteY2" fmla="*/ 39970 h 186827"/>
                      <a:gd name="connsiteX3" fmla="*/ 36527 w 381235"/>
                      <a:gd name="connsiteY3" fmla="*/ 41633 h 186827"/>
                      <a:gd name="connsiteX4" fmla="*/ 9788 w 381235"/>
                      <a:gd name="connsiteY4" fmla="*/ 61653 h 186827"/>
                      <a:gd name="connsiteX5" fmla="*/ 67632 w 381235"/>
                      <a:gd name="connsiteY5" fmla="*/ 174359 h 186827"/>
                      <a:gd name="connsiteX6" fmla="*/ 258894 w 381235"/>
                      <a:gd name="connsiteY6" fmla="*/ 178516 h 186827"/>
                      <a:gd name="connsiteX7" fmla="*/ 258824 w 381235"/>
                      <a:gd name="connsiteY7" fmla="*/ 178516 h 186827"/>
                      <a:gd name="connsiteX8" fmla="*/ 307454 w 381235"/>
                      <a:gd name="connsiteY8" fmla="*/ 167917 h 186827"/>
                      <a:gd name="connsiteX9" fmla="*/ 381229 w 381235"/>
                      <a:gd name="connsiteY9" fmla="*/ 72667 h 186827"/>
                      <a:gd name="connsiteX10" fmla="*/ 317845 w 381235"/>
                      <a:gd name="connsiteY10" fmla="*/ 0 h 186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81235" h="186827">
                        <a:moveTo>
                          <a:pt x="317845" y="0"/>
                        </a:moveTo>
                        <a:cubicBezTo>
                          <a:pt x="284109" y="21682"/>
                          <a:pt x="250719" y="40247"/>
                          <a:pt x="205969" y="39693"/>
                        </a:cubicBezTo>
                        <a:cubicBezTo>
                          <a:pt x="166276" y="40109"/>
                          <a:pt x="144594" y="42395"/>
                          <a:pt x="105939" y="39970"/>
                        </a:cubicBezTo>
                        <a:cubicBezTo>
                          <a:pt x="82802" y="40524"/>
                          <a:pt x="59665" y="41079"/>
                          <a:pt x="36527" y="41633"/>
                        </a:cubicBezTo>
                        <a:cubicBezTo>
                          <a:pt x="22466" y="42533"/>
                          <a:pt x="15192" y="51054"/>
                          <a:pt x="9788" y="61653"/>
                        </a:cubicBezTo>
                        <a:cubicBezTo>
                          <a:pt x="-14527" y="113538"/>
                          <a:pt x="7087" y="158288"/>
                          <a:pt x="67632" y="174359"/>
                        </a:cubicBezTo>
                        <a:cubicBezTo>
                          <a:pt x="130531" y="190985"/>
                          <a:pt x="194747" y="189530"/>
                          <a:pt x="258894" y="178516"/>
                        </a:cubicBezTo>
                        <a:cubicBezTo>
                          <a:pt x="258894" y="178516"/>
                          <a:pt x="258894" y="178516"/>
                          <a:pt x="258824" y="178516"/>
                        </a:cubicBezTo>
                        <a:cubicBezTo>
                          <a:pt x="275173" y="175191"/>
                          <a:pt x="292768" y="174359"/>
                          <a:pt x="307454" y="167917"/>
                        </a:cubicBezTo>
                        <a:cubicBezTo>
                          <a:pt x="350680" y="148867"/>
                          <a:pt x="381783" y="117417"/>
                          <a:pt x="381229" y="72667"/>
                        </a:cubicBezTo>
                        <a:cubicBezTo>
                          <a:pt x="380813" y="37961"/>
                          <a:pt x="362041" y="7412"/>
                          <a:pt x="317845" y="0"/>
                        </a:cubicBezTo>
                        <a:close/>
                      </a:path>
                    </a:pathLst>
                  </a:custGeom>
                  <a:solidFill>
                    <a:srgbClr val="4B242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84EAFE04-B4E0-41C5-8F42-CE1F2230A92F}"/>
                      </a:ext>
                    </a:extLst>
                  </p:cNvPr>
                  <p:cNvSpPr/>
                  <p:nvPr/>
                </p:nvSpPr>
                <p:spPr>
                  <a:xfrm>
                    <a:off x="6960085" y="1005321"/>
                    <a:ext cx="266815" cy="389484"/>
                  </a:xfrm>
                  <a:custGeom>
                    <a:avLst/>
                    <a:gdLst>
                      <a:gd name="connsiteX0" fmla="*/ 0 w 429657"/>
                      <a:gd name="connsiteY0" fmla="*/ 70381 h 627195"/>
                      <a:gd name="connsiteX1" fmla="*/ 418061 w 429657"/>
                      <a:gd name="connsiteY1" fmla="*/ 0 h 627195"/>
                      <a:gd name="connsiteX2" fmla="*/ 353291 w 429657"/>
                      <a:gd name="connsiteY2" fmla="*/ 382108 h 627195"/>
                      <a:gd name="connsiteX3" fmla="*/ 334241 w 429657"/>
                      <a:gd name="connsiteY3" fmla="*/ 627195 h 627195"/>
                      <a:gd name="connsiteX4" fmla="*/ 0 w 429657"/>
                      <a:gd name="connsiteY4" fmla="*/ 70381 h 627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9657" h="627195">
                        <a:moveTo>
                          <a:pt x="0" y="70381"/>
                        </a:moveTo>
                        <a:cubicBezTo>
                          <a:pt x="132519" y="59990"/>
                          <a:pt x="418061" y="0"/>
                          <a:pt x="418061" y="0"/>
                        </a:cubicBezTo>
                        <a:cubicBezTo>
                          <a:pt x="418061" y="0"/>
                          <a:pt x="470223" y="344355"/>
                          <a:pt x="353291" y="382108"/>
                        </a:cubicBezTo>
                        <a:cubicBezTo>
                          <a:pt x="316923" y="466344"/>
                          <a:pt x="326552" y="524117"/>
                          <a:pt x="334241" y="627195"/>
                        </a:cubicBezTo>
                        <a:cubicBezTo>
                          <a:pt x="44196" y="439051"/>
                          <a:pt x="19050" y="253954"/>
                          <a:pt x="0" y="70381"/>
                        </a:cubicBezTo>
                        <a:close/>
                      </a:path>
                    </a:pathLst>
                  </a:custGeom>
                  <a:solidFill>
                    <a:srgbClr val="681C1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B0AAB2A8-0516-4B7D-B7F8-F52E4FB67AAF}"/>
                      </a:ext>
                    </a:extLst>
                  </p:cNvPr>
                  <p:cNvSpPr/>
                  <p:nvPr/>
                </p:nvSpPr>
                <p:spPr>
                  <a:xfrm>
                    <a:off x="6983843" y="1107310"/>
                    <a:ext cx="615876" cy="535144"/>
                  </a:xfrm>
                  <a:custGeom>
                    <a:avLst/>
                    <a:gdLst>
                      <a:gd name="connsiteX0" fmla="*/ 991758 w 991758"/>
                      <a:gd name="connsiteY0" fmla="*/ 646604 h 861754"/>
                      <a:gd name="connsiteX1" fmla="*/ 690769 w 991758"/>
                      <a:gd name="connsiteY1" fmla="*/ 632333 h 861754"/>
                      <a:gd name="connsiteX2" fmla="*/ 315033 w 991758"/>
                      <a:gd name="connsiteY2" fmla="*/ 217875 h 861754"/>
                      <a:gd name="connsiteX3" fmla="*/ 230728 w 991758"/>
                      <a:gd name="connsiteY3" fmla="*/ 21694 h 861754"/>
                      <a:gd name="connsiteX4" fmla="*/ 119892 w 991758"/>
                      <a:gd name="connsiteY4" fmla="*/ 3475 h 861754"/>
                      <a:gd name="connsiteX5" fmla="*/ 1435 w 991758"/>
                      <a:gd name="connsiteY5" fmla="*/ 97479 h 861754"/>
                      <a:gd name="connsiteX6" fmla="*/ 238002 w 991758"/>
                      <a:gd name="connsiteY6" fmla="*/ 372006 h 861754"/>
                      <a:gd name="connsiteX7" fmla="*/ 314548 w 991758"/>
                      <a:gd name="connsiteY7" fmla="*/ 650621 h 861754"/>
                      <a:gd name="connsiteX8" fmla="*/ 270075 w 991758"/>
                      <a:gd name="connsiteY8" fmla="*/ 734857 h 861754"/>
                      <a:gd name="connsiteX9" fmla="*/ 327225 w 991758"/>
                      <a:gd name="connsiteY9" fmla="*/ 859340 h 861754"/>
                      <a:gd name="connsiteX10" fmla="*/ 385276 w 991758"/>
                      <a:gd name="connsiteY10" fmla="*/ 847771 h 861754"/>
                      <a:gd name="connsiteX11" fmla="*/ 715984 w 991758"/>
                      <a:gd name="connsiteY11" fmla="*/ 753145 h 861754"/>
                      <a:gd name="connsiteX12" fmla="*/ 753045 w 991758"/>
                      <a:gd name="connsiteY12" fmla="*/ 720864 h 861754"/>
                      <a:gd name="connsiteX13" fmla="*/ 779645 w 991758"/>
                      <a:gd name="connsiteY13" fmla="*/ 697173 h 861754"/>
                      <a:gd name="connsiteX14" fmla="*/ 991758 w 991758"/>
                      <a:gd name="connsiteY14" fmla="*/ 646604 h 8617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91758" h="861754">
                        <a:moveTo>
                          <a:pt x="991758" y="646604"/>
                        </a:moveTo>
                        <a:cubicBezTo>
                          <a:pt x="818992" y="688098"/>
                          <a:pt x="720902" y="647158"/>
                          <a:pt x="690769" y="632333"/>
                        </a:cubicBezTo>
                        <a:cubicBezTo>
                          <a:pt x="512876" y="544842"/>
                          <a:pt x="325424" y="331620"/>
                          <a:pt x="315033" y="217875"/>
                        </a:cubicBezTo>
                        <a:cubicBezTo>
                          <a:pt x="308937" y="89720"/>
                          <a:pt x="265849" y="44970"/>
                          <a:pt x="230728" y="21694"/>
                        </a:cubicBezTo>
                        <a:cubicBezTo>
                          <a:pt x="196300" y="2506"/>
                          <a:pt x="159724" y="-5045"/>
                          <a:pt x="119892" y="3475"/>
                        </a:cubicBezTo>
                        <a:cubicBezTo>
                          <a:pt x="43138" y="16430"/>
                          <a:pt x="13628" y="66237"/>
                          <a:pt x="1435" y="97479"/>
                        </a:cubicBezTo>
                        <a:cubicBezTo>
                          <a:pt x="-14843" y="259438"/>
                          <a:pt x="110055" y="306890"/>
                          <a:pt x="238002" y="372006"/>
                        </a:cubicBezTo>
                        <a:cubicBezTo>
                          <a:pt x="334984" y="474184"/>
                          <a:pt x="315448" y="571027"/>
                          <a:pt x="314548" y="650621"/>
                        </a:cubicBezTo>
                        <a:cubicBezTo>
                          <a:pt x="307275" y="703338"/>
                          <a:pt x="271530" y="718162"/>
                          <a:pt x="270075" y="734857"/>
                        </a:cubicBezTo>
                        <a:cubicBezTo>
                          <a:pt x="278180" y="759241"/>
                          <a:pt x="308591" y="840775"/>
                          <a:pt x="327225" y="859340"/>
                        </a:cubicBezTo>
                        <a:cubicBezTo>
                          <a:pt x="349184" y="866406"/>
                          <a:pt x="367403" y="856569"/>
                          <a:pt x="385276" y="847771"/>
                        </a:cubicBezTo>
                        <a:cubicBezTo>
                          <a:pt x="517725" y="782517"/>
                          <a:pt x="588106" y="753145"/>
                          <a:pt x="715984" y="753145"/>
                        </a:cubicBezTo>
                        <a:cubicBezTo>
                          <a:pt x="741130" y="753145"/>
                          <a:pt x="752837" y="733471"/>
                          <a:pt x="753045" y="720864"/>
                        </a:cubicBezTo>
                        <a:cubicBezTo>
                          <a:pt x="755054" y="715045"/>
                          <a:pt x="757963" y="703407"/>
                          <a:pt x="779645" y="697173"/>
                        </a:cubicBezTo>
                        <a:cubicBezTo>
                          <a:pt x="803267" y="691908"/>
                          <a:pt x="854529" y="714006"/>
                          <a:pt x="991758" y="646604"/>
                        </a:cubicBezTo>
                        <a:close/>
                      </a:path>
                    </a:pathLst>
                  </a:custGeom>
                  <a:solidFill>
                    <a:srgbClr val="F58B7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E741AA39-B5F8-4901-A3B6-6DCDD9D366C8}"/>
                      </a:ext>
                    </a:extLst>
                  </p:cNvPr>
                  <p:cNvSpPr/>
                  <p:nvPr/>
                </p:nvSpPr>
                <p:spPr>
                  <a:xfrm>
                    <a:off x="7728797" y="1877811"/>
                    <a:ext cx="56630" cy="132968"/>
                  </a:xfrm>
                  <a:custGeom>
                    <a:avLst/>
                    <a:gdLst>
                      <a:gd name="connsiteX0" fmla="*/ 862 w 91193"/>
                      <a:gd name="connsiteY0" fmla="*/ 0 h 214122"/>
                      <a:gd name="connsiteX1" fmla="*/ 584 w 91193"/>
                      <a:gd name="connsiteY1" fmla="*/ 214122 h 214122"/>
                      <a:gd name="connsiteX2" fmla="*/ 91193 w 91193"/>
                      <a:gd name="connsiteY2" fmla="*/ 179832 h 214122"/>
                      <a:gd name="connsiteX3" fmla="*/ 862 w 91193"/>
                      <a:gd name="connsiteY3" fmla="*/ 0 h 214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193" h="214122">
                        <a:moveTo>
                          <a:pt x="862" y="0"/>
                        </a:moveTo>
                        <a:cubicBezTo>
                          <a:pt x="-940" y="35883"/>
                          <a:pt x="654" y="193063"/>
                          <a:pt x="584" y="214122"/>
                        </a:cubicBezTo>
                        <a:cubicBezTo>
                          <a:pt x="27947" y="206571"/>
                          <a:pt x="53024" y="193202"/>
                          <a:pt x="91193" y="179832"/>
                        </a:cubicBezTo>
                        <a:cubicBezTo>
                          <a:pt x="60090" y="144364"/>
                          <a:pt x="19427" y="63800"/>
                          <a:pt x="862" y="0"/>
                        </a:cubicBezTo>
                        <a:close/>
                      </a:path>
                    </a:pathLst>
                  </a:custGeom>
                  <a:solidFill>
                    <a:srgbClr val="A81F3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92667AFC-C848-4EAF-87B5-20E35AD9575B}"/>
                      </a:ext>
                    </a:extLst>
                  </p:cNvPr>
                  <p:cNvSpPr/>
                  <p:nvPr/>
                </p:nvSpPr>
                <p:spPr>
                  <a:xfrm>
                    <a:off x="7314337" y="1000964"/>
                    <a:ext cx="152506" cy="159145"/>
                  </a:xfrm>
                  <a:custGeom>
                    <a:avLst/>
                    <a:gdLst>
                      <a:gd name="connsiteX0" fmla="*/ 245574 w 245584"/>
                      <a:gd name="connsiteY0" fmla="*/ 132677 h 256274"/>
                      <a:gd name="connsiteX1" fmla="*/ 123515 w 245584"/>
                      <a:gd name="connsiteY1" fmla="*/ 256260 h 256274"/>
                      <a:gd name="connsiteX2" fmla="*/ 2 w 245584"/>
                      <a:gd name="connsiteY2" fmla="*/ 130876 h 256274"/>
                      <a:gd name="connsiteX3" fmla="*/ 124624 w 245584"/>
                      <a:gd name="connsiteY3" fmla="*/ 20 h 256274"/>
                      <a:gd name="connsiteX4" fmla="*/ 245574 w 245584"/>
                      <a:gd name="connsiteY4" fmla="*/ 132677 h 256274"/>
                      <a:gd name="connsiteX5" fmla="*/ 245574 w 245584"/>
                      <a:gd name="connsiteY5" fmla="*/ 132677 h 256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5584" h="256274">
                        <a:moveTo>
                          <a:pt x="245574" y="132677"/>
                        </a:moveTo>
                        <a:cubicBezTo>
                          <a:pt x="244742" y="201812"/>
                          <a:pt x="189879" y="257299"/>
                          <a:pt x="123515" y="256260"/>
                        </a:cubicBezTo>
                        <a:cubicBezTo>
                          <a:pt x="59646" y="255221"/>
                          <a:pt x="-414" y="194261"/>
                          <a:pt x="2" y="130876"/>
                        </a:cubicBezTo>
                        <a:cubicBezTo>
                          <a:pt x="487" y="62296"/>
                          <a:pt x="60962" y="-1296"/>
                          <a:pt x="124624" y="20"/>
                        </a:cubicBezTo>
                        <a:cubicBezTo>
                          <a:pt x="189463" y="1267"/>
                          <a:pt x="246474" y="63820"/>
                          <a:pt x="245574" y="132677"/>
                        </a:cubicBezTo>
                        <a:lnTo>
                          <a:pt x="245574" y="132677"/>
                        </a:lnTo>
                        <a:close/>
                      </a:path>
                    </a:pathLst>
                  </a:custGeom>
                  <a:solidFill>
                    <a:srgbClr val="FFFDF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B4CCD7F8-4603-4FF9-8349-19F8C471D3CD}"/>
                      </a:ext>
                    </a:extLst>
                  </p:cNvPr>
                  <p:cNvSpPr/>
                  <p:nvPr/>
                </p:nvSpPr>
                <p:spPr>
                  <a:xfrm>
                    <a:off x="7530068" y="986693"/>
                    <a:ext cx="152075" cy="157090"/>
                  </a:xfrm>
                  <a:custGeom>
                    <a:avLst/>
                    <a:gdLst>
                      <a:gd name="connsiteX0" fmla="*/ 8 w 244889"/>
                      <a:gd name="connsiteY0" fmla="*/ 123377 h 252966"/>
                      <a:gd name="connsiteX1" fmla="*/ 121235 w 244889"/>
                      <a:gd name="connsiteY1" fmla="*/ 2 h 252966"/>
                      <a:gd name="connsiteX2" fmla="*/ 244887 w 244889"/>
                      <a:gd name="connsiteY2" fmla="*/ 128088 h 252966"/>
                      <a:gd name="connsiteX3" fmla="*/ 116316 w 244889"/>
                      <a:gd name="connsiteY3" fmla="*/ 252917 h 252966"/>
                      <a:gd name="connsiteX4" fmla="*/ 8 w 244889"/>
                      <a:gd name="connsiteY4" fmla="*/ 123377 h 252966"/>
                      <a:gd name="connsiteX5" fmla="*/ 8 w 244889"/>
                      <a:gd name="connsiteY5" fmla="*/ 123377 h 252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4889" h="252966">
                        <a:moveTo>
                          <a:pt x="8" y="123377"/>
                        </a:moveTo>
                        <a:cubicBezTo>
                          <a:pt x="770" y="53481"/>
                          <a:pt x="52863" y="418"/>
                          <a:pt x="121235" y="2"/>
                        </a:cubicBezTo>
                        <a:cubicBezTo>
                          <a:pt x="190161" y="-413"/>
                          <a:pt x="244471" y="55836"/>
                          <a:pt x="244887" y="128088"/>
                        </a:cubicBezTo>
                        <a:cubicBezTo>
                          <a:pt x="245302" y="194867"/>
                          <a:pt x="183511" y="254926"/>
                          <a:pt x="116316" y="252917"/>
                        </a:cubicBezTo>
                        <a:cubicBezTo>
                          <a:pt x="52655" y="250977"/>
                          <a:pt x="-754" y="191541"/>
                          <a:pt x="8" y="123377"/>
                        </a:cubicBezTo>
                        <a:lnTo>
                          <a:pt x="8" y="123377"/>
                        </a:lnTo>
                        <a:close/>
                      </a:path>
                    </a:pathLst>
                  </a:custGeom>
                  <a:solidFill>
                    <a:srgbClr val="FEFEF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: Shape 208">
                    <a:extLst>
                      <a:ext uri="{FF2B5EF4-FFF2-40B4-BE49-F238E27FC236}">
                        <a16:creationId xmlns:a16="http://schemas.microsoft.com/office/drawing/2014/main" id="{A217CC30-C0E4-4289-B8F6-EAE5425415CE}"/>
                      </a:ext>
                    </a:extLst>
                  </p:cNvPr>
                  <p:cNvSpPr/>
                  <p:nvPr/>
                </p:nvSpPr>
                <p:spPr>
                  <a:xfrm>
                    <a:off x="7437960" y="1256589"/>
                    <a:ext cx="174965" cy="59825"/>
                  </a:xfrm>
                  <a:custGeom>
                    <a:avLst/>
                    <a:gdLst>
                      <a:gd name="connsiteX0" fmla="*/ 281750 w 281750"/>
                      <a:gd name="connsiteY0" fmla="*/ 0 h 96338"/>
                      <a:gd name="connsiteX1" fmla="*/ 173477 w 281750"/>
                      <a:gd name="connsiteY1" fmla="*/ 96081 h 96338"/>
                      <a:gd name="connsiteX2" fmla="*/ 38810 w 281750"/>
                      <a:gd name="connsiteY2" fmla="*/ 77862 h 96338"/>
                      <a:gd name="connsiteX3" fmla="*/ 433 w 281750"/>
                      <a:gd name="connsiteY3" fmla="*/ 41564 h 96338"/>
                      <a:gd name="connsiteX4" fmla="*/ 69844 w 281750"/>
                      <a:gd name="connsiteY4" fmla="*/ 39901 h 96338"/>
                      <a:gd name="connsiteX5" fmla="*/ 169875 w 281750"/>
                      <a:gd name="connsiteY5" fmla="*/ 39624 h 96338"/>
                      <a:gd name="connsiteX6" fmla="*/ 281750 w 281750"/>
                      <a:gd name="connsiteY6" fmla="*/ 0 h 96338"/>
                      <a:gd name="connsiteX7" fmla="*/ 281750 w 281750"/>
                      <a:gd name="connsiteY7" fmla="*/ 0 h 96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1750" h="96338">
                        <a:moveTo>
                          <a:pt x="281750" y="0"/>
                        </a:moveTo>
                        <a:cubicBezTo>
                          <a:pt x="277247" y="70727"/>
                          <a:pt x="248846" y="99406"/>
                          <a:pt x="173477" y="96081"/>
                        </a:cubicBezTo>
                        <a:cubicBezTo>
                          <a:pt x="129488" y="94142"/>
                          <a:pt x="81552" y="89154"/>
                          <a:pt x="38810" y="77862"/>
                        </a:cubicBezTo>
                        <a:cubicBezTo>
                          <a:pt x="14703" y="71489"/>
                          <a:pt x="-3031" y="66225"/>
                          <a:pt x="433" y="41564"/>
                        </a:cubicBezTo>
                        <a:cubicBezTo>
                          <a:pt x="23571" y="41009"/>
                          <a:pt x="46707" y="39485"/>
                          <a:pt x="69844" y="39901"/>
                        </a:cubicBezTo>
                        <a:cubicBezTo>
                          <a:pt x="108568" y="40594"/>
                          <a:pt x="111547" y="40178"/>
                          <a:pt x="169875" y="39624"/>
                        </a:cubicBezTo>
                        <a:cubicBezTo>
                          <a:pt x="214971" y="39278"/>
                          <a:pt x="248014" y="21682"/>
                          <a:pt x="281750" y="0"/>
                        </a:cubicBezTo>
                        <a:lnTo>
                          <a:pt x="281750" y="0"/>
                        </a:lnTo>
                        <a:close/>
                      </a:path>
                    </a:pathLst>
                  </a:custGeom>
                  <a:solidFill>
                    <a:srgbClr val="FAF7F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368E757C-C68A-477E-82E4-9532FAFC66B1}"/>
                      </a:ext>
                    </a:extLst>
                  </p:cNvPr>
                  <p:cNvSpPr/>
                  <p:nvPr/>
                </p:nvSpPr>
                <p:spPr>
                  <a:xfrm>
                    <a:off x="7415546" y="1294918"/>
                    <a:ext cx="160771" cy="77431"/>
                  </a:xfrm>
                  <a:custGeom>
                    <a:avLst/>
                    <a:gdLst>
                      <a:gd name="connsiteX0" fmla="*/ 258894 w 258893"/>
                      <a:gd name="connsiteY0" fmla="*/ 116863 h 124689"/>
                      <a:gd name="connsiteX1" fmla="*/ 67632 w 258893"/>
                      <a:gd name="connsiteY1" fmla="*/ 112707 h 124689"/>
                      <a:gd name="connsiteX2" fmla="*/ 9788 w 258893"/>
                      <a:gd name="connsiteY2" fmla="*/ 0 h 124689"/>
                      <a:gd name="connsiteX3" fmla="*/ 258894 w 258893"/>
                      <a:gd name="connsiteY3" fmla="*/ 116863 h 124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8893" h="124689">
                        <a:moveTo>
                          <a:pt x="258894" y="116863"/>
                        </a:moveTo>
                        <a:cubicBezTo>
                          <a:pt x="190591" y="126631"/>
                          <a:pt x="130531" y="129332"/>
                          <a:pt x="67632" y="112707"/>
                        </a:cubicBezTo>
                        <a:cubicBezTo>
                          <a:pt x="7087" y="96635"/>
                          <a:pt x="-14527" y="51955"/>
                          <a:pt x="9788" y="0"/>
                        </a:cubicBezTo>
                        <a:cubicBezTo>
                          <a:pt x="51075" y="14963"/>
                          <a:pt x="229037" y="93241"/>
                          <a:pt x="258894" y="116863"/>
                        </a:cubicBezTo>
                        <a:close/>
                      </a:path>
                    </a:pathLst>
                  </a:custGeom>
                  <a:solidFill>
                    <a:srgbClr val="E6635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6514AC53-9FF8-4206-BF86-A6720423486C}"/>
                      </a:ext>
                    </a:extLst>
                  </p:cNvPr>
                  <p:cNvSpPr/>
                  <p:nvPr/>
                </p:nvSpPr>
                <p:spPr>
                  <a:xfrm>
                    <a:off x="7530608" y="894632"/>
                    <a:ext cx="159301" cy="61535"/>
                  </a:xfrm>
                  <a:custGeom>
                    <a:avLst/>
                    <a:gdLst>
                      <a:gd name="connsiteX0" fmla="*/ 9598 w 256525"/>
                      <a:gd name="connsiteY0" fmla="*/ 64707 h 99091"/>
                      <a:gd name="connsiteX1" fmla="*/ 246026 w 256525"/>
                      <a:gd name="connsiteY1" fmla="*/ 67478 h 99091"/>
                      <a:gd name="connsiteX2" fmla="*/ 175229 w 256525"/>
                      <a:gd name="connsiteY2" fmla="*/ 54662 h 99091"/>
                      <a:gd name="connsiteX3" fmla="*/ 41256 w 256525"/>
                      <a:gd name="connsiteY3" fmla="*/ 89853 h 99091"/>
                      <a:gd name="connsiteX4" fmla="*/ 4056 w 256525"/>
                      <a:gd name="connsiteY4" fmla="*/ 94148 h 99091"/>
                      <a:gd name="connsiteX5" fmla="*/ 9598 w 256525"/>
                      <a:gd name="connsiteY5" fmla="*/ 64707 h 99091"/>
                      <a:gd name="connsiteX6" fmla="*/ 9598 w 256525"/>
                      <a:gd name="connsiteY6" fmla="*/ 64707 h 99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525" h="99091">
                        <a:moveTo>
                          <a:pt x="9598" y="64707"/>
                        </a:moveTo>
                        <a:cubicBezTo>
                          <a:pt x="104640" y="-22300"/>
                          <a:pt x="148490" y="-21746"/>
                          <a:pt x="246026" y="67478"/>
                        </a:cubicBezTo>
                        <a:cubicBezTo>
                          <a:pt x="279693" y="97819"/>
                          <a:pt x="226006" y="77176"/>
                          <a:pt x="175229" y="54662"/>
                        </a:cubicBezTo>
                        <a:cubicBezTo>
                          <a:pt x="120850" y="30486"/>
                          <a:pt x="83858" y="69902"/>
                          <a:pt x="41256" y="89853"/>
                        </a:cubicBezTo>
                        <a:cubicBezTo>
                          <a:pt x="24215" y="97819"/>
                          <a:pt x="12368" y="103707"/>
                          <a:pt x="4056" y="94148"/>
                        </a:cubicBezTo>
                        <a:cubicBezTo>
                          <a:pt x="-2871" y="86112"/>
                          <a:pt x="-862" y="76760"/>
                          <a:pt x="9598" y="64707"/>
                        </a:cubicBezTo>
                        <a:lnTo>
                          <a:pt x="9598" y="64707"/>
                        </a:lnTo>
                        <a:close/>
                      </a:path>
                    </a:pathLst>
                  </a:custGeom>
                  <a:solidFill>
                    <a:srgbClr val="70251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: Shape 211">
                    <a:extLst>
                      <a:ext uri="{FF2B5EF4-FFF2-40B4-BE49-F238E27FC236}">
                        <a16:creationId xmlns:a16="http://schemas.microsoft.com/office/drawing/2014/main" id="{C20EAF93-9FDE-427E-B1D1-510E86E55556}"/>
                      </a:ext>
                    </a:extLst>
                  </p:cNvPr>
                  <p:cNvSpPr/>
                  <p:nvPr/>
                </p:nvSpPr>
                <p:spPr>
                  <a:xfrm>
                    <a:off x="7520912" y="1194113"/>
                    <a:ext cx="91915" cy="42903"/>
                  </a:xfrm>
                  <a:custGeom>
                    <a:avLst/>
                    <a:gdLst>
                      <a:gd name="connsiteX0" fmla="*/ 59780 w 148012"/>
                      <a:gd name="connsiteY0" fmla="*/ 69088 h 69088"/>
                      <a:gd name="connsiteX1" fmla="*/ 204 w 148012"/>
                      <a:gd name="connsiteY1" fmla="*/ 46921 h 69088"/>
                      <a:gd name="connsiteX2" fmla="*/ 64628 w 148012"/>
                      <a:gd name="connsiteY2" fmla="*/ 16718 h 69088"/>
                      <a:gd name="connsiteX3" fmla="*/ 145677 w 148012"/>
                      <a:gd name="connsiteY3" fmla="*/ 15956 h 69088"/>
                      <a:gd name="connsiteX4" fmla="*/ 105638 w 148012"/>
                      <a:gd name="connsiteY4" fmla="*/ 64239 h 69088"/>
                      <a:gd name="connsiteX5" fmla="*/ 59780 w 148012"/>
                      <a:gd name="connsiteY5" fmla="*/ 69088 h 69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8012" h="69088">
                        <a:moveTo>
                          <a:pt x="59780" y="69088"/>
                        </a:moveTo>
                        <a:cubicBezTo>
                          <a:pt x="21680" y="69088"/>
                          <a:pt x="2491" y="68257"/>
                          <a:pt x="204" y="46921"/>
                        </a:cubicBezTo>
                        <a:cubicBezTo>
                          <a:pt x="-3259" y="14640"/>
                          <a:pt x="38097" y="22260"/>
                          <a:pt x="64628" y="16718"/>
                        </a:cubicBezTo>
                        <a:cubicBezTo>
                          <a:pt x="98711" y="9583"/>
                          <a:pt x="134732" y="-16602"/>
                          <a:pt x="145677" y="15956"/>
                        </a:cubicBezTo>
                        <a:cubicBezTo>
                          <a:pt x="155722" y="45743"/>
                          <a:pt x="131685" y="57520"/>
                          <a:pt x="105638" y="64239"/>
                        </a:cubicBezTo>
                        <a:cubicBezTo>
                          <a:pt x="96702" y="66525"/>
                          <a:pt x="59780" y="69088"/>
                          <a:pt x="59780" y="69088"/>
                        </a:cubicBezTo>
                        <a:close/>
                      </a:path>
                    </a:pathLst>
                  </a:custGeom>
                  <a:solidFill>
                    <a:srgbClr val="F69C87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10C13413-E827-4D25-9CD2-D079B7AD3E9F}"/>
                      </a:ext>
                    </a:extLst>
                  </p:cNvPr>
                  <p:cNvSpPr/>
                  <p:nvPr/>
                </p:nvSpPr>
                <p:spPr>
                  <a:xfrm>
                    <a:off x="7592234" y="2391919"/>
                    <a:ext cx="14707" cy="44050"/>
                  </a:xfrm>
                  <a:custGeom>
                    <a:avLst/>
                    <a:gdLst>
                      <a:gd name="connsiteX0" fmla="*/ 0 w 23683"/>
                      <a:gd name="connsiteY0" fmla="*/ 0 h 70935"/>
                      <a:gd name="connsiteX1" fmla="*/ 23622 w 23683"/>
                      <a:gd name="connsiteY1" fmla="*/ 60614 h 70935"/>
                      <a:gd name="connsiteX2" fmla="*/ 14408 w 23683"/>
                      <a:gd name="connsiteY2" fmla="*/ 70935 h 70935"/>
                      <a:gd name="connsiteX3" fmla="*/ 0 w 23683"/>
                      <a:gd name="connsiteY3" fmla="*/ 0 h 70935"/>
                      <a:gd name="connsiteX4" fmla="*/ 0 w 23683"/>
                      <a:gd name="connsiteY4" fmla="*/ 0 h 70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683" h="70935">
                        <a:moveTo>
                          <a:pt x="0" y="0"/>
                        </a:moveTo>
                        <a:cubicBezTo>
                          <a:pt x="35814" y="11084"/>
                          <a:pt x="19050" y="39278"/>
                          <a:pt x="23622" y="60614"/>
                        </a:cubicBezTo>
                        <a:cubicBezTo>
                          <a:pt x="20504" y="64077"/>
                          <a:pt x="17457" y="67472"/>
                          <a:pt x="14408" y="70935"/>
                        </a:cubicBezTo>
                        <a:cubicBezTo>
                          <a:pt x="9629" y="47244"/>
                          <a:pt x="4780" y="23622"/>
                          <a:pt x="0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04B42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: Shape 213">
                    <a:extLst>
                      <a:ext uri="{FF2B5EF4-FFF2-40B4-BE49-F238E27FC236}">
                        <a16:creationId xmlns:a16="http://schemas.microsoft.com/office/drawing/2014/main" id="{6134734C-DEB2-439C-BC61-8A01673DD5E1}"/>
                      </a:ext>
                    </a:extLst>
                  </p:cNvPr>
                  <p:cNvSpPr/>
                  <p:nvPr/>
                </p:nvSpPr>
                <p:spPr>
                  <a:xfrm>
                    <a:off x="7032678" y="1146727"/>
                    <a:ext cx="94956" cy="129233"/>
                  </a:xfrm>
                  <a:custGeom>
                    <a:avLst/>
                    <a:gdLst>
                      <a:gd name="connsiteX0" fmla="*/ 117173 w 152910"/>
                      <a:gd name="connsiteY0" fmla="*/ 207601 h 208107"/>
                      <a:gd name="connsiteX1" fmla="*/ 11325 w 152910"/>
                      <a:gd name="connsiteY1" fmla="*/ 122742 h 208107"/>
                      <a:gd name="connsiteX2" fmla="*/ 29128 w 152910"/>
                      <a:gd name="connsiteY2" fmla="*/ 19595 h 208107"/>
                      <a:gd name="connsiteX3" fmla="*/ 92928 w 152910"/>
                      <a:gd name="connsiteY3" fmla="*/ 9481 h 208107"/>
                      <a:gd name="connsiteX4" fmla="*/ 149177 w 152910"/>
                      <a:gd name="connsiteY4" fmla="*/ 93301 h 208107"/>
                      <a:gd name="connsiteX5" fmla="*/ 145229 w 152910"/>
                      <a:gd name="connsiteY5" fmla="*/ 170540 h 208107"/>
                      <a:gd name="connsiteX6" fmla="*/ 117173 w 152910"/>
                      <a:gd name="connsiteY6" fmla="*/ 207601 h 208107"/>
                      <a:gd name="connsiteX7" fmla="*/ 117173 w 152910"/>
                      <a:gd name="connsiteY7" fmla="*/ 207601 h 208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2910" h="208107">
                        <a:moveTo>
                          <a:pt x="117173" y="207601"/>
                        </a:moveTo>
                        <a:cubicBezTo>
                          <a:pt x="50257" y="205869"/>
                          <a:pt x="29890" y="164513"/>
                          <a:pt x="11325" y="122742"/>
                        </a:cubicBezTo>
                        <a:cubicBezTo>
                          <a:pt x="-5162" y="85681"/>
                          <a:pt x="-7101" y="50005"/>
                          <a:pt x="29128" y="19595"/>
                        </a:cubicBezTo>
                        <a:cubicBezTo>
                          <a:pt x="48732" y="3108"/>
                          <a:pt x="70830" y="-9431"/>
                          <a:pt x="92928" y="9481"/>
                        </a:cubicBezTo>
                        <a:cubicBezTo>
                          <a:pt x="119806" y="32549"/>
                          <a:pt x="166426" y="53400"/>
                          <a:pt x="149177" y="93301"/>
                        </a:cubicBezTo>
                        <a:cubicBezTo>
                          <a:pt x="136848" y="121910"/>
                          <a:pt x="136778" y="143523"/>
                          <a:pt x="145229" y="170540"/>
                        </a:cubicBezTo>
                        <a:cubicBezTo>
                          <a:pt x="152988" y="195270"/>
                          <a:pt x="142389" y="211203"/>
                          <a:pt x="117173" y="207601"/>
                        </a:cubicBezTo>
                        <a:lnTo>
                          <a:pt x="117173" y="207601"/>
                        </a:lnTo>
                        <a:close/>
                      </a:path>
                    </a:pathLst>
                  </a:custGeom>
                  <a:solidFill>
                    <a:srgbClr val="DB654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Freeform: Shape 214">
                    <a:extLst>
                      <a:ext uri="{FF2B5EF4-FFF2-40B4-BE49-F238E27FC236}">
                        <a16:creationId xmlns:a16="http://schemas.microsoft.com/office/drawing/2014/main" id="{AC00724D-85F4-4DAC-894E-C92E0D0BC0C7}"/>
                      </a:ext>
                    </a:extLst>
                  </p:cNvPr>
                  <p:cNvSpPr/>
                  <p:nvPr/>
                </p:nvSpPr>
                <p:spPr>
                  <a:xfrm>
                    <a:off x="7579500" y="1033377"/>
                    <a:ext cx="36737" cy="11585"/>
                  </a:xfrm>
                  <a:custGeom>
                    <a:avLst/>
                    <a:gdLst>
                      <a:gd name="connsiteX0" fmla="*/ 59158 w 59158"/>
                      <a:gd name="connsiteY0" fmla="*/ 17236 h 18655"/>
                      <a:gd name="connsiteX1" fmla="*/ 0 w 59158"/>
                      <a:gd name="connsiteY1" fmla="*/ 10863 h 18655"/>
                      <a:gd name="connsiteX2" fmla="*/ 59158 w 59158"/>
                      <a:gd name="connsiteY2" fmla="*/ 17236 h 18655"/>
                      <a:gd name="connsiteX3" fmla="*/ 59158 w 59158"/>
                      <a:gd name="connsiteY3" fmla="*/ 17236 h 18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158" h="18655">
                        <a:moveTo>
                          <a:pt x="59158" y="17236"/>
                        </a:moveTo>
                        <a:cubicBezTo>
                          <a:pt x="39277" y="16474"/>
                          <a:pt x="18288" y="23886"/>
                          <a:pt x="0" y="10863"/>
                        </a:cubicBezTo>
                        <a:cubicBezTo>
                          <a:pt x="22167" y="-6178"/>
                          <a:pt x="41633" y="-2507"/>
                          <a:pt x="59158" y="17236"/>
                        </a:cubicBezTo>
                        <a:lnTo>
                          <a:pt x="59158" y="17236"/>
                        </a:lnTo>
                        <a:close/>
                      </a:path>
                    </a:pathLst>
                  </a:custGeom>
                  <a:solidFill>
                    <a:srgbClr val="2B1A1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Freeform: Shape 215">
                    <a:extLst>
                      <a:ext uri="{FF2B5EF4-FFF2-40B4-BE49-F238E27FC236}">
                        <a16:creationId xmlns:a16="http://schemas.microsoft.com/office/drawing/2014/main" id="{E2D35862-ED15-4B5C-888C-1E922AEE2F87}"/>
                      </a:ext>
                    </a:extLst>
                  </p:cNvPr>
                  <p:cNvSpPr/>
                  <p:nvPr/>
                </p:nvSpPr>
                <p:spPr>
                  <a:xfrm>
                    <a:off x="7345913" y="1050447"/>
                    <a:ext cx="67366" cy="93348"/>
                  </a:xfrm>
                  <a:custGeom>
                    <a:avLst/>
                    <a:gdLst>
                      <a:gd name="connsiteX0" fmla="*/ 108481 w 108481"/>
                      <a:gd name="connsiteY0" fmla="*/ 75161 h 150321"/>
                      <a:gd name="connsiteX1" fmla="*/ 54241 w 108481"/>
                      <a:gd name="connsiteY1" fmla="*/ 150322 h 150321"/>
                      <a:gd name="connsiteX2" fmla="*/ 1 w 108481"/>
                      <a:gd name="connsiteY2" fmla="*/ 75161 h 150321"/>
                      <a:gd name="connsiteX3" fmla="*/ 54241 w 108481"/>
                      <a:gd name="connsiteY3" fmla="*/ 0 h 150321"/>
                      <a:gd name="connsiteX4" fmla="*/ 108481 w 108481"/>
                      <a:gd name="connsiteY4" fmla="*/ 75161 h 15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81" h="150321">
                        <a:moveTo>
                          <a:pt x="108481" y="75161"/>
                        </a:moveTo>
                        <a:cubicBezTo>
                          <a:pt x="108481" y="116671"/>
                          <a:pt x="84197" y="150322"/>
                          <a:pt x="54241" y="150322"/>
                        </a:cubicBezTo>
                        <a:cubicBezTo>
                          <a:pt x="24285" y="150322"/>
                          <a:pt x="1" y="116671"/>
                          <a:pt x="1" y="75161"/>
                        </a:cubicBezTo>
                        <a:cubicBezTo>
                          <a:pt x="1" y="33651"/>
                          <a:pt x="24285" y="0"/>
                          <a:pt x="54241" y="0"/>
                        </a:cubicBezTo>
                        <a:cubicBezTo>
                          <a:pt x="84197" y="0"/>
                          <a:pt x="108481" y="33651"/>
                          <a:pt x="108481" y="75161"/>
                        </a:cubicBezTo>
                        <a:close/>
                      </a:path>
                    </a:pathLst>
                  </a:custGeom>
                  <a:solidFill>
                    <a:srgbClr val="423331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1277EA66-94D6-4AB3-8B92-C269A03B4435}"/>
                      </a:ext>
                    </a:extLst>
                  </p:cNvPr>
                  <p:cNvSpPr/>
                  <p:nvPr/>
                </p:nvSpPr>
                <p:spPr>
                  <a:xfrm>
                    <a:off x="7561648" y="1033842"/>
                    <a:ext cx="67366" cy="93348"/>
                  </a:xfrm>
                  <a:custGeom>
                    <a:avLst/>
                    <a:gdLst>
                      <a:gd name="connsiteX0" fmla="*/ 108481 w 108481"/>
                      <a:gd name="connsiteY0" fmla="*/ 75161 h 150321"/>
                      <a:gd name="connsiteX1" fmla="*/ 54241 w 108481"/>
                      <a:gd name="connsiteY1" fmla="*/ 150322 h 150321"/>
                      <a:gd name="connsiteX2" fmla="*/ 1 w 108481"/>
                      <a:gd name="connsiteY2" fmla="*/ 75161 h 150321"/>
                      <a:gd name="connsiteX3" fmla="*/ 54241 w 108481"/>
                      <a:gd name="connsiteY3" fmla="*/ 0 h 150321"/>
                      <a:gd name="connsiteX4" fmla="*/ 108481 w 108481"/>
                      <a:gd name="connsiteY4" fmla="*/ 75161 h 15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81" h="150321">
                        <a:moveTo>
                          <a:pt x="108481" y="75161"/>
                        </a:moveTo>
                        <a:cubicBezTo>
                          <a:pt x="108481" y="116671"/>
                          <a:pt x="84197" y="150322"/>
                          <a:pt x="54241" y="150322"/>
                        </a:cubicBezTo>
                        <a:cubicBezTo>
                          <a:pt x="24285" y="150322"/>
                          <a:pt x="1" y="116671"/>
                          <a:pt x="1" y="75161"/>
                        </a:cubicBezTo>
                        <a:cubicBezTo>
                          <a:pt x="1" y="33651"/>
                          <a:pt x="24285" y="0"/>
                          <a:pt x="54241" y="0"/>
                        </a:cubicBezTo>
                        <a:cubicBezTo>
                          <a:pt x="84197" y="0"/>
                          <a:pt x="108481" y="33651"/>
                          <a:pt x="108481" y="75161"/>
                        </a:cubicBezTo>
                        <a:close/>
                      </a:path>
                    </a:pathLst>
                  </a:custGeom>
                  <a:solidFill>
                    <a:srgbClr val="423331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13B4580E-54CA-4453-AEEA-FCAF3549B5B5}"/>
                      </a:ext>
                    </a:extLst>
                  </p:cNvPr>
                  <p:cNvSpPr/>
                  <p:nvPr/>
                </p:nvSpPr>
                <p:spPr>
                  <a:xfrm>
                    <a:off x="7127640" y="1545251"/>
                    <a:ext cx="394685" cy="274531"/>
                  </a:xfrm>
                  <a:custGeom>
                    <a:avLst/>
                    <a:gdLst>
                      <a:gd name="connsiteX0" fmla="*/ 44127 w 635569"/>
                      <a:gd name="connsiteY0" fmla="*/ 5523 h 442083"/>
                      <a:gd name="connsiteX1" fmla="*/ 0 w 635569"/>
                      <a:gd name="connsiteY1" fmla="*/ 6285 h 442083"/>
                      <a:gd name="connsiteX2" fmla="*/ 414251 w 635569"/>
                      <a:gd name="connsiteY2" fmla="*/ 441317 h 442083"/>
                      <a:gd name="connsiteX3" fmla="*/ 632460 w 635569"/>
                      <a:gd name="connsiteY3" fmla="*/ 224217 h 442083"/>
                      <a:gd name="connsiteX4" fmla="*/ 553073 w 635569"/>
                      <a:gd name="connsiteY4" fmla="*/ 47917 h 442083"/>
                      <a:gd name="connsiteX5" fmla="*/ 526126 w 635569"/>
                      <a:gd name="connsiteY5" fmla="*/ 47917 h 442083"/>
                      <a:gd name="connsiteX6" fmla="*/ 573924 w 635569"/>
                      <a:gd name="connsiteY6" fmla="*/ 233638 h 442083"/>
                      <a:gd name="connsiteX7" fmla="*/ 423464 w 635569"/>
                      <a:gd name="connsiteY7" fmla="*/ 368581 h 442083"/>
                      <a:gd name="connsiteX8" fmla="*/ 44127 w 635569"/>
                      <a:gd name="connsiteY8" fmla="*/ 5523 h 442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35569" h="442083">
                        <a:moveTo>
                          <a:pt x="44127" y="5523"/>
                        </a:moveTo>
                        <a:cubicBezTo>
                          <a:pt x="40871" y="-5007"/>
                          <a:pt x="19397" y="1990"/>
                          <a:pt x="0" y="6285"/>
                        </a:cubicBezTo>
                        <a:cubicBezTo>
                          <a:pt x="87007" y="330135"/>
                          <a:pt x="258664" y="453094"/>
                          <a:pt x="414251" y="441317"/>
                        </a:cubicBezTo>
                        <a:cubicBezTo>
                          <a:pt x="621100" y="425662"/>
                          <a:pt x="646246" y="320921"/>
                          <a:pt x="632460" y="224217"/>
                        </a:cubicBezTo>
                        <a:cubicBezTo>
                          <a:pt x="618675" y="127512"/>
                          <a:pt x="553073" y="47917"/>
                          <a:pt x="553073" y="47917"/>
                        </a:cubicBezTo>
                        <a:cubicBezTo>
                          <a:pt x="553073" y="47917"/>
                          <a:pt x="523840" y="40921"/>
                          <a:pt x="526126" y="47917"/>
                        </a:cubicBezTo>
                        <a:cubicBezTo>
                          <a:pt x="557646" y="146700"/>
                          <a:pt x="564226" y="159100"/>
                          <a:pt x="573924" y="233638"/>
                        </a:cubicBezTo>
                        <a:cubicBezTo>
                          <a:pt x="584039" y="311500"/>
                          <a:pt x="520931" y="366849"/>
                          <a:pt x="423464" y="368581"/>
                        </a:cubicBezTo>
                        <a:cubicBezTo>
                          <a:pt x="325998" y="370313"/>
                          <a:pt x="147551" y="343920"/>
                          <a:pt x="44127" y="552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A6445F9C-4A61-42A9-A484-ABB657A277D3}"/>
                      </a:ext>
                    </a:extLst>
                  </p:cNvPr>
                  <p:cNvSpPr/>
                  <p:nvPr/>
                </p:nvSpPr>
                <p:spPr>
                  <a:xfrm>
                    <a:off x="6620802" y="1548877"/>
                    <a:ext cx="520947" cy="392041"/>
                  </a:xfrm>
                  <a:custGeom>
                    <a:avLst/>
                    <a:gdLst>
                      <a:gd name="connsiteX0" fmla="*/ 461218 w 838892"/>
                      <a:gd name="connsiteY0" fmla="*/ 179239 h 631312"/>
                      <a:gd name="connsiteX1" fmla="*/ 838893 w 838892"/>
                      <a:gd name="connsiteY1" fmla="*/ 66394 h 631312"/>
                      <a:gd name="connsiteX2" fmla="*/ 816102 w 838892"/>
                      <a:gd name="connsiteY2" fmla="*/ 377 h 631312"/>
                      <a:gd name="connsiteX3" fmla="*/ 310896 w 838892"/>
                      <a:gd name="connsiteY3" fmla="*/ 172520 h 631312"/>
                      <a:gd name="connsiteX4" fmla="*/ 0 w 838892"/>
                      <a:gd name="connsiteY4" fmla="*/ 631313 h 631312"/>
                      <a:gd name="connsiteX5" fmla="*/ 165493 w 838892"/>
                      <a:gd name="connsiteY5" fmla="*/ 604019 h 631312"/>
                      <a:gd name="connsiteX6" fmla="*/ 461218 w 838892"/>
                      <a:gd name="connsiteY6" fmla="*/ 179239 h 631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8892" h="631312">
                        <a:moveTo>
                          <a:pt x="461218" y="179239"/>
                        </a:moveTo>
                        <a:cubicBezTo>
                          <a:pt x="576972" y="113361"/>
                          <a:pt x="786383" y="75261"/>
                          <a:pt x="838893" y="66394"/>
                        </a:cubicBezTo>
                        <a:cubicBezTo>
                          <a:pt x="824415" y="27393"/>
                          <a:pt x="816102" y="377"/>
                          <a:pt x="816102" y="377"/>
                        </a:cubicBezTo>
                        <a:cubicBezTo>
                          <a:pt x="816102" y="377"/>
                          <a:pt x="564295" y="-16318"/>
                          <a:pt x="310896" y="172520"/>
                        </a:cubicBezTo>
                        <a:cubicBezTo>
                          <a:pt x="167778" y="279200"/>
                          <a:pt x="43365" y="481615"/>
                          <a:pt x="0" y="631313"/>
                        </a:cubicBezTo>
                        <a:cubicBezTo>
                          <a:pt x="29787" y="598824"/>
                          <a:pt x="91578" y="592867"/>
                          <a:pt x="165493" y="604019"/>
                        </a:cubicBezTo>
                        <a:cubicBezTo>
                          <a:pt x="215022" y="393985"/>
                          <a:pt x="334102" y="251560"/>
                          <a:pt x="461218" y="179239"/>
                        </a:cubicBez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68C79582-40FD-4FB2-B729-80757D32D21B}"/>
                      </a:ext>
                    </a:extLst>
                  </p:cNvPr>
                  <p:cNvSpPr/>
                  <p:nvPr/>
                </p:nvSpPr>
                <p:spPr>
                  <a:xfrm>
                    <a:off x="7754497" y="2493871"/>
                    <a:ext cx="644839" cy="148154"/>
                  </a:xfrm>
                  <a:custGeom>
                    <a:avLst/>
                    <a:gdLst>
                      <a:gd name="connsiteX0" fmla="*/ 1028424 w 1038398"/>
                      <a:gd name="connsiteY0" fmla="*/ 0 h 238575"/>
                      <a:gd name="connsiteX1" fmla="*/ 754934 w 1038398"/>
                      <a:gd name="connsiteY1" fmla="*/ 75092 h 238575"/>
                      <a:gd name="connsiteX2" fmla="*/ 0 w 1038398"/>
                      <a:gd name="connsiteY2" fmla="*/ 112638 h 238575"/>
                      <a:gd name="connsiteX3" fmla="*/ 901 w 1038398"/>
                      <a:gd name="connsiteY3" fmla="*/ 115478 h 238575"/>
                      <a:gd name="connsiteX4" fmla="*/ 129956 w 1038398"/>
                      <a:gd name="connsiteY4" fmla="*/ 238021 h 238575"/>
                      <a:gd name="connsiteX5" fmla="*/ 153993 w 1038398"/>
                      <a:gd name="connsiteY5" fmla="*/ 238575 h 238575"/>
                      <a:gd name="connsiteX6" fmla="*/ 759576 w 1038398"/>
                      <a:gd name="connsiteY6" fmla="*/ 123583 h 238575"/>
                      <a:gd name="connsiteX7" fmla="*/ 1038398 w 1038398"/>
                      <a:gd name="connsiteY7" fmla="*/ 59921 h 238575"/>
                      <a:gd name="connsiteX8" fmla="*/ 1028424 w 1038398"/>
                      <a:gd name="connsiteY8" fmla="*/ 0 h 23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8398" h="238575">
                        <a:moveTo>
                          <a:pt x="1028424" y="0"/>
                        </a:moveTo>
                        <a:cubicBezTo>
                          <a:pt x="926800" y="29649"/>
                          <a:pt x="805157" y="61999"/>
                          <a:pt x="754934" y="75092"/>
                        </a:cubicBezTo>
                        <a:cubicBezTo>
                          <a:pt x="676864" y="95458"/>
                          <a:pt x="130926" y="113677"/>
                          <a:pt x="0" y="112638"/>
                        </a:cubicBezTo>
                        <a:cubicBezTo>
                          <a:pt x="347" y="113607"/>
                          <a:pt x="624" y="114646"/>
                          <a:pt x="901" y="115478"/>
                        </a:cubicBezTo>
                        <a:cubicBezTo>
                          <a:pt x="16695" y="155240"/>
                          <a:pt x="32004" y="240238"/>
                          <a:pt x="129956" y="238021"/>
                        </a:cubicBezTo>
                        <a:cubicBezTo>
                          <a:pt x="129956" y="238021"/>
                          <a:pt x="153993" y="238575"/>
                          <a:pt x="153993" y="238575"/>
                        </a:cubicBezTo>
                        <a:cubicBezTo>
                          <a:pt x="223751" y="235597"/>
                          <a:pt x="719467" y="126561"/>
                          <a:pt x="759576" y="123583"/>
                        </a:cubicBezTo>
                        <a:cubicBezTo>
                          <a:pt x="858982" y="116240"/>
                          <a:pt x="949798" y="92964"/>
                          <a:pt x="1038398" y="59921"/>
                        </a:cubicBezTo>
                        <a:cubicBezTo>
                          <a:pt x="1033064" y="40525"/>
                          <a:pt x="1029601" y="20505"/>
                          <a:pt x="1028424" y="0"/>
                        </a:cubicBezTo>
                        <a:close/>
                      </a:path>
                    </a:pathLst>
                  </a:custGeom>
                  <a:solidFill>
                    <a:srgbClr val="F19379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D7374328-BC2E-48C4-9BEC-A4AA6FF18835}"/>
                    </a:ext>
                  </a:extLst>
                </p:cNvPr>
                <p:cNvGrpSpPr/>
                <p:nvPr/>
              </p:nvGrpSpPr>
              <p:grpSpPr>
                <a:xfrm>
                  <a:off x="6043757" y="2084110"/>
                  <a:ext cx="3598753" cy="2722509"/>
                  <a:chOff x="6043757" y="2084110"/>
                  <a:chExt cx="3598753" cy="2722509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CD01B63-2E7A-477B-9E6C-F88B1FC61321}"/>
                      </a:ext>
                    </a:extLst>
                  </p:cNvPr>
                  <p:cNvGrpSpPr/>
                  <p:nvPr/>
                </p:nvGrpSpPr>
                <p:grpSpPr>
                  <a:xfrm>
                    <a:off x="6043757" y="2084110"/>
                    <a:ext cx="3598753" cy="2722509"/>
                    <a:chOff x="6043757" y="2084110"/>
                    <a:chExt cx="3598753" cy="2722509"/>
                  </a:xfrm>
                </p:grpSpPr>
                <p:sp>
                  <p:nvSpPr>
                    <p:cNvPr id="154" name="Freeform: Shape 153">
                      <a:extLst>
                        <a:ext uri="{FF2B5EF4-FFF2-40B4-BE49-F238E27FC236}">
                          <a16:creationId xmlns:a16="http://schemas.microsoft.com/office/drawing/2014/main" id="{A7933CB9-B91A-4ECE-ADB6-BB3AFFE08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510" y="3739688"/>
                      <a:ext cx="1066931" cy="1066931"/>
                    </a:xfrm>
                    <a:custGeom>
                      <a:avLst/>
                      <a:gdLst>
                        <a:gd name="connsiteX0" fmla="*/ 859051 w 1718102"/>
                        <a:gd name="connsiteY0" fmla="*/ 0 h 1718102"/>
                        <a:gd name="connsiteX1" fmla="*/ 0 w 1718102"/>
                        <a:gd name="connsiteY1" fmla="*/ 859051 h 1718102"/>
                        <a:gd name="connsiteX2" fmla="*/ 859051 w 1718102"/>
                        <a:gd name="connsiteY2" fmla="*/ 1718102 h 1718102"/>
                        <a:gd name="connsiteX3" fmla="*/ 1718102 w 1718102"/>
                        <a:gd name="connsiteY3" fmla="*/ 859051 h 1718102"/>
                        <a:gd name="connsiteX4" fmla="*/ 859051 w 1718102"/>
                        <a:gd name="connsiteY4" fmla="*/ 0 h 1718102"/>
                        <a:gd name="connsiteX5" fmla="*/ 702287 w 1718102"/>
                        <a:gd name="connsiteY5" fmla="*/ 1327889 h 1718102"/>
                        <a:gd name="connsiteX6" fmla="*/ 262474 w 1718102"/>
                        <a:gd name="connsiteY6" fmla="*/ 888076 h 1718102"/>
                        <a:gd name="connsiteX7" fmla="*/ 702287 w 1718102"/>
                        <a:gd name="connsiteY7" fmla="*/ 448264 h 1718102"/>
                        <a:gd name="connsiteX8" fmla="*/ 1142100 w 1718102"/>
                        <a:gd name="connsiteY8" fmla="*/ 888076 h 1718102"/>
                        <a:gd name="connsiteX9" fmla="*/ 702287 w 1718102"/>
                        <a:gd name="connsiteY9" fmla="*/ 1327889 h 1718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718102" h="1718102">
                          <a:moveTo>
                            <a:pt x="859051" y="0"/>
                          </a:moveTo>
                          <a:cubicBezTo>
                            <a:pt x="384602" y="0"/>
                            <a:pt x="0" y="384602"/>
                            <a:pt x="0" y="859051"/>
                          </a:cubicBezTo>
                          <a:cubicBezTo>
                            <a:pt x="0" y="1333500"/>
                            <a:pt x="384602" y="1718102"/>
                            <a:pt x="859051" y="1718102"/>
                          </a:cubicBezTo>
                          <a:cubicBezTo>
                            <a:pt x="1333500" y="1718102"/>
                            <a:pt x="1718102" y="1333500"/>
                            <a:pt x="1718102" y="859051"/>
                          </a:cubicBezTo>
                          <a:cubicBezTo>
                            <a:pt x="1718102" y="384602"/>
                            <a:pt x="1333500" y="0"/>
                            <a:pt x="859051" y="0"/>
                          </a:cubicBezTo>
                          <a:close/>
                          <a:moveTo>
                            <a:pt x="702287" y="1327889"/>
                          </a:moveTo>
                          <a:cubicBezTo>
                            <a:pt x="459417" y="1327889"/>
                            <a:pt x="262474" y="1130947"/>
                            <a:pt x="262474" y="888076"/>
                          </a:cubicBezTo>
                          <a:cubicBezTo>
                            <a:pt x="262474" y="645206"/>
                            <a:pt x="459417" y="448264"/>
                            <a:pt x="702287" y="448264"/>
                          </a:cubicBezTo>
                          <a:cubicBezTo>
                            <a:pt x="945157" y="448264"/>
                            <a:pt x="1142100" y="645206"/>
                            <a:pt x="1142100" y="888076"/>
                          </a:cubicBezTo>
                          <a:cubicBezTo>
                            <a:pt x="1142100" y="1130947"/>
                            <a:pt x="945226" y="1327889"/>
                            <a:pt x="702287" y="1327889"/>
                          </a:cubicBezTo>
                          <a:close/>
                        </a:path>
                      </a:pathLst>
                    </a:custGeom>
                    <a:solidFill>
                      <a:srgbClr val="090A0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Freeform: Shape 154">
                      <a:extLst>
                        <a:ext uri="{FF2B5EF4-FFF2-40B4-BE49-F238E27FC236}">
                          <a16:creationId xmlns:a16="http://schemas.microsoft.com/office/drawing/2014/main" id="{8C6633BF-8B33-44C5-AED2-D03E55B71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3664" y="3903672"/>
                      <a:ext cx="738963" cy="738962"/>
                    </a:xfrm>
                    <a:custGeom>
                      <a:avLst/>
                      <a:gdLst>
                        <a:gd name="connsiteX0" fmla="*/ 594984 w 1189967"/>
                        <a:gd name="connsiteY0" fmla="*/ 0 h 1189967"/>
                        <a:gd name="connsiteX1" fmla="*/ 0 w 1189967"/>
                        <a:gd name="connsiteY1" fmla="*/ 594984 h 1189967"/>
                        <a:gd name="connsiteX2" fmla="*/ 594984 w 1189967"/>
                        <a:gd name="connsiteY2" fmla="*/ 1189967 h 1189967"/>
                        <a:gd name="connsiteX3" fmla="*/ 1189967 w 1189967"/>
                        <a:gd name="connsiteY3" fmla="*/ 594984 h 1189967"/>
                        <a:gd name="connsiteX4" fmla="*/ 594984 w 1189967"/>
                        <a:gd name="connsiteY4" fmla="*/ 0 h 1189967"/>
                        <a:gd name="connsiteX5" fmla="*/ 549056 w 1189967"/>
                        <a:gd name="connsiteY5" fmla="*/ 1063821 h 1189967"/>
                        <a:gd name="connsiteX6" fmla="*/ 109243 w 1189967"/>
                        <a:gd name="connsiteY6" fmla="*/ 624009 h 1189967"/>
                        <a:gd name="connsiteX7" fmla="*/ 549056 w 1189967"/>
                        <a:gd name="connsiteY7" fmla="*/ 184196 h 1189967"/>
                        <a:gd name="connsiteX8" fmla="*/ 988868 w 1189967"/>
                        <a:gd name="connsiteY8" fmla="*/ 624009 h 1189967"/>
                        <a:gd name="connsiteX9" fmla="*/ 549056 w 1189967"/>
                        <a:gd name="connsiteY9" fmla="*/ 1063821 h 11899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89967" h="1189967">
                          <a:moveTo>
                            <a:pt x="594984" y="0"/>
                          </a:moveTo>
                          <a:cubicBezTo>
                            <a:pt x="266354" y="0"/>
                            <a:pt x="0" y="266354"/>
                            <a:pt x="0" y="594984"/>
                          </a:cubicBezTo>
                          <a:cubicBezTo>
                            <a:pt x="0" y="923613"/>
                            <a:pt x="266354" y="1189967"/>
                            <a:pt x="594984" y="1189967"/>
                          </a:cubicBezTo>
                          <a:cubicBezTo>
                            <a:pt x="923613" y="1189967"/>
                            <a:pt x="1189967" y="923613"/>
                            <a:pt x="1189967" y="594984"/>
                          </a:cubicBezTo>
                          <a:cubicBezTo>
                            <a:pt x="1189967" y="266354"/>
                            <a:pt x="923613" y="0"/>
                            <a:pt x="594984" y="0"/>
                          </a:cubicBezTo>
                          <a:close/>
                          <a:moveTo>
                            <a:pt x="549056" y="1063821"/>
                          </a:moveTo>
                          <a:cubicBezTo>
                            <a:pt x="306186" y="1063821"/>
                            <a:pt x="109243" y="866879"/>
                            <a:pt x="109243" y="624009"/>
                          </a:cubicBezTo>
                          <a:cubicBezTo>
                            <a:pt x="109243" y="381139"/>
                            <a:pt x="306186" y="184196"/>
                            <a:pt x="549056" y="184196"/>
                          </a:cubicBezTo>
                          <a:cubicBezTo>
                            <a:pt x="791926" y="184196"/>
                            <a:pt x="988868" y="381139"/>
                            <a:pt x="988868" y="624009"/>
                          </a:cubicBezTo>
                          <a:cubicBezTo>
                            <a:pt x="988868" y="866879"/>
                            <a:pt x="791995" y="1063821"/>
                            <a:pt x="549056" y="1063821"/>
                          </a:cubicBezTo>
                          <a:close/>
                        </a:path>
                      </a:pathLst>
                    </a:custGeom>
                    <a:solidFill>
                      <a:srgbClr val="8D9BA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Freeform: Shape 155">
                      <a:extLst>
                        <a:ext uri="{FF2B5EF4-FFF2-40B4-BE49-F238E27FC236}">
                          <a16:creationId xmlns:a16="http://schemas.microsoft.com/office/drawing/2014/main" id="{F9AA2278-FB77-4BB2-A4A9-2083600E4796}"/>
                        </a:ext>
                      </a:extLst>
                    </p:cNvPr>
                    <p:cNvSpPr/>
                    <p:nvPr/>
                  </p:nvSpPr>
                  <p:spPr>
                    <a:xfrm rot="19584698">
                      <a:off x="8405333" y="3855298"/>
                      <a:ext cx="893705" cy="466209"/>
                    </a:xfrm>
                    <a:custGeom>
                      <a:avLst/>
                      <a:gdLst>
                        <a:gd name="connsiteX0" fmla="*/ 1439152 w 1439152"/>
                        <a:gd name="connsiteY0" fmla="*/ 375374 h 750747"/>
                        <a:gd name="connsiteX1" fmla="*/ 719576 w 1439152"/>
                        <a:gd name="connsiteY1" fmla="*/ 750748 h 750747"/>
                        <a:gd name="connsiteX2" fmla="*/ 0 w 1439152"/>
                        <a:gd name="connsiteY2" fmla="*/ 375374 h 750747"/>
                        <a:gd name="connsiteX3" fmla="*/ 719576 w 1439152"/>
                        <a:gd name="connsiteY3" fmla="*/ 0 h 750747"/>
                        <a:gd name="connsiteX4" fmla="*/ 1439152 w 1439152"/>
                        <a:gd name="connsiteY4" fmla="*/ 375374 h 7507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39152" h="750747">
                          <a:moveTo>
                            <a:pt x="1439152" y="375374"/>
                          </a:moveTo>
                          <a:cubicBezTo>
                            <a:pt x="1439152" y="582687"/>
                            <a:pt x="1116987" y="750748"/>
                            <a:pt x="719576" y="750748"/>
                          </a:cubicBezTo>
                          <a:cubicBezTo>
                            <a:pt x="322165" y="750748"/>
                            <a:pt x="0" y="582687"/>
                            <a:pt x="0" y="375374"/>
                          </a:cubicBezTo>
                          <a:cubicBezTo>
                            <a:pt x="0" y="168061"/>
                            <a:pt x="322165" y="0"/>
                            <a:pt x="719576" y="0"/>
                          </a:cubicBezTo>
                          <a:cubicBezTo>
                            <a:pt x="1116987" y="0"/>
                            <a:pt x="1439152" y="168061"/>
                            <a:pt x="1439152" y="375374"/>
                          </a:cubicBezTo>
                          <a:close/>
                        </a:path>
                      </a:pathLst>
                    </a:custGeom>
                    <a:solidFill>
                      <a:srgbClr val="4F1D1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: Shape 156">
                      <a:extLst>
                        <a:ext uri="{FF2B5EF4-FFF2-40B4-BE49-F238E27FC236}">
                          <a16:creationId xmlns:a16="http://schemas.microsoft.com/office/drawing/2014/main" id="{3289CD1E-AB1A-4BDA-B615-5376A3FF0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0577" y="4036512"/>
                      <a:ext cx="390925" cy="390925"/>
                    </a:xfrm>
                    <a:custGeom>
                      <a:avLst/>
                      <a:gdLst>
                        <a:gd name="connsiteX0" fmla="*/ 270302 w 629515"/>
                        <a:gd name="connsiteY0" fmla="*/ 567898 h 629515"/>
                        <a:gd name="connsiteX1" fmla="*/ 0 w 629515"/>
                        <a:gd name="connsiteY1" fmla="*/ 297596 h 629515"/>
                        <a:gd name="connsiteX2" fmla="*/ 297595 w 629515"/>
                        <a:gd name="connsiteY2" fmla="*/ 0 h 629515"/>
                        <a:gd name="connsiteX3" fmla="*/ 567898 w 629515"/>
                        <a:gd name="connsiteY3" fmla="*/ 270302 h 629515"/>
                        <a:gd name="connsiteX4" fmla="*/ 567898 w 629515"/>
                        <a:gd name="connsiteY4" fmla="*/ 567898 h 629515"/>
                        <a:gd name="connsiteX5" fmla="*/ 567898 w 629515"/>
                        <a:gd name="connsiteY5" fmla="*/ 567898 h 629515"/>
                        <a:gd name="connsiteX6" fmla="*/ 270302 w 629515"/>
                        <a:gd name="connsiteY6" fmla="*/ 567898 h 6295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29515" h="629515">
                          <a:moveTo>
                            <a:pt x="270302" y="567898"/>
                          </a:moveTo>
                          <a:lnTo>
                            <a:pt x="0" y="297596"/>
                          </a:lnTo>
                          <a:lnTo>
                            <a:pt x="297595" y="0"/>
                          </a:lnTo>
                          <a:lnTo>
                            <a:pt x="567898" y="270302"/>
                          </a:lnTo>
                          <a:cubicBezTo>
                            <a:pt x="650055" y="352460"/>
                            <a:pt x="650055" y="485740"/>
                            <a:pt x="567898" y="567898"/>
                          </a:cubicBezTo>
                          <a:lnTo>
                            <a:pt x="567898" y="567898"/>
                          </a:lnTo>
                          <a:cubicBezTo>
                            <a:pt x="485740" y="650055"/>
                            <a:pt x="352460" y="650055"/>
                            <a:pt x="270302" y="567898"/>
                          </a:cubicBezTo>
                          <a:close/>
                        </a:path>
                      </a:pathLst>
                    </a:custGeom>
                    <a:solidFill>
                      <a:srgbClr val="5D7881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Freeform: Shape 157">
                      <a:extLst>
                        <a:ext uri="{FF2B5EF4-FFF2-40B4-BE49-F238E27FC236}">
                          <a16:creationId xmlns:a16="http://schemas.microsoft.com/office/drawing/2014/main" id="{85BE86D7-36AE-41A1-88C4-E070C8063F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8200" y="3710824"/>
                      <a:ext cx="1084310" cy="1084310"/>
                    </a:xfrm>
                    <a:custGeom>
                      <a:avLst/>
                      <a:gdLst>
                        <a:gd name="connsiteX0" fmla="*/ 873044 w 1746088"/>
                        <a:gd name="connsiteY0" fmla="*/ 0 h 1746088"/>
                        <a:gd name="connsiteX1" fmla="*/ 0 w 1746088"/>
                        <a:gd name="connsiteY1" fmla="*/ 873044 h 1746088"/>
                        <a:gd name="connsiteX2" fmla="*/ 873044 w 1746088"/>
                        <a:gd name="connsiteY2" fmla="*/ 1746088 h 1746088"/>
                        <a:gd name="connsiteX3" fmla="*/ 1746088 w 1746088"/>
                        <a:gd name="connsiteY3" fmla="*/ 873044 h 1746088"/>
                        <a:gd name="connsiteX4" fmla="*/ 873044 w 1746088"/>
                        <a:gd name="connsiteY4" fmla="*/ 0 h 1746088"/>
                        <a:gd name="connsiteX5" fmla="*/ 713717 w 1746088"/>
                        <a:gd name="connsiteY5" fmla="*/ 1349571 h 1746088"/>
                        <a:gd name="connsiteX6" fmla="*/ 266769 w 1746088"/>
                        <a:gd name="connsiteY6" fmla="*/ 902624 h 1746088"/>
                        <a:gd name="connsiteX7" fmla="*/ 713717 w 1746088"/>
                        <a:gd name="connsiteY7" fmla="*/ 455676 h 1746088"/>
                        <a:gd name="connsiteX8" fmla="*/ 1160665 w 1746088"/>
                        <a:gd name="connsiteY8" fmla="*/ 902624 h 1746088"/>
                        <a:gd name="connsiteX9" fmla="*/ 713717 w 1746088"/>
                        <a:gd name="connsiteY9" fmla="*/ 1349571 h 17460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746088" h="1746088">
                          <a:moveTo>
                            <a:pt x="873044" y="0"/>
                          </a:moveTo>
                          <a:cubicBezTo>
                            <a:pt x="390906" y="0"/>
                            <a:pt x="0" y="390837"/>
                            <a:pt x="0" y="873044"/>
                          </a:cubicBezTo>
                          <a:cubicBezTo>
                            <a:pt x="0" y="1355252"/>
                            <a:pt x="390837" y="1746088"/>
                            <a:pt x="873044" y="1746088"/>
                          </a:cubicBezTo>
                          <a:cubicBezTo>
                            <a:pt x="1355252" y="1746088"/>
                            <a:pt x="1746088" y="1355182"/>
                            <a:pt x="1746088" y="873044"/>
                          </a:cubicBezTo>
                          <a:cubicBezTo>
                            <a:pt x="1746088" y="390906"/>
                            <a:pt x="1355183" y="0"/>
                            <a:pt x="873044" y="0"/>
                          </a:cubicBezTo>
                          <a:close/>
                          <a:moveTo>
                            <a:pt x="713717" y="1349571"/>
                          </a:moveTo>
                          <a:cubicBezTo>
                            <a:pt x="466829" y="1349571"/>
                            <a:pt x="266769" y="1149442"/>
                            <a:pt x="266769" y="902624"/>
                          </a:cubicBezTo>
                          <a:cubicBezTo>
                            <a:pt x="266769" y="655736"/>
                            <a:pt x="466898" y="455676"/>
                            <a:pt x="713717" y="455676"/>
                          </a:cubicBezTo>
                          <a:cubicBezTo>
                            <a:pt x="960605" y="455676"/>
                            <a:pt x="1160665" y="655805"/>
                            <a:pt x="1160665" y="902624"/>
                          </a:cubicBezTo>
                          <a:cubicBezTo>
                            <a:pt x="1160665" y="1149442"/>
                            <a:pt x="960605" y="1349571"/>
                            <a:pt x="713717" y="1349571"/>
                          </a:cubicBezTo>
                          <a:close/>
                        </a:path>
                      </a:pathLst>
                    </a:custGeom>
                    <a:solidFill>
                      <a:srgbClr val="090A0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44EC1539-FC1E-4DFA-95FC-ECD033FFE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4904" y="3877476"/>
                      <a:ext cx="751007" cy="751007"/>
                    </a:xfrm>
                    <a:custGeom>
                      <a:avLst/>
                      <a:gdLst>
                        <a:gd name="connsiteX0" fmla="*/ 604682 w 1209363"/>
                        <a:gd name="connsiteY0" fmla="*/ 0 h 1209363"/>
                        <a:gd name="connsiteX1" fmla="*/ 0 w 1209363"/>
                        <a:gd name="connsiteY1" fmla="*/ 604682 h 1209363"/>
                        <a:gd name="connsiteX2" fmla="*/ 604682 w 1209363"/>
                        <a:gd name="connsiteY2" fmla="*/ 1209363 h 1209363"/>
                        <a:gd name="connsiteX3" fmla="*/ 1209363 w 1209363"/>
                        <a:gd name="connsiteY3" fmla="*/ 604682 h 1209363"/>
                        <a:gd name="connsiteX4" fmla="*/ 604682 w 1209363"/>
                        <a:gd name="connsiteY4" fmla="*/ 0 h 1209363"/>
                        <a:gd name="connsiteX5" fmla="*/ 557992 w 1209363"/>
                        <a:gd name="connsiteY5" fmla="*/ 1081209 h 1209363"/>
                        <a:gd name="connsiteX6" fmla="*/ 111044 w 1209363"/>
                        <a:gd name="connsiteY6" fmla="*/ 634261 h 1209363"/>
                        <a:gd name="connsiteX7" fmla="*/ 557992 w 1209363"/>
                        <a:gd name="connsiteY7" fmla="*/ 187314 h 1209363"/>
                        <a:gd name="connsiteX8" fmla="*/ 1004940 w 1209363"/>
                        <a:gd name="connsiteY8" fmla="*/ 634261 h 1209363"/>
                        <a:gd name="connsiteX9" fmla="*/ 557992 w 1209363"/>
                        <a:gd name="connsiteY9" fmla="*/ 1081209 h 12093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09363" h="1209363">
                          <a:moveTo>
                            <a:pt x="604682" y="0"/>
                          </a:moveTo>
                          <a:cubicBezTo>
                            <a:pt x="270718" y="0"/>
                            <a:pt x="0" y="270718"/>
                            <a:pt x="0" y="604682"/>
                          </a:cubicBezTo>
                          <a:cubicBezTo>
                            <a:pt x="0" y="938645"/>
                            <a:pt x="270718" y="1209363"/>
                            <a:pt x="604682" y="1209363"/>
                          </a:cubicBezTo>
                          <a:cubicBezTo>
                            <a:pt x="938646" y="1209363"/>
                            <a:pt x="1209363" y="938645"/>
                            <a:pt x="1209363" y="604682"/>
                          </a:cubicBezTo>
                          <a:cubicBezTo>
                            <a:pt x="1209363" y="270718"/>
                            <a:pt x="938646" y="0"/>
                            <a:pt x="604682" y="0"/>
                          </a:cubicBezTo>
                          <a:close/>
                          <a:moveTo>
                            <a:pt x="557992" y="1081209"/>
                          </a:moveTo>
                          <a:cubicBezTo>
                            <a:pt x="311104" y="1081209"/>
                            <a:pt x="111044" y="881080"/>
                            <a:pt x="111044" y="634261"/>
                          </a:cubicBezTo>
                          <a:cubicBezTo>
                            <a:pt x="111044" y="387373"/>
                            <a:pt x="311173" y="187314"/>
                            <a:pt x="557992" y="187314"/>
                          </a:cubicBezTo>
                          <a:cubicBezTo>
                            <a:pt x="804880" y="187314"/>
                            <a:pt x="1004940" y="387443"/>
                            <a:pt x="1004940" y="634261"/>
                          </a:cubicBezTo>
                          <a:cubicBezTo>
                            <a:pt x="1004940" y="881080"/>
                            <a:pt x="804880" y="1081209"/>
                            <a:pt x="557992" y="1081209"/>
                          </a:cubicBezTo>
                          <a:close/>
                        </a:path>
                      </a:pathLst>
                    </a:custGeom>
                    <a:solidFill>
                      <a:srgbClr val="8D9BA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A7FB3EE9-5719-4B50-A470-5BF303F91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9000" y="4291008"/>
                      <a:ext cx="608145" cy="72872"/>
                    </a:xfrm>
                    <a:custGeom>
                      <a:avLst/>
                      <a:gdLst>
                        <a:gd name="connsiteX0" fmla="*/ 0 w 979308"/>
                        <a:gd name="connsiteY0" fmla="*/ 110836 h 117348"/>
                        <a:gd name="connsiteX1" fmla="*/ 156903 w 979308"/>
                        <a:gd name="connsiteY1" fmla="*/ 0 h 117348"/>
                        <a:gd name="connsiteX2" fmla="*/ 979308 w 979308"/>
                        <a:gd name="connsiteY2" fmla="*/ 10738 h 117348"/>
                        <a:gd name="connsiteX3" fmla="*/ 979308 w 979308"/>
                        <a:gd name="connsiteY3" fmla="*/ 117348 h 117348"/>
                        <a:gd name="connsiteX4" fmla="*/ 0 w 979308"/>
                        <a:gd name="connsiteY4" fmla="*/ 110836 h 1173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79308" h="117348">
                          <a:moveTo>
                            <a:pt x="0" y="110836"/>
                          </a:moveTo>
                          <a:lnTo>
                            <a:pt x="156903" y="0"/>
                          </a:lnTo>
                          <a:lnTo>
                            <a:pt x="979308" y="10738"/>
                          </a:lnTo>
                          <a:lnTo>
                            <a:pt x="979308" y="117348"/>
                          </a:lnTo>
                          <a:lnTo>
                            <a:pt x="0" y="110836"/>
                          </a:lnTo>
                          <a:close/>
                        </a:path>
                      </a:pathLst>
                    </a:custGeom>
                    <a:solidFill>
                      <a:srgbClr val="4F1D1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id="{3508B679-496B-4752-803E-7072D8262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2553" y="2084110"/>
                      <a:ext cx="3405179" cy="2376947"/>
                    </a:xfrm>
                    <a:custGeom>
                      <a:avLst/>
                      <a:gdLst>
                        <a:gd name="connsiteX0" fmla="*/ 5429297 w 5483431"/>
                        <a:gd name="connsiteY0" fmla="*/ 2788488 h 3827648"/>
                        <a:gd name="connsiteX1" fmla="*/ 5073720 w 5483431"/>
                        <a:gd name="connsiteY1" fmla="*/ 2553238 h 3827648"/>
                        <a:gd name="connsiteX2" fmla="*/ 4684199 w 5483431"/>
                        <a:gd name="connsiteY2" fmla="*/ 2476969 h 3827648"/>
                        <a:gd name="connsiteX3" fmla="*/ 4321626 w 5483431"/>
                        <a:gd name="connsiteY3" fmla="*/ 1453741 h 3827648"/>
                        <a:gd name="connsiteX4" fmla="*/ 4036776 w 5483431"/>
                        <a:gd name="connsiteY4" fmla="*/ 1031801 h 3827648"/>
                        <a:gd name="connsiteX5" fmla="*/ 3737657 w 5483431"/>
                        <a:gd name="connsiteY5" fmla="*/ 896857 h 3827648"/>
                        <a:gd name="connsiteX6" fmla="*/ 3546256 w 5483431"/>
                        <a:gd name="connsiteY6" fmla="*/ 880786 h 3827648"/>
                        <a:gd name="connsiteX7" fmla="*/ 3466731 w 5483431"/>
                        <a:gd name="connsiteY7" fmla="*/ 796966 h 3827648"/>
                        <a:gd name="connsiteX8" fmla="*/ 3654044 w 5483431"/>
                        <a:gd name="connsiteY8" fmla="*/ 786922 h 3827648"/>
                        <a:gd name="connsiteX9" fmla="*/ 3867682 w 5483431"/>
                        <a:gd name="connsiteY9" fmla="*/ 689594 h 3827648"/>
                        <a:gd name="connsiteX10" fmla="*/ 3902803 w 5483431"/>
                        <a:gd name="connsiteY10" fmla="*/ 666664 h 3827648"/>
                        <a:gd name="connsiteX11" fmla="*/ 4016549 w 5483431"/>
                        <a:gd name="connsiteY11" fmla="*/ 640341 h 3827648"/>
                        <a:gd name="connsiteX12" fmla="*/ 4150799 w 5483431"/>
                        <a:gd name="connsiteY12" fmla="*/ 576610 h 3827648"/>
                        <a:gd name="connsiteX13" fmla="*/ 4138053 w 5483431"/>
                        <a:gd name="connsiteY13" fmla="*/ 434739 h 3827648"/>
                        <a:gd name="connsiteX14" fmla="*/ 4028879 w 5483431"/>
                        <a:gd name="connsiteY14" fmla="*/ 384170 h 3827648"/>
                        <a:gd name="connsiteX15" fmla="*/ 3982536 w 5483431"/>
                        <a:gd name="connsiteY15" fmla="*/ 341359 h 3827648"/>
                        <a:gd name="connsiteX16" fmla="*/ 3925316 w 5483431"/>
                        <a:gd name="connsiteY16" fmla="*/ 204200 h 3827648"/>
                        <a:gd name="connsiteX17" fmla="*/ 3689858 w 5483431"/>
                        <a:gd name="connsiteY17" fmla="*/ 19103 h 3827648"/>
                        <a:gd name="connsiteX18" fmla="*/ 3320427 w 5483431"/>
                        <a:gd name="connsiteY18" fmla="*/ 28039 h 3827648"/>
                        <a:gd name="connsiteX19" fmla="*/ 3055390 w 5483431"/>
                        <a:gd name="connsiteY19" fmla="*/ 274996 h 3827648"/>
                        <a:gd name="connsiteX20" fmla="*/ 3041258 w 5483431"/>
                        <a:gd name="connsiteY20" fmla="*/ 336026 h 3827648"/>
                        <a:gd name="connsiteX21" fmla="*/ 3020130 w 5483431"/>
                        <a:gd name="connsiteY21" fmla="*/ 350226 h 3827648"/>
                        <a:gd name="connsiteX22" fmla="*/ 2392727 w 5483431"/>
                        <a:gd name="connsiteY22" fmla="*/ 458569 h 3827648"/>
                        <a:gd name="connsiteX23" fmla="*/ 2439555 w 5483431"/>
                        <a:gd name="connsiteY23" fmla="*/ 718272 h 3827648"/>
                        <a:gd name="connsiteX24" fmla="*/ 2604493 w 5483431"/>
                        <a:gd name="connsiteY24" fmla="*/ 728179 h 3827648"/>
                        <a:gd name="connsiteX25" fmla="*/ 3077903 w 5483431"/>
                        <a:gd name="connsiteY25" fmla="*/ 703587 h 3827648"/>
                        <a:gd name="connsiteX26" fmla="*/ 3127918 w 5483431"/>
                        <a:gd name="connsiteY26" fmla="*/ 853077 h 3827648"/>
                        <a:gd name="connsiteX27" fmla="*/ 3245959 w 5483431"/>
                        <a:gd name="connsiteY27" fmla="*/ 1285547 h 3827648"/>
                        <a:gd name="connsiteX28" fmla="*/ 3343287 w 5483431"/>
                        <a:gd name="connsiteY28" fmla="*/ 1960194 h 3827648"/>
                        <a:gd name="connsiteX29" fmla="*/ 3291679 w 5483431"/>
                        <a:gd name="connsiteY29" fmla="*/ 2652783 h 3827648"/>
                        <a:gd name="connsiteX30" fmla="*/ 3084900 w 5483431"/>
                        <a:gd name="connsiteY30" fmla="*/ 3128756 h 3827648"/>
                        <a:gd name="connsiteX31" fmla="*/ 2910332 w 5483431"/>
                        <a:gd name="connsiteY31" fmla="*/ 3647747 h 3827648"/>
                        <a:gd name="connsiteX32" fmla="*/ 2897586 w 5483431"/>
                        <a:gd name="connsiteY32" fmla="*/ 3665619 h 3827648"/>
                        <a:gd name="connsiteX33" fmla="*/ 2062919 w 5483431"/>
                        <a:gd name="connsiteY33" fmla="*/ 3648301 h 3827648"/>
                        <a:gd name="connsiteX34" fmla="*/ 2267897 w 5483431"/>
                        <a:gd name="connsiteY34" fmla="*/ 3303254 h 3827648"/>
                        <a:gd name="connsiteX35" fmla="*/ 2164057 w 5483431"/>
                        <a:gd name="connsiteY35" fmla="*/ 2199046 h 3827648"/>
                        <a:gd name="connsiteX36" fmla="*/ 2153874 w 5483431"/>
                        <a:gd name="connsiteY36" fmla="*/ 2194197 h 3827648"/>
                        <a:gd name="connsiteX37" fmla="*/ 2205898 w 5483431"/>
                        <a:gd name="connsiteY37" fmla="*/ 1801421 h 3827648"/>
                        <a:gd name="connsiteX38" fmla="*/ 1204214 w 5483431"/>
                        <a:gd name="connsiteY38" fmla="*/ 1761520 h 3827648"/>
                        <a:gd name="connsiteX39" fmla="*/ 1089706 w 5483431"/>
                        <a:gd name="connsiteY39" fmla="*/ 1828714 h 3827648"/>
                        <a:gd name="connsiteX40" fmla="*/ 1122334 w 5483431"/>
                        <a:gd name="connsiteY40" fmla="*/ 1973841 h 3827648"/>
                        <a:gd name="connsiteX41" fmla="*/ 1040592 w 5483431"/>
                        <a:gd name="connsiteY41" fmla="*/ 1990258 h 3827648"/>
                        <a:gd name="connsiteX42" fmla="*/ 995634 w 5483431"/>
                        <a:gd name="connsiteY42" fmla="*/ 2031060 h 3827648"/>
                        <a:gd name="connsiteX43" fmla="*/ 1020503 w 5483431"/>
                        <a:gd name="connsiteY43" fmla="*/ 2081282 h 3827648"/>
                        <a:gd name="connsiteX44" fmla="*/ 931972 w 5483431"/>
                        <a:gd name="connsiteY44" fmla="*/ 2087102 h 3827648"/>
                        <a:gd name="connsiteX45" fmla="*/ 832982 w 5483431"/>
                        <a:gd name="connsiteY45" fmla="*/ 2108230 h 3827648"/>
                        <a:gd name="connsiteX46" fmla="*/ 634377 w 5483431"/>
                        <a:gd name="connsiteY46" fmla="*/ 2181174 h 3827648"/>
                        <a:gd name="connsiteX47" fmla="*/ 438473 w 5483431"/>
                        <a:gd name="connsiteY47" fmla="*/ 2280234 h 3827648"/>
                        <a:gd name="connsiteX48" fmla="*/ 364698 w 5483431"/>
                        <a:gd name="connsiteY48" fmla="*/ 2304895 h 3827648"/>
                        <a:gd name="connsiteX49" fmla="*/ 259819 w 5483431"/>
                        <a:gd name="connsiteY49" fmla="*/ 2305449 h 3827648"/>
                        <a:gd name="connsiteX50" fmla="*/ 181749 w 5483431"/>
                        <a:gd name="connsiteY50" fmla="*/ 2303371 h 3827648"/>
                        <a:gd name="connsiteX51" fmla="*/ 84351 w 5483431"/>
                        <a:gd name="connsiteY51" fmla="*/ 2396266 h 3827648"/>
                        <a:gd name="connsiteX52" fmla="*/ 84420 w 5483431"/>
                        <a:gd name="connsiteY52" fmla="*/ 2872516 h 3827648"/>
                        <a:gd name="connsiteX53" fmla="*/ 40917 w 5483431"/>
                        <a:gd name="connsiteY53" fmla="*/ 3025678 h 3827648"/>
                        <a:gd name="connsiteX54" fmla="*/ 26508 w 5483431"/>
                        <a:gd name="connsiteY54" fmla="*/ 3075139 h 3827648"/>
                        <a:gd name="connsiteX55" fmla="*/ 2194 w 5483431"/>
                        <a:gd name="connsiteY55" fmla="*/ 3695684 h 3827648"/>
                        <a:gd name="connsiteX56" fmla="*/ 1653448 w 5483431"/>
                        <a:gd name="connsiteY56" fmla="*/ 3682660 h 3827648"/>
                        <a:gd name="connsiteX57" fmla="*/ 1892993 w 5483431"/>
                        <a:gd name="connsiteY57" fmla="*/ 3827648 h 3827648"/>
                        <a:gd name="connsiteX58" fmla="*/ 4039894 w 5483431"/>
                        <a:gd name="connsiteY58" fmla="*/ 3819128 h 3827648"/>
                        <a:gd name="connsiteX59" fmla="*/ 3992650 w 5483431"/>
                        <a:gd name="connsiteY59" fmla="*/ 3646154 h 3827648"/>
                        <a:gd name="connsiteX60" fmla="*/ 4852186 w 5483431"/>
                        <a:gd name="connsiteY60" fmla="*/ 2985777 h 3827648"/>
                        <a:gd name="connsiteX61" fmla="*/ 5466773 w 5483431"/>
                        <a:gd name="connsiteY61" fmla="*/ 2932437 h 3827648"/>
                        <a:gd name="connsiteX62" fmla="*/ 5429297 w 5483431"/>
                        <a:gd name="connsiteY62" fmla="*/ 2788488 h 3827648"/>
                        <a:gd name="connsiteX63" fmla="*/ 2041652 w 5483431"/>
                        <a:gd name="connsiteY63" fmla="*/ 1778353 h 3827648"/>
                        <a:gd name="connsiteX64" fmla="*/ 2041444 w 5483431"/>
                        <a:gd name="connsiteY64" fmla="*/ 1778838 h 3827648"/>
                        <a:gd name="connsiteX65" fmla="*/ 2041237 w 5483431"/>
                        <a:gd name="connsiteY65" fmla="*/ 1778353 h 3827648"/>
                        <a:gd name="connsiteX66" fmla="*/ 2041652 w 5483431"/>
                        <a:gd name="connsiteY66" fmla="*/ 1778353 h 3827648"/>
                        <a:gd name="connsiteX67" fmla="*/ 2041652 w 5483431"/>
                        <a:gd name="connsiteY67" fmla="*/ 1778353 h 3827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</a:cxnLst>
                      <a:rect l="l" t="t" r="r" b="b"/>
                      <a:pathLst>
                        <a:path w="5483431" h="3827648">
                          <a:moveTo>
                            <a:pt x="5429297" y="2788488"/>
                          </a:moveTo>
                          <a:cubicBezTo>
                            <a:pt x="5328089" y="2688319"/>
                            <a:pt x="5209217" y="2610111"/>
                            <a:pt x="5073720" y="2553238"/>
                          </a:cubicBezTo>
                          <a:cubicBezTo>
                            <a:pt x="4949306" y="2504747"/>
                            <a:pt x="4820805" y="2473574"/>
                            <a:pt x="4684199" y="2476969"/>
                          </a:cubicBezTo>
                          <a:cubicBezTo>
                            <a:pt x="4675609" y="2424529"/>
                            <a:pt x="4485179" y="1725637"/>
                            <a:pt x="4321626" y="1453741"/>
                          </a:cubicBezTo>
                          <a:cubicBezTo>
                            <a:pt x="4239330" y="1305913"/>
                            <a:pt x="4149621" y="1161964"/>
                            <a:pt x="4036776" y="1031801"/>
                          </a:cubicBezTo>
                          <a:cubicBezTo>
                            <a:pt x="3961477" y="944794"/>
                            <a:pt x="3865188" y="890069"/>
                            <a:pt x="3737657" y="896857"/>
                          </a:cubicBezTo>
                          <a:cubicBezTo>
                            <a:pt x="3675450" y="875383"/>
                            <a:pt x="3610749" y="879470"/>
                            <a:pt x="3546256" y="880786"/>
                          </a:cubicBezTo>
                          <a:cubicBezTo>
                            <a:pt x="3519724" y="852869"/>
                            <a:pt x="3493262" y="824952"/>
                            <a:pt x="3466731" y="796966"/>
                          </a:cubicBezTo>
                          <a:cubicBezTo>
                            <a:pt x="3529769" y="802300"/>
                            <a:pt x="3593154" y="813938"/>
                            <a:pt x="3654044" y="786922"/>
                          </a:cubicBezTo>
                          <a:cubicBezTo>
                            <a:pt x="3745346" y="791494"/>
                            <a:pt x="3809562" y="746120"/>
                            <a:pt x="3867682" y="689594"/>
                          </a:cubicBezTo>
                          <a:cubicBezTo>
                            <a:pt x="3883060" y="676778"/>
                            <a:pt x="3891027" y="672414"/>
                            <a:pt x="3902803" y="666664"/>
                          </a:cubicBezTo>
                          <a:cubicBezTo>
                            <a:pt x="3954065" y="639994"/>
                            <a:pt x="3973115" y="643666"/>
                            <a:pt x="4016549" y="640341"/>
                          </a:cubicBezTo>
                          <a:cubicBezTo>
                            <a:pt x="4099468" y="635976"/>
                            <a:pt x="4130433" y="618173"/>
                            <a:pt x="4150799" y="576610"/>
                          </a:cubicBezTo>
                          <a:cubicBezTo>
                            <a:pt x="4174075" y="528950"/>
                            <a:pt x="4170196" y="479905"/>
                            <a:pt x="4138053" y="434739"/>
                          </a:cubicBezTo>
                          <a:cubicBezTo>
                            <a:pt x="4115401" y="392691"/>
                            <a:pt x="4028879" y="384170"/>
                            <a:pt x="4028879" y="384170"/>
                          </a:cubicBezTo>
                          <a:cubicBezTo>
                            <a:pt x="3988355" y="377174"/>
                            <a:pt x="3985999" y="341498"/>
                            <a:pt x="3982536" y="341359"/>
                          </a:cubicBezTo>
                          <a:cubicBezTo>
                            <a:pt x="3964109" y="295432"/>
                            <a:pt x="3960576" y="244239"/>
                            <a:pt x="3925316" y="204200"/>
                          </a:cubicBezTo>
                          <a:cubicBezTo>
                            <a:pt x="3880220" y="106871"/>
                            <a:pt x="3809007" y="37391"/>
                            <a:pt x="3689858" y="19103"/>
                          </a:cubicBezTo>
                          <a:cubicBezTo>
                            <a:pt x="3565652" y="-14287"/>
                            <a:pt x="3443524" y="884"/>
                            <a:pt x="3320427" y="28039"/>
                          </a:cubicBezTo>
                          <a:cubicBezTo>
                            <a:pt x="3174331" y="60181"/>
                            <a:pt x="3085869" y="140469"/>
                            <a:pt x="3055390" y="274996"/>
                          </a:cubicBezTo>
                          <a:cubicBezTo>
                            <a:pt x="3053519" y="283309"/>
                            <a:pt x="3042782" y="333116"/>
                            <a:pt x="3041258" y="336026"/>
                          </a:cubicBezTo>
                          <a:cubicBezTo>
                            <a:pt x="3034885" y="346901"/>
                            <a:pt x="3031282" y="348425"/>
                            <a:pt x="3020130" y="350226"/>
                          </a:cubicBezTo>
                          <a:cubicBezTo>
                            <a:pt x="2886710" y="371909"/>
                            <a:pt x="2460683" y="444368"/>
                            <a:pt x="2392727" y="458569"/>
                          </a:cubicBezTo>
                          <a:cubicBezTo>
                            <a:pt x="2393211" y="514957"/>
                            <a:pt x="2423345" y="665972"/>
                            <a:pt x="2439555" y="718272"/>
                          </a:cubicBezTo>
                          <a:cubicBezTo>
                            <a:pt x="2493380" y="737877"/>
                            <a:pt x="2549422" y="726100"/>
                            <a:pt x="2604493" y="728179"/>
                          </a:cubicBezTo>
                          <a:cubicBezTo>
                            <a:pt x="2624998" y="729287"/>
                            <a:pt x="3048947" y="703033"/>
                            <a:pt x="3077903" y="703587"/>
                          </a:cubicBezTo>
                          <a:cubicBezTo>
                            <a:pt x="3067374" y="719658"/>
                            <a:pt x="3112678" y="819064"/>
                            <a:pt x="3127918" y="853077"/>
                          </a:cubicBezTo>
                          <a:cubicBezTo>
                            <a:pt x="3202248" y="989198"/>
                            <a:pt x="3238685" y="1134047"/>
                            <a:pt x="3245959" y="1285547"/>
                          </a:cubicBezTo>
                          <a:cubicBezTo>
                            <a:pt x="3277409" y="1510545"/>
                            <a:pt x="3308581" y="1735542"/>
                            <a:pt x="3343287" y="1960194"/>
                          </a:cubicBezTo>
                          <a:cubicBezTo>
                            <a:pt x="3373144" y="2153811"/>
                            <a:pt x="3360259" y="2466370"/>
                            <a:pt x="3291679" y="2652783"/>
                          </a:cubicBezTo>
                          <a:cubicBezTo>
                            <a:pt x="3223376" y="2838503"/>
                            <a:pt x="3156805" y="2944075"/>
                            <a:pt x="3084900" y="3128756"/>
                          </a:cubicBezTo>
                          <a:cubicBezTo>
                            <a:pt x="3078596" y="3146004"/>
                            <a:pt x="2912203" y="3642136"/>
                            <a:pt x="2910332" y="3647747"/>
                          </a:cubicBezTo>
                          <a:cubicBezTo>
                            <a:pt x="2908601" y="3652527"/>
                            <a:pt x="2902505" y="3663610"/>
                            <a:pt x="2897586" y="3665619"/>
                          </a:cubicBezTo>
                          <a:cubicBezTo>
                            <a:pt x="2747680" y="3667420"/>
                            <a:pt x="2133231" y="3670607"/>
                            <a:pt x="2062919" y="3648301"/>
                          </a:cubicBezTo>
                          <a:cubicBezTo>
                            <a:pt x="2104968" y="3548341"/>
                            <a:pt x="2237417" y="3621216"/>
                            <a:pt x="2267897" y="3303254"/>
                          </a:cubicBezTo>
                          <a:cubicBezTo>
                            <a:pt x="2306828" y="2897177"/>
                            <a:pt x="2384899" y="2272060"/>
                            <a:pt x="2164057" y="2199046"/>
                          </a:cubicBezTo>
                          <a:cubicBezTo>
                            <a:pt x="2162464" y="2198562"/>
                            <a:pt x="2156576" y="2196067"/>
                            <a:pt x="2153874" y="2194197"/>
                          </a:cubicBezTo>
                          <a:cubicBezTo>
                            <a:pt x="2165651" y="2102480"/>
                            <a:pt x="2208046" y="1809734"/>
                            <a:pt x="2205898" y="1801421"/>
                          </a:cubicBezTo>
                          <a:cubicBezTo>
                            <a:pt x="2211370" y="1742747"/>
                            <a:pt x="1231923" y="1761520"/>
                            <a:pt x="1204214" y="1761520"/>
                          </a:cubicBezTo>
                          <a:cubicBezTo>
                            <a:pt x="1129192" y="1761658"/>
                            <a:pt x="1107925" y="1774474"/>
                            <a:pt x="1089706" y="1828714"/>
                          </a:cubicBezTo>
                          <a:cubicBezTo>
                            <a:pt x="1069132" y="1890021"/>
                            <a:pt x="1080632" y="1940174"/>
                            <a:pt x="1122334" y="1973841"/>
                          </a:cubicBezTo>
                          <a:cubicBezTo>
                            <a:pt x="1094209" y="1975018"/>
                            <a:pt x="1066500" y="1978205"/>
                            <a:pt x="1040592" y="1990258"/>
                          </a:cubicBezTo>
                          <a:cubicBezTo>
                            <a:pt x="1023689" y="1998433"/>
                            <a:pt x="999929" y="2010625"/>
                            <a:pt x="995634" y="2031060"/>
                          </a:cubicBezTo>
                          <a:cubicBezTo>
                            <a:pt x="991478" y="2050941"/>
                            <a:pt x="1007965" y="2068328"/>
                            <a:pt x="1020503" y="2081282"/>
                          </a:cubicBezTo>
                          <a:cubicBezTo>
                            <a:pt x="1007133" y="2067428"/>
                            <a:pt x="948529" y="2084400"/>
                            <a:pt x="931972" y="2087102"/>
                          </a:cubicBezTo>
                          <a:cubicBezTo>
                            <a:pt x="898652" y="2092505"/>
                            <a:pt x="865609" y="2099571"/>
                            <a:pt x="832982" y="2108230"/>
                          </a:cubicBezTo>
                          <a:cubicBezTo>
                            <a:pt x="763986" y="2126518"/>
                            <a:pt x="700532" y="2155612"/>
                            <a:pt x="634377" y="2181174"/>
                          </a:cubicBezTo>
                          <a:cubicBezTo>
                            <a:pt x="566628" y="2207290"/>
                            <a:pt x="499018" y="2240056"/>
                            <a:pt x="438473" y="2280234"/>
                          </a:cubicBezTo>
                          <a:cubicBezTo>
                            <a:pt x="413812" y="2296652"/>
                            <a:pt x="394416" y="2305934"/>
                            <a:pt x="364698" y="2304895"/>
                          </a:cubicBezTo>
                          <a:cubicBezTo>
                            <a:pt x="329854" y="2303648"/>
                            <a:pt x="294733" y="2305241"/>
                            <a:pt x="259819" y="2305449"/>
                          </a:cubicBezTo>
                          <a:cubicBezTo>
                            <a:pt x="233842" y="2304756"/>
                            <a:pt x="207726" y="2303440"/>
                            <a:pt x="181749" y="2303371"/>
                          </a:cubicBezTo>
                          <a:cubicBezTo>
                            <a:pt x="97444" y="2303094"/>
                            <a:pt x="81996" y="2317988"/>
                            <a:pt x="84351" y="2396266"/>
                          </a:cubicBezTo>
                          <a:cubicBezTo>
                            <a:pt x="78879" y="2555039"/>
                            <a:pt x="80680" y="2713812"/>
                            <a:pt x="84420" y="2872516"/>
                          </a:cubicBezTo>
                          <a:cubicBezTo>
                            <a:pt x="79710" y="2925925"/>
                            <a:pt x="41402" y="2971299"/>
                            <a:pt x="40917" y="3025678"/>
                          </a:cubicBezTo>
                          <a:cubicBezTo>
                            <a:pt x="36068" y="3042165"/>
                            <a:pt x="30596" y="3058513"/>
                            <a:pt x="26508" y="3075139"/>
                          </a:cubicBezTo>
                          <a:cubicBezTo>
                            <a:pt x="-5773" y="3205649"/>
                            <a:pt x="-785" y="3563650"/>
                            <a:pt x="2194" y="3695684"/>
                          </a:cubicBezTo>
                          <a:cubicBezTo>
                            <a:pt x="177939" y="3684323"/>
                            <a:pt x="1512616" y="3690003"/>
                            <a:pt x="1653448" y="3682660"/>
                          </a:cubicBezTo>
                          <a:cubicBezTo>
                            <a:pt x="1680880" y="3718059"/>
                            <a:pt x="1721543" y="3814556"/>
                            <a:pt x="1892993" y="3827648"/>
                          </a:cubicBezTo>
                          <a:cubicBezTo>
                            <a:pt x="1899574" y="3827163"/>
                            <a:pt x="4033313" y="3821414"/>
                            <a:pt x="4039894" y="3819128"/>
                          </a:cubicBezTo>
                          <a:cubicBezTo>
                            <a:pt x="4032828" y="3774516"/>
                            <a:pt x="3982674" y="3653358"/>
                            <a:pt x="3992650" y="3646154"/>
                          </a:cubicBezTo>
                          <a:cubicBezTo>
                            <a:pt x="4483377" y="3461750"/>
                            <a:pt x="4549949" y="3144065"/>
                            <a:pt x="4852186" y="2985777"/>
                          </a:cubicBezTo>
                          <a:cubicBezTo>
                            <a:pt x="5030078" y="2916643"/>
                            <a:pt x="5179707" y="2922462"/>
                            <a:pt x="5466773" y="2932437"/>
                          </a:cubicBezTo>
                          <a:cubicBezTo>
                            <a:pt x="5516165" y="2934099"/>
                            <a:pt x="5441142" y="2800264"/>
                            <a:pt x="5429297" y="2788488"/>
                          </a:cubicBezTo>
                          <a:close/>
                          <a:moveTo>
                            <a:pt x="2041652" y="1778353"/>
                          </a:moveTo>
                          <a:cubicBezTo>
                            <a:pt x="2041583" y="1778561"/>
                            <a:pt x="2041514" y="1778769"/>
                            <a:pt x="2041444" y="1778838"/>
                          </a:cubicBezTo>
                          <a:cubicBezTo>
                            <a:pt x="2041375" y="1778630"/>
                            <a:pt x="2041306" y="1778422"/>
                            <a:pt x="2041237" y="1778353"/>
                          </a:cubicBezTo>
                          <a:cubicBezTo>
                            <a:pt x="2041444" y="1778353"/>
                            <a:pt x="2041583" y="1778353"/>
                            <a:pt x="2041652" y="1778353"/>
                          </a:cubicBezTo>
                          <a:lnTo>
                            <a:pt x="2041652" y="1778353"/>
                          </a:lnTo>
                          <a:close/>
                        </a:path>
                      </a:pathLst>
                    </a:custGeom>
                    <a:solidFill>
                      <a:srgbClr val="A61F23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Freeform: Shape 161">
                      <a:extLst>
                        <a:ext uri="{FF2B5EF4-FFF2-40B4-BE49-F238E27FC236}">
                          <a16:creationId xmlns:a16="http://schemas.microsoft.com/office/drawing/2014/main" id="{B7FE18F8-72BF-4AD2-803C-C03AB29F2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38" y="2520252"/>
                      <a:ext cx="406562" cy="1840123"/>
                    </a:xfrm>
                    <a:custGeom>
                      <a:avLst/>
                      <a:gdLst>
                        <a:gd name="connsiteX0" fmla="*/ 598794 w 654696"/>
                        <a:gd name="connsiteY0" fmla="*/ 1287793 h 2963189"/>
                        <a:gd name="connsiteX1" fmla="*/ 238852 w 654696"/>
                        <a:gd name="connsiteY1" fmla="*/ 2651842 h 2963189"/>
                        <a:gd name="connsiteX2" fmla="*/ 0 w 654696"/>
                        <a:gd name="connsiteY2" fmla="*/ 2961838 h 2963189"/>
                        <a:gd name="connsiteX3" fmla="*/ 187175 w 654696"/>
                        <a:gd name="connsiteY3" fmla="*/ 2382648 h 2963189"/>
                        <a:gd name="connsiteX4" fmla="*/ 375735 w 654696"/>
                        <a:gd name="connsiteY4" fmla="*/ 1943806 h 2963189"/>
                        <a:gd name="connsiteX5" fmla="*/ 451658 w 654696"/>
                        <a:gd name="connsiteY5" fmla="*/ 1257660 h 2963189"/>
                        <a:gd name="connsiteX6" fmla="*/ 355092 w 654696"/>
                        <a:gd name="connsiteY6" fmla="*/ 588208 h 2963189"/>
                        <a:gd name="connsiteX7" fmla="*/ 236289 w 654696"/>
                        <a:gd name="connsiteY7" fmla="*/ 150473 h 2963189"/>
                        <a:gd name="connsiteX8" fmla="*/ 180109 w 654696"/>
                        <a:gd name="connsiteY8" fmla="*/ 5278 h 2963189"/>
                        <a:gd name="connsiteX9" fmla="*/ 378576 w 654696"/>
                        <a:gd name="connsiteY9" fmla="*/ 21072 h 2963189"/>
                        <a:gd name="connsiteX10" fmla="*/ 512133 w 654696"/>
                        <a:gd name="connsiteY10" fmla="*/ 79884 h 2963189"/>
                        <a:gd name="connsiteX11" fmla="*/ 575171 w 654696"/>
                        <a:gd name="connsiteY11" fmla="*/ 94501 h 2963189"/>
                        <a:gd name="connsiteX12" fmla="*/ 654697 w 654696"/>
                        <a:gd name="connsiteY12" fmla="*/ 178252 h 2963189"/>
                        <a:gd name="connsiteX13" fmla="*/ 426512 w 654696"/>
                        <a:gd name="connsiteY13" fmla="*/ 375333 h 2963189"/>
                        <a:gd name="connsiteX14" fmla="*/ 598794 w 654696"/>
                        <a:gd name="connsiteY14" fmla="*/ 1287793 h 2963189"/>
                        <a:gd name="connsiteX15" fmla="*/ 598794 w 654696"/>
                        <a:gd name="connsiteY15" fmla="*/ 1287793 h 296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654696" h="2963189">
                          <a:moveTo>
                            <a:pt x="598794" y="1287793"/>
                          </a:moveTo>
                          <a:cubicBezTo>
                            <a:pt x="641535" y="1771525"/>
                            <a:pt x="515458" y="2039956"/>
                            <a:pt x="238852" y="2651842"/>
                          </a:cubicBezTo>
                          <a:cubicBezTo>
                            <a:pt x="187937" y="2764480"/>
                            <a:pt x="41148" y="2982342"/>
                            <a:pt x="0" y="2961838"/>
                          </a:cubicBezTo>
                          <a:cubicBezTo>
                            <a:pt x="25215" y="2782837"/>
                            <a:pt x="176091" y="2413129"/>
                            <a:pt x="187175" y="2382648"/>
                          </a:cubicBezTo>
                          <a:cubicBezTo>
                            <a:pt x="259080" y="2197968"/>
                            <a:pt x="307432" y="2129595"/>
                            <a:pt x="375735" y="1943806"/>
                          </a:cubicBezTo>
                          <a:cubicBezTo>
                            <a:pt x="444315" y="1757324"/>
                            <a:pt x="481515" y="1451276"/>
                            <a:pt x="451658" y="1257660"/>
                          </a:cubicBezTo>
                          <a:cubicBezTo>
                            <a:pt x="417022" y="1033008"/>
                            <a:pt x="386611" y="813205"/>
                            <a:pt x="355092" y="588208"/>
                          </a:cubicBezTo>
                          <a:cubicBezTo>
                            <a:pt x="338744" y="464972"/>
                            <a:pt x="315330" y="343883"/>
                            <a:pt x="236289" y="150473"/>
                          </a:cubicBezTo>
                          <a:cubicBezTo>
                            <a:pt x="221049" y="116391"/>
                            <a:pt x="188838" y="41092"/>
                            <a:pt x="180109" y="5278"/>
                          </a:cubicBezTo>
                          <a:cubicBezTo>
                            <a:pt x="273142" y="-2619"/>
                            <a:pt x="347472" y="-4698"/>
                            <a:pt x="378576" y="21072"/>
                          </a:cubicBezTo>
                          <a:cubicBezTo>
                            <a:pt x="424295" y="54808"/>
                            <a:pt x="461149" y="59934"/>
                            <a:pt x="512133" y="79884"/>
                          </a:cubicBezTo>
                          <a:cubicBezTo>
                            <a:pt x="534647" y="85773"/>
                            <a:pt x="556745" y="92492"/>
                            <a:pt x="575171" y="94501"/>
                          </a:cubicBezTo>
                          <a:cubicBezTo>
                            <a:pt x="601703" y="122349"/>
                            <a:pt x="626295" y="146317"/>
                            <a:pt x="654697" y="178252"/>
                          </a:cubicBezTo>
                          <a:cubicBezTo>
                            <a:pt x="507007" y="175689"/>
                            <a:pt x="443622" y="306753"/>
                            <a:pt x="426512" y="375333"/>
                          </a:cubicBezTo>
                          <a:cubicBezTo>
                            <a:pt x="379614" y="563824"/>
                            <a:pt x="582376" y="1102488"/>
                            <a:pt x="598794" y="1287793"/>
                          </a:cubicBezTo>
                          <a:lnTo>
                            <a:pt x="598794" y="1287793"/>
                          </a:lnTo>
                          <a:close/>
                        </a:path>
                      </a:pathLst>
                    </a:custGeom>
                    <a:solidFill>
                      <a:srgbClr val="1D151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813D1285-1B97-4AB5-9C8A-36CBEF8EC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978" y="2374730"/>
                      <a:ext cx="417720" cy="175741"/>
                    </a:xfrm>
                    <a:custGeom>
                      <a:avLst/>
                      <a:gdLst>
                        <a:gd name="connsiteX0" fmla="*/ 672664 w 672663"/>
                        <a:gd name="connsiteY0" fmla="*/ 225414 h 283000"/>
                        <a:gd name="connsiteX1" fmla="*/ 120976 w 672663"/>
                        <a:gd name="connsiteY1" fmla="*/ 282079 h 283000"/>
                        <a:gd name="connsiteX2" fmla="*/ 995 w 672663"/>
                        <a:gd name="connsiteY2" fmla="*/ 198743 h 283000"/>
                        <a:gd name="connsiteX3" fmla="*/ 995 w 672663"/>
                        <a:gd name="connsiteY3" fmla="*/ 198743 h 283000"/>
                        <a:gd name="connsiteX4" fmla="*/ 91950 w 672663"/>
                        <a:gd name="connsiteY4" fmla="*/ 88808 h 283000"/>
                        <a:gd name="connsiteX5" fmla="*/ 643638 w 672663"/>
                        <a:gd name="connsiteY5" fmla="*/ 0 h 283000"/>
                        <a:gd name="connsiteX6" fmla="*/ 672664 w 672663"/>
                        <a:gd name="connsiteY6" fmla="*/ 225414 h 283000"/>
                        <a:gd name="connsiteX7" fmla="*/ 672664 w 672663"/>
                        <a:gd name="connsiteY7" fmla="*/ 225414 h 283000"/>
                        <a:gd name="connsiteX8" fmla="*/ 672664 w 672663"/>
                        <a:gd name="connsiteY8" fmla="*/ 225414 h 283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672663" h="283000">
                          <a:moveTo>
                            <a:pt x="672664" y="225414"/>
                          </a:moveTo>
                          <a:lnTo>
                            <a:pt x="120976" y="282079"/>
                          </a:lnTo>
                          <a:cubicBezTo>
                            <a:pt x="62717" y="289421"/>
                            <a:pt x="9031" y="252084"/>
                            <a:pt x="995" y="198743"/>
                          </a:cubicBezTo>
                          <a:lnTo>
                            <a:pt x="995" y="198743"/>
                          </a:lnTo>
                          <a:cubicBezTo>
                            <a:pt x="-6971" y="145334"/>
                            <a:pt x="33761" y="96151"/>
                            <a:pt x="91950" y="88808"/>
                          </a:cubicBezTo>
                          <a:lnTo>
                            <a:pt x="643638" y="0"/>
                          </a:lnTo>
                          <a:lnTo>
                            <a:pt x="672664" y="225414"/>
                          </a:lnTo>
                          <a:lnTo>
                            <a:pt x="672664" y="225414"/>
                          </a:lnTo>
                          <a:lnTo>
                            <a:pt x="672664" y="2254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" name="Freeform: Shape 163">
                      <a:extLst>
                        <a:ext uri="{FF2B5EF4-FFF2-40B4-BE49-F238E27FC236}">
                          <a16:creationId xmlns:a16="http://schemas.microsoft.com/office/drawing/2014/main" id="{88867F37-9FC3-4563-AAE0-F9B9AE733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431" y="2333776"/>
                      <a:ext cx="206582" cy="143034"/>
                    </a:xfrm>
                    <a:custGeom>
                      <a:avLst/>
                      <a:gdLst>
                        <a:gd name="connsiteX0" fmla="*/ 65740 w 332663"/>
                        <a:gd name="connsiteY0" fmla="*/ 0 h 230331"/>
                        <a:gd name="connsiteX1" fmla="*/ 277783 w 332663"/>
                        <a:gd name="connsiteY1" fmla="*/ 90886 h 230331"/>
                        <a:gd name="connsiteX2" fmla="*/ 332232 w 332663"/>
                        <a:gd name="connsiteY2" fmla="*/ 152400 h 230331"/>
                        <a:gd name="connsiteX3" fmla="*/ 332232 w 332663"/>
                        <a:gd name="connsiteY3" fmla="*/ 152400 h 230331"/>
                        <a:gd name="connsiteX4" fmla="*/ 265176 w 332663"/>
                        <a:gd name="connsiteY4" fmla="*/ 202346 h 230331"/>
                        <a:gd name="connsiteX5" fmla="*/ 0 w 332663"/>
                        <a:gd name="connsiteY5" fmla="*/ 230332 h 230331"/>
                        <a:gd name="connsiteX6" fmla="*/ 65740 w 332663"/>
                        <a:gd name="connsiteY6" fmla="*/ 0 h 230331"/>
                        <a:gd name="connsiteX7" fmla="*/ 65740 w 332663"/>
                        <a:gd name="connsiteY7" fmla="*/ 0 h 230331"/>
                        <a:gd name="connsiteX8" fmla="*/ 65740 w 332663"/>
                        <a:gd name="connsiteY8" fmla="*/ 0 h 230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32663" h="230331">
                          <a:moveTo>
                            <a:pt x="65740" y="0"/>
                          </a:moveTo>
                          <a:lnTo>
                            <a:pt x="277783" y="90886"/>
                          </a:lnTo>
                          <a:cubicBezTo>
                            <a:pt x="318378" y="110698"/>
                            <a:pt x="335696" y="121574"/>
                            <a:pt x="332232" y="152400"/>
                          </a:cubicBezTo>
                          <a:lnTo>
                            <a:pt x="332232" y="152400"/>
                          </a:lnTo>
                          <a:cubicBezTo>
                            <a:pt x="328699" y="183157"/>
                            <a:pt x="307363" y="191816"/>
                            <a:pt x="265176" y="202346"/>
                          </a:cubicBezTo>
                          <a:lnTo>
                            <a:pt x="0" y="230332"/>
                          </a:lnTo>
                          <a:lnTo>
                            <a:pt x="65740" y="0"/>
                          </a:lnTo>
                          <a:lnTo>
                            <a:pt x="65740" y="0"/>
                          </a:lnTo>
                          <a:lnTo>
                            <a:pt x="6574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Freeform: Shape 164">
                      <a:extLst>
                        <a:ext uri="{FF2B5EF4-FFF2-40B4-BE49-F238E27FC236}">
                          <a16:creationId xmlns:a16="http://schemas.microsoft.com/office/drawing/2014/main" id="{A1D7C60B-51EF-4B5E-B293-B49399EA6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031" y="2084854"/>
                      <a:ext cx="1087216" cy="499274"/>
                    </a:xfrm>
                    <a:custGeom>
                      <a:avLst/>
                      <a:gdLst>
                        <a:gd name="connsiteX0" fmla="*/ 1742632 w 1750767"/>
                        <a:gd name="connsiteY0" fmla="*/ 438875 h 803992"/>
                        <a:gd name="connsiteX1" fmla="*/ 1682988 w 1750767"/>
                        <a:gd name="connsiteY1" fmla="*/ 388930 h 803992"/>
                        <a:gd name="connsiteX2" fmla="*/ 1588846 w 1750767"/>
                        <a:gd name="connsiteY2" fmla="*/ 333234 h 803992"/>
                        <a:gd name="connsiteX3" fmla="*/ 1533428 w 1750767"/>
                        <a:gd name="connsiteY3" fmla="*/ 200577 h 803992"/>
                        <a:gd name="connsiteX4" fmla="*/ 1533774 w 1750767"/>
                        <a:gd name="connsiteY4" fmla="*/ 206396 h 803992"/>
                        <a:gd name="connsiteX5" fmla="*/ 1532042 w 1750767"/>
                        <a:gd name="connsiteY5" fmla="*/ 204179 h 803992"/>
                        <a:gd name="connsiteX6" fmla="*/ 1532042 w 1750767"/>
                        <a:gd name="connsiteY6" fmla="*/ 204179 h 803992"/>
                        <a:gd name="connsiteX7" fmla="*/ 1296654 w 1750767"/>
                        <a:gd name="connsiteY7" fmla="*/ 19083 h 803992"/>
                        <a:gd name="connsiteX8" fmla="*/ 1296584 w 1750767"/>
                        <a:gd name="connsiteY8" fmla="*/ 19083 h 803992"/>
                        <a:gd name="connsiteX9" fmla="*/ 1296584 w 1750767"/>
                        <a:gd name="connsiteY9" fmla="*/ 19083 h 803992"/>
                        <a:gd name="connsiteX10" fmla="*/ 927153 w 1750767"/>
                        <a:gd name="connsiteY10" fmla="*/ 28019 h 803992"/>
                        <a:gd name="connsiteX11" fmla="*/ 662115 w 1750767"/>
                        <a:gd name="connsiteY11" fmla="*/ 274976 h 803992"/>
                        <a:gd name="connsiteX12" fmla="*/ 628241 w 1750767"/>
                        <a:gd name="connsiteY12" fmla="*/ 346465 h 803992"/>
                        <a:gd name="connsiteX13" fmla="*/ 2293 w 1750767"/>
                        <a:gd name="connsiteY13" fmla="*/ 451067 h 803992"/>
                        <a:gd name="connsiteX14" fmla="*/ 47666 w 1750767"/>
                        <a:gd name="connsiteY14" fmla="*/ 714442 h 803992"/>
                        <a:gd name="connsiteX15" fmla="*/ 211150 w 1750767"/>
                        <a:gd name="connsiteY15" fmla="*/ 728020 h 803992"/>
                        <a:gd name="connsiteX16" fmla="*/ 686084 w 1750767"/>
                        <a:gd name="connsiteY16" fmla="*/ 703428 h 803992"/>
                        <a:gd name="connsiteX17" fmla="*/ 863768 w 1750767"/>
                        <a:gd name="connsiteY17" fmla="*/ 709316 h 803992"/>
                        <a:gd name="connsiteX18" fmla="*/ 1073388 w 1750767"/>
                        <a:gd name="connsiteY18" fmla="*/ 796877 h 803992"/>
                        <a:gd name="connsiteX19" fmla="*/ 1260701 w 1750767"/>
                        <a:gd name="connsiteY19" fmla="*/ 786832 h 803992"/>
                        <a:gd name="connsiteX20" fmla="*/ 1260701 w 1750767"/>
                        <a:gd name="connsiteY20" fmla="*/ 786832 h 803992"/>
                        <a:gd name="connsiteX21" fmla="*/ 1474338 w 1750767"/>
                        <a:gd name="connsiteY21" fmla="*/ 689504 h 803992"/>
                        <a:gd name="connsiteX22" fmla="*/ 1474338 w 1750767"/>
                        <a:gd name="connsiteY22" fmla="*/ 689504 h 803992"/>
                        <a:gd name="connsiteX23" fmla="*/ 1474338 w 1750767"/>
                        <a:gd name="connsiteY23" fmla="*/ 689504 h 803992"/>
                        <a:gd name="connsiteX24" fmla="*/ 1507451 w 1750767"/>
                        <a:gd name="connsiteY24" fmla="*/ 664635 h 803992"/>
                        <a:gd name="connsiteX25" fmla="*/ 1624660 w 1750767"/>
                        <a:gd name="connsiteY25" fmla="*/ 636580 h 803992"/>
                        <a:gd name="connsiteX26" fmla="*/ 1735496 w 1750767"/>
                        <a:gd name="connsiteY26" fmla="*/ 557332 h 803992"/>
                        <a:gd name="connsiteX27" fmla="*/ 1735843 w 1750767"/>
                        <a:gd name="connsiteY27" fmla="*/ 556362 h 803992"/>
                        <a:gd name="connsiteX28" fmla="*/ 1736951 w 1750767"/>
                        <a:gd name="connsiteY28" fmla="*/ 553660 h 803992"/>
                        <a:gd name="connsiteX29" fmla="*/ 1742632 w 1750767"/>
                        <a:gd name="connsiteY29" fmla="*/ 438875 h 803992"/>
                        <a:gd name="connsiteX30" fmla="*/ 1742632 w 1750767"/>
                        <a:gd name="connsiteY30" fmla="*/ 438875 h 8039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1750767" h="803992">
                          <a:moveTo>
                            <a:pt x="1742632" y="438875"/>
                          </a:moveTo>
                          <a:cubicBezTo>
                            <a:pt x="1734319" y="418994"/>
                            <a:pt x="1710212" y="390592"/>
                            <a:pt x="1682988" y="388930"/>
                          </a:cubicBezTo>
                          <a:cubicBezTo>
                            <a:pt x="1629232" y="378746"/>
                            <a:pt x="1597159" y="377777"/>
                            <a:pt x="1588846" y="333234"/>
                          </a:cubicBezTo>
                          <a:cubicBezTo>
                            <a:pt x="1570420" y="287307"/>
                            <a:pt x="1568688" y="240686"/>
                            <a:pt x="1533428" y="200577"/>
                          </a:cubicBezTo>
                          <a:cubicBezTo>
                            <a:pt x="1533635" y="202517"/>
                            <a:pt x="1533705" y="204526"/>
                            <a:pt x="1533774" y="206396"/>
                          </a:cubicBezTo>
                          <a:cubicBezTo>
                            <a:pt x="1533151" y="205703"/>
                            <a:pt x="1532666" y="204941"/>
                            <a:pt x="1532042" y="204179"/>
                          </a:cubicBezTo>
                          <a:lnTo>
                            <a:pt x="1532042" y="204179"/>
                          </a:lnTo>
                          <a:cubicBezTo>
                            <a:pt x="1486946" y="106851"/>
                            <a:pt x="1415734" y="37370"/>
                            <a:pt x="1296654" y="19083"/>
                          </a:cubicBezTo>
                          <a:cubicBezTo>
                            <a:pt x="1296654" y="19083"/>
                            <a:pt x="1296654" y="19083"/>
                            <a:pt x="1296584" y="19083"/>
                          </a:cubicBezTo>
                          <a:lnTo>
                            <a:pt x="1296584" y="19083"/>
                          </a:lnTo>
                          <a:cubicBezTo>
                            <a:pt x="1172378" y="-14307"/>
                            <a:pt x="1050251" y="933"/>
                            <a:pt x="927153" y="28019"/>
                          </a:cubicBezTo>
                          <a:cubicBezTo>
                            <a:pt x="781057" y="60161"/>
                            <a:pt x="689340" y="139894"/>
                            <a:pt x="662115" y="274976"/>
                          </a:cubicBezTo>
                          <a:cubicBezTo>
                            <a:pt x="648954" y="340092"/>
                            <a:pt x="647845" y="343348"/>
                            <a:pt x="628241" y="346465"/>
                          </a:cubicBezTo>
                          <a:cubicBezTo>
                            <a:pt x="476742" y="371057"/>
                            <a:pt x="70249" y="436935"/>
                            <a:pt x="2293" y="451067"/>
                          </a:cubicBezTo>
                          <a:cubicBezTo>
                            <a:pt x="-10869" y="453977"/>
                            <a:pt x="36444" y="712295"/>
                            <a:pt x="47666" y="714442"/>
                          </a:cubicBezTo>
                          <a:cubicBezTo>
                            <a:pt x="101491" y="734046"/>
                            <a:pt x="156147" y="729613"/>
                            <a:pt x="211150" y="728020"/>
                          </a:cubicBezTo>
                          <a:cubicBezTo>
                            <a:pt x="341937" y="724140"/>
                            <a:pt x="656643" y="702943"/>
                            <a:pt x="686084" y="703428"/>
                          </a:cubicBezTo>
                          <a:cubicBezTo>
                            <a:pt x="751408" y="699687"/>
                            <a:pt x="801423" y="691998"/>
                            <a:pt x="863768" y="709316"/>
                          </a:cubicBezTo>
                          <a:cubicBezTo>
                            <a:pt x="863768" y="709316"/>
                            <a:pt x="969825" y="779212"/>
                            <a:pt x="1073388" y="796877"/>
                          </a:cubicBezTo>
                          <a:cubicBezTo>
                            <a:pt x="1136426" y="802211"/>
                            <a:pt x="1199811" y="813848"/>
                            <a:pt x="1260701" y="786832"/>
                          </a:cubicBezTo>
                          <a:lnTo>
                            <a:pt x="1260701" y="786832"/>
                          </a:lnTo>
                          <a:cubicBezTo>
                            <a:pt x="1352003" y="791404"/>
                            <a:pt x="1416218" y="746031"/>
                            <a:pt x="1474338" y="689504"/>
                          </a:cubicBezTo>
                          <a:lnTo>
                            <a:pt x="1474338" y="689504"/>
                          </a:lnTo>
                          <a:lnTo>
                            <a:pt x="1474338" y="689504"/>
                          </a:lnTo>
                          <a:cubicBezTo>
                            <a:pt x="1486392" y="677520"/>
                            <a:pt x="1493804" y="673848"/>
                            <a:pt x="1507451" y="664635"/>
                          </a:cubicBezTo>
                          <a:cubicBezTo>
                            <a:pt x="1558713" y="637342"/>
                            <a:pt x="1584412" y="643368"/>
                            <a:pt x="1624660" y="636580"/>
                          </a:cubicBezTo>
                          <a:cubicBezTo>
                            <a:pt x="1680563" y="632423"/>
                            <a:pt x="1717693" y="606030"/>
                            <a:pt x="1735496" y="557332"/>
                          </a:cubicBezTo>
                          <a:cubicBezTo>
                            <a:pt x="1735635" y="556985"/>
                            <a:pt x="1735704" y="556708"/>
                            <a:pt x="1735843" y="556362"/>
                          </a:cubicBezTo>
                          <a:cubicBezTo>
                            <a:pt x="1736189" y="555461"/>
                            <a:pt x="1736605" y="554561"/>
                            <a:pt x="1736951" y="553660"/>
                          </a:cubicBezTo>
                          <a:cubicBezTo>
                            <a:pt x="1750529" y="516183"/>
                            <a:pt x="1757040" y="477945"/>
                            <a:pt x="1742632" y="438875"/>
                          </a:cubicBezTo>
                          <a:lnTo>
                            <a:pt x="1742632" y="438875"/>
                          </a:lnTo>
                          <a:close/>
                        </a:path>
                      </a:pathLst>
                    </a:custGeom>
                    <a:solidFill>
                      <a:srgbClr val="D0232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4BEC07AC-E213-42D2-B3C1-6BD3EE88F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7093" y="2089950"/>
                      <a:ext cx="423812" cy="492211"/>
                    </a:xfrm>
                    <a:custGeom>
                      <a:avLst/>
                      <a:gdLst>
                        <a:gd name="connsiteX0" fmla="*/ 682475 w 682474"/>
                        <a:gd name="connsiteY0" fmla="*/ 396309 h 792618"/>
                        <a:gd name="connsiteX1" fmla="*/ 341238 w 682474"/>
                        <a:gd name="connsiteY1" fmla="*/ 792618 h 792618"/>
                        <a:gd name="connsiteX2" fmla="*/ 0 w 682474"/>
                        <a:gd name="connsiteY2" fmla="*/ 396309 h 792618"/>
                        <a:gd name="connsiteX3" fmla="*/ 341238 w 682474"/>
                        <a:gd name="connsiteY3" fmla="*/ 0 h 792618"/>
                        <a:gd name="connsiteX4" fmla="*/ 682475 w 682474"/>
                        <a:gd name="connsiteY4" fmla="*/ 396309 h 792618"/>
                        <a:gd name="connsiteX5" fmla="*/ 682475 w 682474"/>
                        <a:gd name="connsiteY5" fmla="*/ 396309 h 792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82474" h="792618">
                          <a:moveTo>
                            <a:pt x="682475" y="396309"/>
                          </a:moveTo>
                          <a:cubicBezTo>
                            <a:pt x="682475" y="615211"/>
                            <a:pt x="529659" y="792618"/>
                            <a:pt x="341238" y="792618"/>
                          </a:cubicBezTo>
                          <a:cubicBezTo>
                            <a:pt x="152816" y="792618"/>
                            <a:pt x="0" y="615211"/>
                            <a:pt x="0" y="396309"/>
                          </a:cubicBezTo>
                          <a:cubicBezTo>
                            <a:pt x="0" y="177407"/>
                            <a:pt x="152816" y="0"/>
                            <a:pt x="341238" y="0"/>
                          </a:cubicBezTo>
                          <a:cubicBezTo>
                            <a:pt x="529659" y="0"/>
                            <a:pt x="682475" y="177407"/>
                            <a:pt x="682475" y="396309"/>
                          </a:cubicBezTo>
                          <a:lnTo>
                            <a:pt x="682475" y="396309"/>
                          </a:lnTo>
                          <a:close/>
                        </a:path>
                      </a:pathLst>
                    </a:custGeom>
                    <a:solidFill>
                      <a:srgbClr val="EA2A2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704B097C-5A75-4357-A49C-141F47BB8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0244" y="2092274"/>
                      <a:ext cx="381483" cy="484468"/>
                    </a:xfrm>
                    <a:custGeom>
                      <a:avLst/>
                      <a:gdLst>
                        <a:gd name="connsiteX0" fmla="*/ 614311 w 614310"/>
                        <a:gd name="connsiteY0" fmla="*/ 390075 h 780149"/>
                        <a:gd name="connsiteX1" fmla="*/ 307155 w 614310"/>
                        <a:gd name="connsiteY1" fmla="*/ 780149 h 780149"/>
                        <a:gd name="connsiteX2" fmla="*/ 0 w 614310"/>
                        <a:gd name="connsiteY2" fmla="*/ 390075 h 780149"/>
                        <a:gd name="connsiteX3" fmla="*/ 307155 w 614310"/>
                        <a:gd name="connsiteY3" fmla="*/ 0 h 780149"/>
                        <a:gd name="connsiteX4" fmla="*/ 614311 w 614310"/>
                        <a:gd name="connsiteY4" fmla="*/ 390075 h 780149"/>
                        <a:gd name="connsiteX5" fmla="*/ 614311 w 614310"/>
                        <a:gd name="connsiteY5" fmla="*/ 390075 h 7801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14310" h="780149">
                          <a:moveTo>
                            <a:pt x="614311" y="390075"/>
                          </a:moveTo>
                          <a:cubicBezTo>
                            <a:pt x="614311" y="605513"/>
                            <a:pt x="476804" y="780149"/>
                            <a:pt x="307155" y="780149"/>
                          </a:cubicBezTo>
                          <a:cubicBezTo>
                            <a:pt x="137506" y="780149"/>
                            <a:pt x="0" y="605513"/>
                            <a:pt x="0" y="390075"/>
                          </a:cubicBezTo>
                          <a:cubicBezTo>
                            <a:pt x="0" y="174636"/>
                            <a:pt x="137506" y="0"/>
                            <a:pt x="307155" y="0"/>
                          </a:cubicBezTo>
                          <a:cubicBezTo>
                            <a:pt x="476804" y="0"/>
                            <a:pt x="614311" y="174636"/>
                            <a:pt x="614311" y="390075"/>
                          </a:cubicBezTo>
                          <a:lnTo>
                            <a:pt x="614311" y="390075"/>
                          </a:lnTo>
                          <a:close/>
                        </a:path>
                      </a:pathLst>
                    </a:custGeom>
                    <a:solidFill>
                      <a:srgbClr val="8A1A1B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Freeform: Shape 167">
                      <a:extLst>
                        <a:ext uri="{FF2B5EF4-FFF2-40B4-BE49-F238E27FC236}">
                          <a16:creationId xmlns:a16="http://schemas.microsoft.com/office/drawing/2014/main" id="{A1CBC25A-EFE9-4FBF-8734-736953B22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60085" y="2135980"/>
                      <a:ext cx="277551" cy="400153"/>
                    </a:xfrm>
                    <a:custGeom>
                      <a:avLst/>
                      <a:gdLst>
                        <a:gd name="connsiteX0" fmla="*/ 446948 w 446947"/>
                        <a:gd name="connsiteY0" fmla="*/ 322188 h 644375"/>
                        <a:gd name="connsiteX1" fmla="*/ 223474 w 446947"/>
                        <a:gd name="connsiteY1" fmla="*/ 644375 h 644375"/>
                        <a:gd name="connsiteX2" fmla="*/ 0 w 446947"/>
                        <a:gd name="connsiteY2" fmla="*/ 322188 h 644375"/>
                        <a:gd name="connsiteX3" fmla="*/ 223474 w 446947"/>
                        <a:gd name="connsiteY3" fmla="*/ 0 h 644375"/>
                        <a:gd name="connsiteX4" fmla="*/ 446948 w 446947"/>
                        <a:gd name="connsiteY4" fmla="*/ 322188 h 644375"/>
                        <a:gd name="connsiteX5" fmla="*/ 446948 w 446947"/>
                        <a:gd name="connsiteY5" fmla="*/ 322188 h 6443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46947" h="644375">
                          <a:moveTo>
                            <a:pt x="446948" y="322188"/>
                          </a:moveTo>
                          <a:cubicBezTo>
                            <a:pt x="446948" y="500080"/>
                            <a:pt x="346918" y="644375"/>
                            <a:pt x="223474" y="644375"/>
                          </a:cubicBezTo>
                          <a:cubicBezTo>
                            <a:pt x="100030" y="644375"/>
                            <a:pt x="0" y="500149"/>
                            <a:pt x="0" y="322188"/>
                          </a:cubicBezTo>
                          <a:cubicBezTo>
                            <a:pt x="0" y="144295"/>
                            <a:pt x="100030" y="0"/>
                            <a:pt x="223474" y="0"/>
                          </a:cubicBezTo>
                          <a:cubicBezTo>
                            <a:pt x="346918" y="69"/>
                            <a:pt x="446948" y="144295"/>
                            <a:pt x="446948" y="322188"/>
                          </a:cubicBezTo>
                          <a:lnTo>
                            <a:pt x="446948" y="322188"/>
                          </a:lnTo>
                          <a:close/>
                        </a:path>
                      </a:pathLst>
                    </a:custGeom>
                    <a:solidFill>
                      <a:srgbClr val="DAE2F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9D1FB439-D4BD-4AE4-BC67-8932945CA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60085" y="2135894"/>
                      <a:ext cx="277551" cy="330722"/>
                    </a:xfrm>
                    <a:custGeom>
                      <a:avLst/>
                      <a:gdLst>
                        <a:gd name="connsiteX0" fmla="*/ 26116 w 446947"/>
                        <a:gd name="connsiteY0" fmla="*/ 213499 h 532568"/>
                        <a:gd name="connsiteX1" fmla="*/ 114508 w 446947"/>
                        <a:gd name="connsiteY1" fmla="*/ 167986 h 532568"/>
                        <a:gd name="connsiteX2" fmla="*/ 112014 w 446947"/>
                        <a:gd name="connsiteY2" fmla="*/ 254508 h 532568"/>
                        <a:gd name="connsiteX3" fmla="*/ 171866 w 446947"/>
                        <a:gd name="connsiteY3" fmla="*/ 314845 h 532568"/>
                        <a:gd name="connsiteX4" fmla="*/ 233657 w 446947"/>
                        <a:gd name="connsiteY4" fmla="*/ 333063 h 532568"/>
                        <a:gd name="connsiteX5" fmla="*/ 131895 w 446947"/>
                        <a:gd name="connsiteY5" fmla="*/ 498348 h 532568"/>
                        <a:gd name="connsiteX6" fmla="*/ 127462 w 446947"/>
                        <a:gd name="connsiteY6" fmla="*/ 499941 h 532568"/>
                        <a:gd name="connsiteX7" fmla="*/ 124830 w 446947"/>
                        <a:gd name="connsiteY7" fmla="*/ 503682 h 532568"/>
                        <a:gd name="connsiteX8" fmla="*/ 150807 w 446947"/>
                        <a:gd name="connsiteY8" fmla="*/ 508185 h 532568"/>
                        <a:gd name="connsiteX9" fmla="*/ 330431 w 446947"/>
                        <a:gd name="connsiteY9" fmla="*/ 509847 h 532568"/>
                        <a:gd name="connsiteX10" fmla="*/ 392638 w 446947"/>
                        <a:gd name="connsiteY10" fmla="*/ 532569 h 532568"/>
                        <a:gd name="connsiteX11" fmla="*/ 446948 w 446947"/>
                        <a:gd name="connsiteY11" fmla="*/ 322188 h 532568"/>
                        <a:gd name="connsiteX12" fmla="*/ 223474 w 446947"/>
                        <a:gd name="connsiteY12" fmla="*/ 0 h 532568"/>
                        <a:gd name="connsiteX13" fmla="*/ 0 w 446947"/>
                        <a:gd name="connsiteY13" fmla="*/ 322188 h 532568"/>
                        <a:gd name="connsiteX14" fmla="*/ 26116 w 446947"/>
                        <a:gd name="connsiteY14" fmla="*/ 213499 h 532568"/>
                        <a:gd name="connsiteX15" fmla="*/ 26116 w 446947"/>
                        <a:gd name="connsiteY15" fmla="*/ 213499 h 532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446947" h="532568">
                          <a:moveTo>
                            <a:pt x="26116" y="213499"/>
                          </a:moveTo>
                          <a:cubicBezTo>
                            <a:pt x="41425" y="166324"/>
                            <a:pt x="65878" y="151915"/>
                            <a:pt x="114508" y="167986"/>
                          </a:cubicBezTo>
                          <a:cubicBezTo>
                            <a:pt x="143880" y="189322"/>
                            <a:pt x="112568" y="225691"/>
                            <a:pt x="112014" y="254508"/>
                          </a:cubicBezTo>
                          <a:cubicBezTo>
                            <a:pt x="111321" y="293993"/>
                            <a:pt x="123582" y="317131"/>
                            <a:pt x="171866" y="314845"/>
                          </a:cubicBezTo>
                          <a:cubicBezTo>
                            <a:pt x="194102" y="313736"/>
                            <a:pt x="217170" y="315399"/>
                            <a:pt x="233657" y="333063"/>
                          </a:cubicBezTo>
                          <a:cubicBezTo>
                            <a:pt x="254577" y="369224"/>
                            <a:pt x="192786" y="473756"/>
                            <a:pt x="131895" y="498348"/>
                          </a:cubicBezTo>
                          <a:cubicBezTo>
                            <a:pt x="129194" y="499387"/>
                            <a:pt x="127462" y="499941"/>
                            <a:pt x="127462" y="499941"/>
                          </a:cubicBezTo>
                          <a:cubicBezTo>
                            <a:pt x="121435" y="499526"/>
                            <a:pt x="120119" y="502643"/>
                            <a:pt x="124830" y="503682"/>
                          </a:cubicBezTo>
                          <a:cubicBezTo>
                            <a:pt x="133281" y="505552"/>
                            <a:pt x="142078" y="506869"/>
                            <a:pt x="150807" y="508185"/>
                          </a:cubicBezTo>
                          <a:cubicBezTo>
                            <a:pt x="210728" y="510471"/>
                            <a:pt x="270649" y="507838"/>
                            <a:pt x="330431" y="509847"/>
                          </a:cubicBezTo>
                          <a:cubicBezTo>
                            <a:pt x="353360" y="510609"/>
                            <a:pt x="380515" y="505552"/>
                            <a:pt x="392638" y="532569"/>
                          </a:cubicBezTo>
                          <a:cubicBezTo>
                            <a:pt x="426443" y="476112"/>
                            <a:pt x="446948" y="402682"/>
                            <a:pt x="446948" y="322188"/>
                          </a:cubicBezTo>
                          <a:cubicBezTo>
                            <a:pt x="446948" y="144295"/>
                            <a:pt x="346918" y="0"/>
                            <a:pt x="223474" y="0"/>
                          </a:cubicBezTo>
                          <a:cubicBezTo>
                            <a:pt x="100030" y="0"/>
                            <a:pt x="0" y="144226"/>
                            <a:pt x="0" y="322188"/>
                          </a:cubicBezTo>
                          <a:cubicBezTo>
                            <a:pt x="7689" y="274597"/>
                            <a:pt x="16141" y="246264"/>
                            <a:pt x="26116" y="213499"/>
                          </a:cubicBezTo>
                          <a:lnTo>
                            <a:pt x="26116" y="213499"/>
                          </a:lnTo>
                          <a:close/>
                        </a:path>
                      </a:pathLst>
                    </a:custGeom>
                    <a:solidFill>
                      <a:srgbClr val="89A1B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0" name="Freeform: Shape 169">
                      <a:extLst>
                        <a:ext uri="{FF2B5EF4-FFF2-40B4-BE49-F238E27FC236}">
                          <a16:creationId xmlns:a16="http://schemas.microsoft.com/office/drawing/2014/main" id="{AE463331-8605-48BE-9A9E-FDAAC03D1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090" y="2490405"/>
                      <a:ext cx="42" cy="86"/>
                    </a:xfrm>
                    <a:custGeom>
                      <a:avLst/>
                      <a:gdLst>
                        <a:gd name="connsiteX0" fmla="*/ 0 w 68"/>
                        <a:gd name="connsiteY0" fmla="*/ 138 h 138"/>
                        <a:gd name="connsiteX1" fmla="*/ 69 w 68"/>
                        <a:gd name="connsiteY1" fmla="*/ 0 h 138"/>
                        <a:gd name="connsiteX2" fmla="*/ 0 w 68"/>
                        <a:gd name="connsiteY2" fmla="*/ 138 h 138"/>
                        <a:gd name="connsiteX3" fmla="*/ 0 w 68"/>
                        <a:gd name="connsiteY3" fmla="*/ 138 h 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8" h="138">
                          <a:moveTo>
                            <a:pt x="0" y="138"/>
                          </a:moveTo>
                          <a:cubicBezTo>
                            <a:pt x="0" y="69"/>
                            <a:pt x="69" y="69"/>
                            <a:pt x="69" y="0"/>
                          </a:cubicBezTo>
                          <a:cubicBezTo>
                            <a:pt x="69" y="69"/>
                            <a:pt x="69" y="69"/>
                            <a:pt x="0" y="138"/>
                          </a:cubicBez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rgbClr val="DAE2F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1" name="Freeform: Shape 170">
                      <a:extLst>
                        <a:ext uri="{FF2B5EF4-FFF2-40B4-BE49-F238E27FC236}">
                          <a16:creationId xmlns:a16="http://schemas.microsoft.com/office/drawing/2014/main" id="{5825656F-99B4-49CE-8D34-D9CDAA9C2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8006" y="3622810"/>
                      <a:ext cx="963348" cy="645395"/>
                    </a:xfrm>
                    <a:custGeom>
                      <a:avLst/>
                      <a:gdLst>
                        <a:gd name="connsiteX0" fmla="*/ 1269077 w 1551300"/>
                        <a:gd name="connsiteY0" fmla="*/ 1022742 h 1039293"/>
                        <a:gd name="connsiteX1" fmla="*/ 1193569 w 1551300"/>
                        <a:gd name="connsiteY1" fmla="*/ 527096 h 1039293"/>
                        <a:gd name="connsiteX2" fmla="*/ 648531 w 1551300"/>
                        <a:gd name="connsiteY2" fmla="*/ 176645 h 1039293"/>
                        <a:gd name="connsiteX3" fmla="*/ 0 w 1551300"/>
                        <a:gd name="connsiteY3" fmla="*/ 547670 h 1039293"/>
                        <a:gd name="connsiteX4" fmla="*/ 73429 w 1551300"/>
                        <a:gd name="connsiteY4" fmla="*/ 331747 h 1039293"/>
                        <a:gd name="connsiteX5" fmla="*/ 402682 w 1551300"/>
                        <a:gd name="connsiteY5" fmla="*/ 52716 h 1039293"/>
                        <a:gd name="connsiteX6" fmla="*/ 1101714 w 1551300"/>
                        <a:gd name="connsiteY6" fmla="*/ 83127 h 1039293"/>
                        <a:gd name="connsiteX7" fmla="*/ 1437340 w 1551300"/>
                        <a:gd name="connsiteY7" fmla="*/ 443969 h 1039293"/>
                        <a:gd name="connsiteX8" fmla="*/ 1551294 w 1551300"/>
                        <a:gd name="connsiteY8" fmla="*/ 1038329 h 1039293"/>
                        <a:gd name="connsiteX9" fmla="*/ 1269077 w 1551300"/>
                        <a:gd name="connsiteY9" fmla="*/ 1022742 h 1039293"/>
                        <a:gd name="connsiteX10" fmla="*/ 1269077 w 1551300"/>
                        <a:gd name="connsiteY10" fmla="*/ 1022742 h 1039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51300" h="1039293">
                          <a:moveTo>
                            <a:pt x="1269077" y="1022742"/>
                          </a:moveTo>
                          <a:cubicBezTo>
                            <a:pt x="1281199" y="928324"/>
                            <a:pt x="1230838" y="600387"/>
                            <a:pt x="1193569" y="527096"/>
                          </a:cubicBezTo>
                          <a:cubicBezTo>
                            <a:pt x="1085019" y="313805"/>
                            <a:pt x="904286" y="193964"/>
                            <a:pt x="648531" y="176645"/>
                          </a:cubicBezTo>
                          <a:cubicBezTo>
                            <a:pt x="384394" y="158773"/>
                            <a:pt x="65601" y="360149"/>
                            <a:pt x="0" y="547670"/>
                          </a:cubicBezTo>
                          <a:cubicBezTo>
                            <a:pt x="485" y="493222"/>
                            <a:pt x="28610" y="394508"/>
                            <a:pt x="73429" y="331747"/>
                          </a:cubicBezTo>
                          <a:cubicBezTo>
                            <a:pt x="132242" y="237744"/>
                            <a:pt x="250490" y="116517"/>
                            <a:pt x="402682" y="52716"/>
                          </a:cubicBezTo>
                          <a:cubicBezTo>
                            <a:pt x="633291" y="-22722"/>
                            <a:pt x="875538" y="-21129"/>
                            <a:pt x="1101714" y="83127"/>
                          </a:cubicBezTo>
                          <a:cubicBezTo>
                            <a:pt x="1268037" y="159812"/>
                            <a:pt x="1368552" y="290807"/>
                            <a:pt x="1437340" y="443969"/>
                          </a:cubicBezTo>
                          <a:cubicBezTo>
                            <a:pt x="1502041" y="587987"/>
                            <a:pt x="1551986" y="990253"/>
                            <a:pt x="1551294" y="1038329"/>
                          </a:cubicBezTo>
                          <a:cubicBezTo>
                            <a:pt x="1543673" y="1043524"/>
                            <a:pt x="1268592" y="1026206"/>
                            <a:pt x="1269077" y="1022742"/>
                          </a:cubicBezTo>
                          <a:lnTo>
                            <a:pt x="1269077" y="1022742"/>
                          </a:lnTo>
                          <a:close/>
                        </a:path>
                      </a:pathLst>
                    </a:custGeom>
                    <a:solidFill>
                      <a:srgbClr val="EF3F4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2" name="Freeform: Shape 171">
                      <a:extLst>
                        <a:ext uri="{FF2B5EF4-FFF2-40B4-BE49-F238E27FC236}">
                          <a16:creationId xmlns:a16="http://schemas.microsoft.com/office/drawing/2014/main" id="{3C02AA89-AF0E-4861-AF11-2DF24CD34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9232" y="3515265"/>
                      <a:ext cx="91133" cy="90080"/>
                    </a:xfrm>
                    <a:custGeom>
                      <a:avLst/>
                      <a:gdLst>
                        <a:gd name="connsiteX0" fmla="*/ 727 w 146754"/>
                        <a:gd name="connsiteY0" fmla="*/ 145057 h 145057"/>
                        <a:gd name="connsiteX1" fmla="*/ 7655 w 146754"/>
                        <a:gd name="connsiteY1" fmla="*/ 693 h 145057"/>
                        <a:gd name="connsiteX2" fmla="*/ 146754 w 146754"/>
                        <a:gd name="connsiteY2" fmla="*/ 0 h 145057"/>
                        <a:gd name="connsiteX3" fmla="*/ 727 w 146754"/>
                        <a:gd name="connsiteY3" fmla="*/ 145057 h 145057"/>
                        <a:gd name="connsiteX4" fmla="*/ 727 w 146754"/>
                        <a:gd name="connsiteY4" fmla="*/ 145057 h 1450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6754" h="145057">
                          <a:moveTo>
                            <a:pt x="727" y="145057"/>
                          </a:moveTo>
                          <a:cubicBezTo>
                            <a:pt x="866" y="96843"/>
                            <a:pt x="-3498" y="48422"/>
                            <a:pt x="7655" y="693"/>
                          </a:cubicBezTo>
                          <a:cubicBezTo>
                            <a:pt x="53998" y="416"/>
                            <a:pt x="100411" y="208"/>
                            <a:pt x="146754" y="0"/>
                          </a:cubicBezTo>
                          <a:cubicBezTo>
                            <a:pt x="95215" y="45928"/>
                            <a:pt x="44369" y="92410"/>
                            <a:pt x="727" y="145057"/>
                          </a:cubicBezTo>
                          <a:lnTo>
                            <a:pt x="727" y="145057"/>
                          </a:lnTo>
                          <a:close/>
                        </a:path>
                      </a:pathLst>
                    </a:custGeom>
                    <a:solidFill>
                      <a:srgbClr val="2E1913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" name="Freeform: Shape 172">
                      <a:extLst>
                        <a:ext uri="{FF2B5EF4-FFF2-40B4-BE49-F238E27FC236}">
                          <a16:creationId xmlns:a16="http://schemas.microsoft.com/office/drawing/2014/main" id="{1AC5358B-3096-49CD-AFEE-71E2BABC6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83418" y="2633915"/>
                      <a:ext cx="1398891" cy="1701823"/>
                    </a:xfrm>
                    <a:custGeom>
                      <a:avLst/>
                      <a:gdLst>
                        <a:gd name="connsiteX0" fmla="*/ 2223366 w 2252663"/>
                        <a:gd name="connsiteY0" fmla="*/ 1903126 h 2740482"/>
                        <a:gd name="connsiteX1" fmla="*/ 1867788 w 2252663"/>
                        <a:gd name="connsiteY1" fmla="*/ 1667876 h 2740482"/>
                        <a:gd name="connsiteX2" fmla="*/ 1478268 w 2252663"/>
                        <a:gd name="connsiteY2" fmla="*/ 1591607 h 2740482"/>
                        <a:gd name="connsiteX3" fmla="*/ 1452152 w 2252663"/>
                        <a:gd name="connsiteY3" fmla="*/ 1434289 h 2740482"/>
                        <a:gd name="connsiteX4" fmla="*/ 1115625 w 2252663"/>
                        <a:gd name="connsiteY4" fmla="*/ 568449 h 2740482"/>
                        <a:gd name="connsiteX5" fmla="*/ 1115625 w 2252663"/>
                        <a:gd name="connsiteY5" fmla="*/ 568449 h 2740482"/>
                        <a:gd name="connsiteX6" fmla="*/ 1115625 w 2252663"/>
                        <a:gd name="connsiteY6" fmla="*/ 568449 h 2740482"/>
                        <a:gd name="connsiteX7" fmla="*/ 830776 w 2252663"/>
                        <a:gd name="connsiteY7" fmla="*/ 146509 h 2740482"/>
                        <a:gd name="connsiteX8" fmla="*/ 522096 w 2252663"/>
                        <a:gd name="connsiteY8" fmla="*/ 481 h 2740482"/>
                        <a:gd name="connsiteX9" fmla="*/ 284352 w 2252663"/>
                        <a:gd name="connsiteY9" fmla="*/ 114504 h 2740482"/>
                        <a:gd name="connsiteX10" fmla="*/ 269459 w 2252663"/>
                        <a:gd name="connsiteY10" fmla="*/ 514485 h 2740482"/>
                        <a:gd name="connsiteX11" fmla="*/ 401215 w 2252663"/>
                        <a:gd name="connsiteY11" fmla="*/ 1114733 h 2740482"/>
                        <a:gd name="connsiteX12" fmla="*/ 355634 w 2252663"/>
                        <a:gd name="connsiteY12" fmla="*/ 1872092 h 2740482"/>
                        <a:gd name="connsiteX13" fmla="*/ 121700 w 2252663"/>
                        <a:gd name="connsiteY13" fmla="*/ 2479891 h 2740482"/>
                        <a:gd name="connsiteX14" fmla="*/ 4213 w 2252663"/>
                        <a:gd name="connsiteY14" fmla="*/ 2718051 h 2740482"/>
                        <a:gd name="connsiteX15" fmla="*/ 16544 w 2252663"/>
                        <a:gd name="connsiteY15" fmla="*/ 2740426 h 2740482"/>
                        <a:gd name="connsiteX16" fmla="*/ 370527 w 2252663"/>
                        <a:gd name="connsiteY16" fmla="*/ 2523879 h 2740482"/>
                        <a:gd name="connsiteX17" fmla="*/ 444719 w 2252663"/>
                        <a:gd name="connsiteY17" fmla="*/ 2390322 h 2740482"/>
                        <a:gd name="connsiteX18" fmla="*/ 640206 w 2252663"/>
                        <a:gd name="connsiteY18" fmla="*/ 2020197 h 2740482"/>
                        <a:gd name="connsiteX19" fmla="*/ 790321 w 2252663"/>
                        <a:gd name="connsiteY19" fmla="*/ 1842513 h 2740482"/>
                        <a:gd name="connsiteX20" fmla="*/ 882453 w 2252663"/>
                        <a:gd name="connsiteY20" fmla="*/ 1780791 h 2740482"/>
                        <a:gd name="connsiteX21" fmla="*/ 845531 w 2252663"/>
                        <a:gd name="connsiteY21" fmla="*/ 1822839 h 2740482"/>
                        <a:gd name="connsiteX22" fmla="*/ 668539 w 2252663"/>
                        <a:gd name="connsiteY22" fmla="*/ 2258980 h 2740482"/>
                        <a:gd name="connsiteX23" fmla="*/ 676228 w 2252663"/>
                        <a:gd name="connsiteY23" fmla="*/ 2657160 h 2740482"/>
                        <a:gd name="connsiteX24" fmla="*/ 694655 w 2252663"/>
                        <a:gd name="connsiteY24" fmla="*/ 2649609 h 2740482"/>
                        <a:gd name="connsiteX25" fmla="*/ 678099 w 2252663"/>
                        <a:gd name="connsiteY25" fmla="*/ 2412142 h 2740482"/>
                        <a:gd name="connsiteX26" fmla="*/ 713843 w 2252663"/>
                        <a:gd name="connsiteY26" fmla="*/ 2170727 h 2740482"/>
                        <a:gd name="connsiteX27" fmla="*/ 1089648 w 2252663"/>
                        <a:gd name="connsiteY27" fmla="*/ 1873478 h 2740482"/>
                        <a:gd name="connsiteX28" fmla="*/ 1440791 w 2252663"/>
                        <a:gd name="connsiteY28" fmla="*/ 1935061 h 2740482"/>
                        <a:gd name="connsiteX29" fmla="*/ 1566244 w 2252663"/>
                        <a:gd name="connsiteY29" fmla="*/ 1991449 h 2740482"/>
                        <a:gd name="connsiteX30" fmla="*/ 2252391 w 2252663"/>
                        <a:gd name="connsiteY30" fmla="*/ 1944136 h 2740482"/>
                        <a:gd name="connsiteX31" fmla="*/ 2223366 w 2252663"/>
                        <a:gd name="connsiteY31" fmla="*/ 1903126 h 2740482"/>
                        <a:gd name="connsiteX32" fmla="*/ 2223366 w 2252663"/>
                        <a:gd name="connsiteY32" fmla="*/ 1903126 h 27404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</a:cxnLst>
                      <a:rect l="l" t="t" r="r" b="b"/>
                      <a:pathLst>
                        <a:path w="2252663" h="2740482">
                          <a:moveTo>
                            <a:pt x="2223366" y="1903126"/>
                          </a:moveTo>
                          <a:cubicBezTo>
                            <a:pt x="2122158" y="1802958"/>
                            <a:pt x="2003286" y="1724749"/>
                            <a:pt x="1867788" y="1667876"/>
                          </a:cubicBezTo>
                          <a:cubicBezTo>
                            <a:pt x="1743374" y="1619385"/>
                            <a:pt x="1614874" y="1588212"/>
                            <a:pt x="1478268" y="1591607"/>
                          </a:cubicBezTo>
                          <a:cubicBezTo>
                            <a:pt x="1469678" y="1539168"/>
                            <a:pt x="1461850" y="1486589"/>
                            <a:pt x="1452152" y="1434289"/>
                          </a:cubicBezTo>
                          <a:cubicBezTo>
                            <a:pt x="1395348" y="1127618"/>
                            <a:pt x="1279247" y="840275"/>
                            <a:pt x="1115625" y="568449"/>
                          </a:cubicBezTo>
                          <a:lnTo>
                            <a:pt x="1115625" y="568449"/>
                          </a:lnTo>
                          <a:lnTo>
                            <a:pt x="1115625" y="568449"/>
                          </a:lnTo>
                          <a:cubicBezTo>
                            <a:pt x="1033329" y="420621"/>
                            <a:pt x="943621" y="276672"/>
                            <a:pt x="830776" y="146509"/>
                          </a:cubicBezTo>
                          <a:cubicBezTo>
                            <a:pt x="755476" y="59502"/>
                            <a:pt x="649558" y="-6307"/>
                            <a:pt x="522096" y="481"/>
                          </a:cubicBezTo>
                          <a:cubicBezTo>
                            <a:pt x="434813" y="2283"/>
                            <a:pt x="336030" y="54307"/>
                            <a:pt x="284352" y="114504"/>
                          </a:cubicBezTo>
                          <a:cubicBezTo>
                            <a:pt x="198108" y="214880"/>
                            <a:pt x="254496" y="454634"/>
                            <a:pt x="269459" y="514485"/>
                          </a:cubicBezTo>
                          <a:cubicBezTo>
                            <a:pt x="309776" y="675752"/>
                            <a:pt x="391725" y="946054"/>
                            <a:pt x="401215" y="1114733"/>
                          </a:cubicBezTo>
                          <a:cubicBezTo>
                            <a:pt x="410498" y="1137871"/>
                            <a:pt x="443264" y="1644531"/>
                            <a:pt x="355634" y="1872092"/>
                          </a:cubicBezTo>
                          <a:cubicBezTo>
                            <a:pt x="309498" y="1991795"/>
                            <a:pt x="158830" y="2363859"/>
                            <a:pt x="121700" y="2479891"/>
                          </a:cubicBezTo>
                          <a:cubicBezTo>
                            <a:pt x="98009" y="2541682"/>
                            <a:pt x="23333" y="2670322"/>
                            <a:pt x="4213" y="2718051"/>
                          </a:cubicBezTo>
                          <a:cubicBezTo>
                            <a:pt x="-705" y="2729689"/>
                            <a:pt x="-5693" y="2741396"/>
                            <a:pt x="16544" y="2740426"/>
                          </a:cubicBezTo>
                          <a:cubicBezTo>
                            <a:pt x="121631" y="2678912"/>
                            <a:pt x="265441" y="2585393"/>
                            <a:pt x="370527" y="2523879"/>
                          </a:cubicBezTo>
                          <a:cubicBezTo>
                            <a:pt x="417980" y="2496101"/>
                            <a:pt x="428924" y="2435764"/>
                            <a:pt x="444719" y="2390322"/>
                          </a:cubicBezTo>
                          <a:cubicBezTo>
                            <a:pt x="481018" y="2285443"/>
                            <a:pt x="593586" y="2087669"/>
                            <a:pt x="640206" y="2020197"/>
                          </a:cubicBezTo>
                          <a:cubicBezTo>
                            <a:pt x="683571" y="1957298"/>
                            <a:pt x="729291" y="1892320"/>
                            <a:pt x="790321" y="1842513"/>
                          </a:cubicBezTo>
                          <a:cubicBezTo>
                            <a:pt x="816436" y="1821177"/>
                            <a:pt x="882453" y="1780791"/>
                            <a:pt x="882453" y="1780791"/>
                          </a:cubicBezTo>
                          <a:cubicBezTo>
                            <a:pt x="882453" y="1780791"/>
                            <a:pt x="856822" y="1809885"/>
                            <a:pt x="845531" y="1822839"/>
                          </a:cubicBezTo>
                          <a:cubicBezTo>
                            <a:pt x="738435" y="1946214"/>
                            <a:pt x="681216" y="2100831"/>
                            <a:pt x="668539" y="2258980"/>
                          </a:cubicBezTo>
                          <a:cubicBezTo>
                            <a:pt x="667430" y="2284750"/>
                            <a:pt x="664244" y="2520346"/>
                            <a:pt x="676228" y="2657160"/>
                          </a:cubicBezTo>
                          <a:cubicBezTo>
                            <a:pt x="687035" y="2653073"/>
                            <a:pt x="687035" y="2653073"/>
                            <a:pt x="694655" y="2649609"/>
                          </a:cubicBezTo>
                          <a:cubicBezTo>
                            <a:pt x="688628" y="2624048"/>
                            <a:pt x="674773" y="2471024"/>
                            <a:pt x="678099" y="2412142"/>
                          </a:cubicBezTo>
                          <a:cubicBezTo>
                            <a:pt x="684402" y="2302414"/>
                            <a:pt x="705808" y="2188322"/>
                            <a:pt x="713843" y="2170727"/>
                          </a:cubicBezTo>
                          <a:cubicBezTo>
                            <a:pt x="782493" y="2020059"/>
                            <a:pt x="902265" y="1888510"/>
                            <a:pt x="1089648" y="1873478"/>
                          </a:cubicBezTo>
                          <a:cubicBezTo>
                            <a:pt x="1200969" y="1864472"/>
                            <a:pt x="1336259" y="1901118"/>
                            <a:pt x="1440791" y="1935061"/>
                          </a:cubicBezTo>
                          <a:cubicBezTo>
                            <a:pt x="1489836" y="1950994"/>
                            <a:pt x="1540198" y="1977248"/>
                            <a:pt x="1566244" y="1991449"/>
                          </a:cubicBezTo>
                          <a:cubicBezTo>
                            <a:pt x="1630529" y="1966442"/>
                            <a:pt x="2090569" y="1943720"/>
                            <a:pt x="2252391" y="1944136"/>
                          </a:cubicBezTo>
                          <a:cubicBezTo>
                            <a:pt x="2255231" y="1923077"/>
                            <a:pt x="2235211" y="1914903"/>
                            <a:pt x="2223366" y="1903126"/>
                          </a:cubicBezTo>
                          <a:lnTo>
                            <a:pt x="2223366" y="1903126"/>
                          </a:lnTo>
                          <a:close/>
                        </a:path>
                      </a:pathLst>
                    </a:custGeom>
                    <a:solidFill>
                      <a:srgbClr val="EE2D2B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74" name="Freeform: Shape 173">
                      <a:extLst>
                        <a:ext uri="{FF2B5EF4-FFF2-40B4-BE49-F238E27FC236}">
                          <a16:creationId xmlns:a16="http://schemas.microsoft.com/office/drawing/2014/main" id="{D7C7D3AF-526A-4B15-A6AF-25B2D489D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3211" y="3177960"/>
                      <a:ext cx="702740" cy="271702"/>
                    </a:xfrm>
                    <a:custGeom>
                      <a:avLst/>
                      <a:gdLst>
                        <a:gd name="connsiteX0" fmla="*/ 1073414 w 1131637"/>
                        <a:gd name="connsiteY0" fmla="*/ 437527 h 437527"/>
                        <a:gd name="connsiteX1" fmla="*/ 591899 w 1131637"/>
                        <a:gd name="connsiteY1" fmla="*/ 276053 h 437527"/>
                        <a:gd name="connsiteX2" fmla="*/ 122784 w 1131637"/>
                        <a:gd name="connsiteY2" fmla="*/ 224236 h 437527"/>
                        <a:gd name="connsiteX3" fmla="*/ 55728 w 1131637"/>
                        <a:gd name="connsiteY3" fmla="*/ 221951 h 437527"/>
                        <a:gd name="connsiteX4" fmla="*/ 9939 w 1131637"/>
                        <a:gd name="connsiteY4" fmla="*/ 67195 h 437527"/>
                        <a:gd name="connsiteX5" fmla="*/ 124447 w 1131637"/>
                        <a:gd name="connsiteY5" fmla="*/ 0 h 437527"/>
                        <a:gd name="connsiteX6" fmla="*/ 1058035 w 1131637"/>
                        <a:gd name="connsiteY6" fmla="*/ 4642 h 437527"/>
                        <a:gd name="connsiteX7" fmla="*/ 1130979 w 1131637"/>
                        <a:gd name="connsiteY7" fmla="*/ 50293 h 437527"/>
                        <a:gd name="connsiteX8" fmla="*/ 1073414 w 1131637"/>
                        <a:gd name="connsiteY8" fmla="*/ 437527 h 437527"/>
                        <a:gd name="connsiteX9" fmla="*/ 1073414 w 1131637"/>
                        <a:gd name="connsiteY9" fmla="*/ 437527 h 437527"/>
                        <a:gd name="connsiteX0" fmla="*/ 1107432 w 1131637"/>
                        <a:gd name="connsiteY0" fmla="*/ 452105 h 452105"/>
                        <a:gd name="connsiteX1" fmla="*/ 591899 w 1131637"/>
                        <a:gd name="connsiteY1" fmla="*/ 276053 h 452105"/>
                        <a:gd name="connsiteX2" fmla="*/ 122784 w 1131637"/>
                        <a:gd name="connsiteY2" fmla="*/ 224236 h 452105"/>
                        <a:gd name="connsiteX3" fmla="*/ 55728 w 1131637"/>
                        <a:gd name="connsiteY3" fmla="*/ 221951 h 452105"/>
                        <a:gd name="connsiteX4" fmla="*/ 9939 w 1131637"/>
                        <a:gd name="connsiteY4" fmla="*/ 67195 h 452105"/>
                        <a:gd name="connsiteX5" fmla="*/ 124447 w 1131637"/>
                        <a:gd name="connsiteY5" fmla="*/ 0 h 452105"/>
                        <a:gd name="connsiteX6" fmla="*/ 1058035 w 1131637"/>
                        <a:gd name="connsiteY6" fmla="*/ 4642 h 452105"/>
                        <a:gd name="connsiteX7" fmla="*/ 1130979 w 1131637"/>
                        <a:gd name="connsiteY7" fmla="*/ 50293 h 452105"/>
                        <a:gd name="connsiteX8" fmla="*/ 1073414 w 1131637"/>
                        <a:gd name="connsiteY8" fmla="*/ 437527 h 452105"/>
                        <a:gd name="connsiteX9" fmla="*/ 1107432 w 1131637"/>
                        <a:gd name="connsiteY9" fmla="*/ 452105 h 452105"/>
                        <a:gd name="connsiteX0" fmla="*/ 1073414 w 1131637"/>
                        <a:gd name="connsiteY0" fmla="*/ 437527 h 437527"/>
                        <a:gd name="connsiteX1" fmla="*/ 591899 w 1131637"/>
                        <a:gd name="connsiteY1" fmla="*/ 276053 h 437527"/>
                        <a:gd name="connsiteX2" fmla="*/ 122784 w 1131637"/>
                        <a:gd name="connsiteY2" fmla="*/ 224236 h 437527"/>
                        <a:gd name="connsiteX3" fmla="*/ 55728 w 1131637"/>
                        <a:gd name="connsiteY3" fmla="*/ 221951 h 437527"/>
                        <a:gd name="connsiteX4" fmla="*/ 9939 w 1131637"/>
                        <a:gd name="connsiteY4" fmla="*/ 67195 h 437527"/>
                        <a:gd name="connsiteX5" fmla="*/ 124447 w 1131637"/>
                        <a:gd name="connsiteY5" fmla="*/ 0 h 437527"/>
                        <a:gd name="connsiteX6" fmla="*/ 1058035 w 1131637"/>
                        <a:gd name="connsiteY6" fmla="*/ 4642 h 437527"/>
                        <a:gd name="connsiteX7" fmla="*/ 1130979 w 1131637"/>
                        <a:gd name="connsiteY7" fmla="*/ 50293 h 437527"/>
                        <a:gd name="connsiteX8" fmla="*/ 1073414 w 1131637"/>
                        <a:gd name="connsiteY8" fmla="*/ 437527 h 437527"/>
                        <a:gd name="connsiteX0" fmla="*/ 1102572 w 1131637"/>
                        <a:gd name="connsiteY0" fmla="*/ 437527 h 437527"/>
                        <a:gd name="connsiteX1" fmla="*/ 591899 w 1131637"/>
                        <a:gd name="connsiteY1" fmla="*/ 276053 h 437527"/>
                        <a:gd name="connsiteX2" fmla="*/ 122784 w 1131637"/>
                        <a:gd name="connsiteY2" fmla="*/ 224236 h 437527"/>
                        <a:gd name="connsiteX3" fmla="*/ 55728 w 1131637"/>
                        <a:gd name="connsiteY3" fmla="*/ 221951 h 437527"/>
                        <a:gd name="connsiteX4" fmla="*/ 9939 w 1131637"/>
                        <a:gd name="connsiteY4" fmla="*/ 67195 h 437527"/>
                        <a:gd name="connsiteX5" fmla="*/ 124447 w 1131637"/>
                        <a:gd name="connsiteY5" fmla="*/ 0 h 437527"/>
                        <a:gd name="connsiteX6" fmla="*/ 1058035 w 1131637"/>
                        <a:gd name="connsiteY6" fmla="*/ 4642 h 437527"/>
                        <a:gd name="connsiteX7" fmla="*/ 1130979 w 1131637"/>
                        <a:gd name="connsiteY7" fmla="*/ 50293 h 437527"/>
                        <a:gd name="connsiteX8" fmla="*/ 1102572 w 1131637"/>
                        <a:gd name="connsiteY8" fmla="*/ 437527 h 4375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31637" h="437527">
                          <a:moveTo>
                            <a:pt x="1102572" y="437527"/>
                          </a:moveTo>
                          <a:cubicBezTo>
                            <a:pt x="932348" y="383702"/>
                            <a:pt x="755197" y="311601"/>
                            <a:pt x="591899" y="276053"/>
                          </a:cubicBezTo>
                          <a:cubicBezTo>
                            <a:pt x="428601" y="240505"/>
                            <a:pt x="283705" y="207057"/>
                            <a:pt x="122784" y="224236"/>
                          </a:cubicBezTo>
                          <a:cubicBezTo>
                            <a:pt x="100547" y="226592"/>
                            <a:pt x="77895" y="226799"/>
                            <a:pt x="55728" y="221951"/>
                          </a:cubicBezTo>
                          <a:cubicBezTo>
                            <a:pt x="3358" y="188630"/>
                            <a:pt x="-12575" y="134597"/>
                            <a:pt x="9939" y="67195"/>
                          </a:cubicBezTo>
                          <a:cubicBezTo>
                            <a:pt x="28088" y="12954"/>
                            <a:pt x="49424" y="139"/>
                            <a:pt x="124447" y="0"/>
                          </a:cubicBezTo>
                          <a:lnTo>
                            <a:pt x="1058035" y="4642"/>
                          </a:lnTo>
                          <a:cubicBezTo>
                            <a:pt x="1107427" y="-207"/>
                            <a:pt x="1136452" y="6581"/>
                            <a:pt x="1130979" y="50293"/>
                          </a:cubicBezTo>
                          <a:cubicBezTo>
                            <a:pt x="1130010" y="81881"/>
                            <a:pt x="1114487" y="344147"/>
                            <a:pt x="1102572" y="437527"/>
                          </a:cubicBezTo>
                          <a:close/>
                        </a:path>
                      </a:pathLst>
                    </a:custGeom>
                    <a:solidFill>
                      <a:srgbClr val="6C261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Freeform: Shape 174">
                      <a:extLst>
                        <a:ext uri="{FF2B5EF4-FFF2-40B4-BE49-F238E27FC236}">
                          <a16:creationId xmlns:a16="http://schemas.microsoft.com/office/drawing/2014/main" id="{54C9D6ED-95B6-4216-A800-C5EFE732B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3221" y="3303994"/>
                      <a:ext cx="726878" cy="145626"/>
                    </a:xfrm>
                    <a:custGeom>
                      <a:avLst/>
                      <a:gdLst>
                        <a:gd name="connsiteX0" fmla="*/ 159606 w 1170507"/>
                        <a:gd name="connsiteY0" fmla="*/ 8814 h 234504"/>
                        <a:gd name="connsiteX1" fmla="*/ 599142 w 1170507"/>
                        <a:gd name="connsiteY1" fmla="*/ 29665 h 234504"/>
                        <a:gd name="connsiteX2" fmla="*/ 894936 w 1170507"/>
                        <a:gd name="connsiteY2" fmla="*/ 112238 h 234504"/>
                        <a:gd name="connsiteX3" fmla="*/ 1087515 w 1170507"/>
                        <a:gd name="connsiteY3" fmla="*/ 169458 h 234504"/>
                        <a:gd name="connsiteX4" fmla="*/ 1170018 w 1170507"/>
                        <a:gd name="connsiteY4" fmla="*/ 234505 h 234504"/>
                        <a:gd name="connsiteX5" fmla="*/ 733046 w 1170507"/>
                        <a:gd name="connsiteY5" fmla="*/ 147775 h 234504"/>
                        <a:gd name="connsiteX6" fmla="*/ 428246 w 1170507"/>
                        <a:gd name="connsiteY6" fmla="*/ 94089 h 234504"/>
                        <a:gd name="connsiteX7" fmla="*/ 225623 w 1170507"/>
                        <a:gd name="connsiteY7" fmla="*/ 101016 h 234504"/>
                        <a:gd name="connsiteX8" fmla="*/ 37686 w 1170507"/>
                        <a:gd name="connsiteY8" fmla="*/ 117088 h 234504"/>
                        <a:gd name="connsiteX9" fmla="*/ 39141 w 1170507"/>
                        <a:gd name="connsiteY9" fmla="*/ 29665 h 234504"/>
                        <a:gd name="connsiteX10" fmla="*/ 159606 w 1170507"/>
                        <a:gd name="connsiteY10" fmla="*/ 8814 h 234504"/>
                        <a:gd name="connsiteX11" fmla="*/ 159606 w 1170507"/>
                        <a:gd name="connsiteY11" fmla="*/ 8814 h 2345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70507" h="234504">
                          <a:moveTo>
                            <a:pt x="159606" y="8814"/>
                          </a:moveTo>
                          <a:cubicBezTo>
                            <a:pt x="301892" y="-7465"/>
                            <a:pt x="460527" y="-1577"/>
                            <a:pt x="599142" y="29665"/>
                          </a:cubicBezTo>
                          <a:cubicBezTo>
                            <a:pt x="702427" y="53010"/>
                            <a:pt x="792967" y="83629"/>
                            <a:pt x="894936" y="112238"/>
                          </a:cubicBezTo>
                          <a:cubicBezTo>
                            <a:pt x="953957" y="128725"/>
                            <a:pt x="1027801" y="155326"/>
                            <a:pt x="1087515" y="169458"/>
                          </a:cubicBezTo>
                          <a:cubicBezTo>
                            <a:pt x="1123952" y="178117"/>
                            <a:pt x="1176114" y="198067"/>
                            <a:pt x="1170018" y="234505"/>
                          </a:cubicBezTo>
                          <a:cubicBezTo>
                            <a:pt x="1013185" y="225638"/>
                            <a:pt x="869513" y="176662"/>
                            <a:pt x="733046" y="147775"/>
                          </a:cubicBezTo>
                          <a:cubicBezTo>
                            <a:pt x="647356" y="129626"/>
                            <a:pt x="514421" y="110091"/>
                            <a:pt x="428246" y="94089"/>
                          </a:cubicBezTo>
                          <a:cubicBezTo>
                            <a:pt x="369433" y="89171"/>
                            <a:pt x="303416" y="93050"/>
                            <a:pt x="225623" y="101016"/>
                          </a:cubicBezTo>
                          <a:cubicBezTo>
                            <a:pt x="174569" y="107874"/>
                            <a:pt x="74955" y="122283"/>
                            <a:pt x="37686" y="117088"/>
                          </a:cubicBezTo>
                          <a:cubicBezTo>
                            <a:pt x="-3392" y="115148"/>
                            <a:pt x="-21542" y="51071"/>
                            <a:pt x="39141" y="29665"/>
                          </a:cubicBezTo>
                          <a:cubicBezTo>
                            <a:pt x="71422" y="14772"/>
                            <a:pt x="124485" y="9438"/>
                            <a:pt x="159606" y="8814"/>
                          </a:cubicBezTo>
                          <a:lnTo>
                            <a:pt x="159606" y="8814"/>
                          </a:lnTo>
                          <a:close/>
                        </a:path>
                      </a:pathLst>
                    </a:custGeom>
                    <a:solidFill>
                      <a:srgbClr val="281015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6" name="Freeform: Shape 175">
                      <a:extLst>
                        <a:ext uri="{FF2B5EF4-FFF2-40B4-BE49-F238E27FC236}">
                          <a16:creationId xmlns:a16="http://schemas.microsoft.com/office/drawing/2014/main" id="{0FE94EDA-95EC-4E5C-933C-2377781E0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4664" y="3392511"/>
                      <a:ext cx="245511" cy="294008"/>
                    </a:xfrm>
                    <a:custGeom>
                      <a:avLst/>
                      <a:gdLst>
                        <a:gd name="connsiteX0" fmla="*/ 381593 w 395352"/>
                        <a:gd name="connsiteY0" fmla="*/ 426620 h 473448"/>
                        <a:gd name="connsiteX1" fmla="*/ 330400 w 395352"/>
                        <a:gd name="connsiteY1" fmla="*/ 473449 h 473448"/>
                        <a:gd name="connsiteX2" fmla="*/ 291746 w 395352"/>
                        <a:gd name="connsiteY2" fmla="*/ 424403 h 473448"/>
                        <a:gd name="connsiteX3" fmla="*/ 279554 w 395352"/>
                        <a:gd name="connsiteY3" fmla="*/ 206749 h 473448"/>
                        <a:gd name="connsiteX4" fmla="*/ 172666 w 395352"/>
                        <a:gd name="connsiteY4" fmla="*/ 105541 h 473448"/>
                        <a:gd name="connsiteX5" fmla="*/ 20682 w 395352"/>
                        <a:gd name="connsiteY5" fmla="*/ 67233 h 473448"/>
                        <a:gd name="connsiteX6" fmla="*/ 2255 w 395352"/>
                        <a:gd name="connsiteY6" fmla="*/ 27471 h 473448"/>
                        <a:gd name="connsiteX7" fmla="*/ 45759 w 395352"/>
                        <a:gd name="connsiteY7" fmla="*/ 108 h 473448"/>
                        <a:gd name="connsiteX8" fmla="*/ 354923 w 395352"/>
                        <a:gd name="connsiteY8" fmla="*/ 79841 h 473448"/>
                        <a:gd name="connsiteX9" fmla="*/ 381593 w 395352"/>
                        <a:gd name="connsiteY9" fmla="*/ 426620 h 473448"/>
                        <a:gd name="connsiteX10" fmla="*/ 381593 w 395352"/>
                        <a:gd name="connsiteY10" fmla="*/ 426620 h 4734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95352" h="473448">
                          <a:moveTo>
                            <a:pt x="381593" y="426620"/>
                          </a:moveTo>
                          <a:cubicBezTo>
                            <a:pt x="376813" y="455507"/>
                            <a:pt x="359772" y="473518"/>
                            <a:pt x="330400" y="473449"/>
                          </a:cubicBezTo>
                          <a:cubicBezTo>
                            <a:pt x="299712" y="473310"/>
                            <a:pt x="290430" y="452112"/>
                            <a:pt x="291746" y="424403"/>
                          </a:cubicBezTo>
                          <a:cubicBezTo>
                            <a:pt x="295140" y="355616"/>
                            <a:pt x="290499" y="274289"/>
                            <a:pt x="279554" y="206749"/>
                          </a:cubicBezTo>
                          <a:cubicBezTo>
                            <a:pt x="267847" y="134220"/>
                            <a:pt x="248866" y="120504"/>
                            <a:pt x="172666" y="105541"/>
                          </a:cubicBezTo>
                          <a:cubicBezTo>
                            <a:pt x="124660" y="96120"/>
                            <a:pt x="76239" y="94873"/>
                            <a:pt x="20682" y="67233"/>
                          </a:cubicBezTo>
                          <a:cubicBezTo>
                            <a:pt x="9668" y="55595"/>
                            <a:pt x="-5850" y="44996"/>
                            <a:pt x="2255" y="27471"/>
                          </a:cubicBezTo>
                          <a:cubicBezTo>
                            <a:pt x="9875" y="10845"/>
                            <a:pt x="24769" y="-1278"/>
                            <a:pt x="45759" y="108"/>
                          </a:cubicBezTo>
                          <a:cubicBezTo>
                            <a:pt x="170450" y="11469"/>
                            <a:pt x="268401" y="14655"/>
                            <a:pt x="354923" y="79841"/>
                          </a:cubicBezTo>
                          <a:cubicBezTo>
                            <a:pt x="418030" y="124937"/>
                            <a:pt x="390737" y="370925"/>
                            <a:pt x="381593" y="426620"/>
                          </a:cubicBezTo>
                          <a:lnTo>
                            <a:pt x="381593" y="426620"/>
                          </a:lnTo>
                          <a:close/>
                        </a:path>
                      </a:pathLst>
                    </a:custGeom>
                    <a:solidFill>
                      <a:srgbClr val="D0272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7" name="Freeform: Shape 176">
                      <a:extLst>
                        <a:ext uri="{FF2B5EF4-FFF2-40B4-BE49-F238E27FC236}">
                          <a16:creationId xmlns:a16="http://schemas.microsoft.com/office/drawing/2014/main" id="{30FAE72C-E2F0-4D1B-A71B-1BC1FD95C5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0765" y="3363240"/>
                      <a:ext cx="721239" cy="469842"/>
                    </a:xfrm>
                    <a:custGeom>
                      <a:avLst/>
                      <a:gdLst>
                        <a:gd name="connsiteX0" fmla="*/ 893341 w 1161426"/>
                        <a:gd name="connsiteY0" fmla="*/ 16348 h 756596"/>
                        <a:gd name="connsiteX1" fmla="*/ 705335 w 1161426"/>
                        <a:gd name="connsiteY1" fmla="*/ 52231 h 756596"/>
                        <a:gd name="connsiteX2" fmla="*/ 386542 w 1161426"/>
                        <a:gd name="connsiteY2" fmla="*/ 179693 h 756596"/>
                        <a:gd name="connsiteX3" fmla="*/ 143187 w 1161426"/>
                        <a:gd name="connsiteY3" fmla="*/ 389936 h 756596"/>
                        <a:gd name="connsiteX4" fmla="*/ 0 w 1161426"/>
                        <a:gd name="connsiteY4" fmla="*/ 756597 h 756596"/>
                        <a:gd name="connsiteX5" fmla="*/ 327591 w 1161426"/>
                        <a:gd name="connsiteY5" fmla="*/ 473548 h 756596"/>
                        <a:gd name="connsiteX6" fmla="*/ 343662 w 1161426"/>
                        <a:gd name="connsiteY6" fmla="*/ 354400 h 756596"/>
                        <a:gd name="connsiteX7" fmla="*/ 570669 w 1161426"/>
                        <a:gd name="connsiteY7" fmla="*/ 192924 h 756596"/>
                        <a:gd name="connsiteX8" fmla="*/ 930887 w 1161426"/>
                        <a:gd name="connsiteY8" fmla="*/ 47175 h 756596"/>
                        <a:gd name="connsiteX9" fmla="*/ 1161427 w 1161426"/>
                        <a:gd name="connsiteY9" fmla="*/ 0 h 756596"/>
                        <a:gd name="connsiteX10" fmla="*/ 893341 w 1161426"/>
                        <a:gd name="connsiteY10" fmla="*/ 16348 h 756596"/>
                        <a:gd name="connsiteX11" fmla="*/ 893341 w 1161426"/>
                        <a:gd name="connsiteY11" fmla="*/ 16348 h 7565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61426" h="756596">
                          <a:moveTo>
                            <a:pt x="893341" y="16348"/>
                          </a:moveTo>
                          <a:cubicBezTo>
                            <a:pt x="836260" y="25077"/>
                            <a:pt x="760753" y="36714"/>
                            <a:pt x="705335" y="52231"/>
                          </a:cubicBezTo>
                          <a:cubicBezTo>
                            <a:pt x="640842" y="73221"/>
                            <a:pt x="426027" y="154478"/>
                            <a:pt x="386542" y="179693"/>
                          </a:cubicBezTo>
                          <a:cubicBezTo>
                            <a:pt x="290183" y="221118"/>
                            <a:pt x="186759" y="332578"/>
                            <a:pt x="143187" y="389936"/>
                          </a:cubicBezTo>
                          <a:cubicBezTo>
                            <a:pt x="80633" y="492529"/>
                            <a:pt x="52647" y="579259"/>
                            <a:pt x="0" y="756597"/>
                          </a:cubicBezTo>
                          <a:cubicBezTo>
                            <a:pt x="71074" y="634746"/>
                            <a:pt x="215854" y="517467"/>
                            <a:pt x="327591" y="473548"/>
                          </a:cubicBezTo>
                          <a:cubicBezTo>
                            <a:pt x="271757" y="462811"/>
                            <a:pt x="298565" y="402544"/>
                            <a:pt x="343662" y="354400"/>
                          </a:cubicBezTo>
                          <a:cubicBezTo>
                            <a:pt x="401158" y="292885"/>
                            <a:pt x="494192" y="229847"/>
                            <a:pt x="570669" y="192924"/>
                          </a:cubicBezTo>
                          <a:cubicBezTo>
                            <a:pt x="699793" y="130648"/>
                            <a:pt x="768719" y="98922"/>
                            <a:pt x="930887" y="47175"/>
                          </a:cubicBezTo>
                          <a:cubicBezTo>
                            <a:pt x="960882" y="39001"/>
                            <a:pt x="1149789" y="5195"/>
                            <a:pt x="1161427" y="0"/>
                          </a:cubicBezTo>
                          <a:cubicBezTo>
                            <a:pt x="1118339" y="69"/>
                            <a:pt x="929848" y="37130"/>
                            <a:pt x="893341" y="16348"/>
                          </a:cubicBezTo>
                          <a:lnTo>
                            <a:pt x="893341" y="16348"/>
                          </a:lnTo>
                          <a:close/>
                        </a:path>
                      </a:pathLst>
                    </a:custGeom>
                    <a:solidFill>
                      <a:srgbClr val="CD608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Freeform: Shape 177">
                      <a:extLst>
                        <a:ext uri="{FF2B5EF4-FFF2-40B4-BE49-F238E27FC236}">
                          <a16:creationId xmlns:a16="http://schemas.microsoft.com/office/drawing/2014/main" id="{BADE58D4-2D14-4324-A992-4BE4A98A2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730" y="2279402"/>
                      <a:ext cx="479138" cy="144540"/>
                    </a:xfrm>
                    <a:custGeom>
                      <a:avLst/>
                      <a:gdLst>
                        <a:gd name="connsiteX0" fmla="*/ 626977 w 771566"/>
                        <a:gd name="connsiteY0" fmla="*/ 35745 h 232756"/>
                        <a:gd name="connsiteX1" fmla="*/ 653231 w 771566"/>
                        <a:gd name="connsiteY1" fmla="*/ 0 h 232756"/>
                        <a:gd name="connsiteX2" fmla="*/ 682464 w 771566"/>
                        <a:gd name="connsiteY2" fmla="*/ 30965 h 232756"/>
                        <a:gd name="connsiteX3" fmla="*/ 764345 w 771566"/>
                        <a:gd name="connsiteY3" fmla="*/ 119357 h 232756"/>
                        <a:gd name="connsiteX4" fmla="*/ 722850 w 771566"/>
                        <a:gd name="connsiteY4" fmla="*/ 162167 h 232756"/>
                        <a:gd name="connsiteX5" fmla="*/ 7817 w 771566"/>
                        <a:gd name="connsiteY5" fmla="*/ 232756 h 232756"/>
                        <a:gd name="connsiteX6" fmla="*/ 959 w 771566"/>
                        <a:gd name="connsiteY6" fmla="*/ 140416 h 232756"/>
                        <a:gd name="connsiteX7" fmla="*/ 626977 w 771566"/>
                        <a:gd name="connsiteY7" fmla="*/ 35745 h 232756"/>
                        <a:gd name="connsiteX8" fmla="*/ 626977 w 771566"/>
                        <a:gd name="connsiteY8" fmla="*/ 35745 h 232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1566" h="232756">
                          <a:moveTo>
                            <a:pt x="626977" y="35745"/>
                          </a:moveTo>
                          <a:cubicBezTo>
                            <a:pt x="638130" y="33944"/>
                            <a:pt x="645403" y="30618"/>
                            <a:pt x="653231" y="0"/>
                          </a:cubicBezTo>
                          <a:cubicBezTo>
                            <a:pt x="662098" y="10945"/>
                            <a:pt x="670064" y="20297"/>
                            <a:pt x="682464" y="30965"/>
                          </a:cubicBezTo>
                          <a:cubicBezTo>
                            <a:pt x="715508" y="59090"/>
                            <a:pt x="747650" y="87214"/>
                            <a:pt x="764345" y="119357"/>
                          </a:cubicBezTo>
                          <a:cubicBezTo>
                            <a:pt x="781594" y="152538"/>
                            <a:pt x="768016" y="159119"/>
                            <a:pt x="722850" y="162167"/>
                          </a:cubicBezTo>
                          <a:cubicBezTo>
                            <a:pt x="516764" y="175883"/>
                            <a:pt x="31785" y="229500"/>
                            <a:pt x="7817" y="232756"/>
                          </a:cubicBezTo>
                          <a:cubicBezTo>
                            <a:pt x="474" y="208372"/>
                            <a:pt x="-1396" y="160297"/>
                            <a:pt x="959" y="140416"/>
                          </a:cubicBezTo>
                          <a:cubicBezTo>
                            <a:pt x="68985" y="126215"/>
                            <a:pt x="493627" y="57427"/>
                            <a:pt x="626977" y="35745"/>
                          </a:cubicBezTo>
                          <a:lnTo>
                            <a:pt x="626977" y="35745"/>
                          </a:lnTo>
                          <a:close/>
                        </a:path>
                      </a:pathLst>
                    </a:custGeom>
                    <a:solidFill>
                      <a:srgbClr val="F04B4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1404A669-423F-42B9-BC95-AB685E75F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4504" y="4591788"/>
                      <a:ext cx="202399" cy="28742"/>
                    </a:xfrm>
                    <a:custGeom>
                      <a:avLst/>
                      <a:gdLst>
                        <a:gd name="connsiteX0" fmla="*/ 0 w 325928"/>
                        <a:gd name="connsiteY0" fmla="*/ 38934 h 46284"/>
                        <a:gd name="connsiteX1" fmla="*/ 42187 w 325928"/>
                        <a:gd name="connsiteY1" fmla="*/ 30274 h 46284"/>
                        <a:gd name="connsiteX2" fmla="*/ 301128 w 325928"/>
                        <a:gd name="connsiteY2" fmla="*/ 1526 h 46284"/>
                        <a:gd name="connsiteX3" fmla="*/ 325928 w 325928"/>
                        <a:gd name="connsiteY3" fmla="*/ 8315 h 46284"/>
                        <a:gd name="connsiteX4" fmla="*/ 172558 w 325928"/>
                        <a:gd name="connsiteY4" fmla="*/ 41704 h 46284"/>
                        <a:gd name="connsiteX5" fmla="*/ 39486 w 325928"/>
                        <a:gd name="connsiteY5" fmla="*/ 41774 h 46284"/>
                        <a:gd name="connsiteX6" fmla="*/ 0 w 325928"/>
                        <a:gd name="connsiteY6" fmla="*/ 38934 h 46284"/>
                        <a:gd name="connsiteX7" fmla="*/ 0 w 325928"/>
                        <a:gd name="connsiteY7" fmla="*/ 38934 h 462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5928" h="46284">
                          <a:moveTo>
                            <a:pt x="0" y="38934"/>
                          </a:moveTo>
                          <a:cubicBezTo>
                            <a:pt x="11915" y="27296"/>
                            <a:pt x="27640" y="30066"/>
                            <a:pt x="42187" y="30274"/>
                          </a:cubicBezTo>
                          <a:cubicBezTo>
                            <a:pt x="129956" y="31521"/>
                            <a:pt x="217655" y="32976"/>
                            <a:pt x="301128" y="1526"/>
                          </a:cubicBezTo>
                          <a:cubicBezTo>
                            <a:pt x="310688" y="-2076"/>
                            <a:pt x="319347" y="903"/>
                            <a:pt x="325928" y="8315"/>
                          </a:cubicBezTo>
                          <a:cubicBezTo>
                            <a:pt x="276467" y="25564"/>
                            <a:pt x="226591" y="41635"/>
                            <a:pt x="172558" y="41704"/>
                          </a:cubicBezTo>
                          <a:cubicBezTo>
                            <a:pt x="128155" y="47870"/>
                            <a:pt x="83889" y="47731"/>
                            <a:pt x="39486" y="41774"/>
                          </a:cubicBezTo>
                          <a:cubicBezTo>
                            <a:pt x="26324" y="40873"/>
                            <a:pt x="13162" y="39903"/>
                            <a:pt x="0" y="38934"/>
                          </a:cubicBezTo>
                          <a:lnTo>
                            <a:pt x="0" y="38934"/>
                          </a:lnTo>
                          <a:close/>
                        </a:path>
                      </a:pathLst>
                    </a:custGeom>
                    <a:solidFill>
                      <a:srgbClr val="91A0A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id="{014FFE29-F18A-429A-9FA5-FB1B34A4E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9110" y="4617729"/>
                      <a:ext cx="82638" cy="5507"/>
                    </a:xfrm>
                    <a:custGeom>
                      <a:avLst/>
                      <a:gdLst>
                        <a:gd name="connsiteX0" fmla="*/ 0 w 133073"/>
                        <a:gd name="connsiteY0" fmla="*/ 69 h 8868"/>
                        <a:gd name="connsiteX1" fmla="*/ 133073 w 133073"/>
                        <a:gd name="connsiteY1" fmla="*/ 0 h 8868"/>
                        <a:gd name="connsiteX2" fmla="*/ 0 w 133073"/>
                        <a:gd name="connsiteY2" fmla="*/ 69 h 8868"/>
                        <a:gd name="connsiteX3" fmla="*/ 0 w 133073"/>
                        <a:gd name="connsiteY3" fmla="*/ 69 h 8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3073" h="8868">
                          <a:moveTo>
                            <a:pt x="0" y="69"/>
                          </a:moveTo>
                          <a:cubicBezTo>
                            <a:pt x="44404" y="0"/>
                            <a:pt x="88669" y="0"/>
                            <a:pt x="133073" y="0"/>
                          </a:cubicBezTo>
                          <a:cubicBezTo>
                            <a:pt x="88669" y="11500"/>
                            <a:pt x="44265" y="12123"/>
                            <a:pt x="0" y="69"/>
                          </a:cubicBezTo>
                          <a:lnTo>
                            <a:pt x="0" y="69"/>
                          </a:lnTo>
                          <a:close/>
                        </a:path>
                      </a:pathLst>
                    </a:custGeom>
                    <a:solidFill>
                      <a:srgbClr val="8D9BAA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1" name="Freeform: Shape 180">
                      <a:extLst>
                        <a:ext uri="{FF2B5EF4-FFF2-40B4-BE49-F238E27FC236}">
                          <a16:creationId xmlns:a16="http://schemas.microsoft.com/office/drawing/2014/main" id="{7750E671-36FF-4559-BCF7-429165B66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1677" y="4514615"/>
                      <a:ext cx="48309" cy="44953"/>
                    </a:xfrm>
                    <a:custGeom>
                      <a:avLst/>
                      <a:gdLst>
                        <a:gd name="connsiteX0" fmla="*/ 0 w 77793"/>
                        <a:gd name="connsiteY0" fmla="*/ 72390 h 72389"/>
                        <a:gd name="connsiteX1" fmla="*/ 77793 w 77793"/>
                        <a:gd name="connsiteY1" fmla="*/ 0 h 72389"/>
                        <a:gd name="connsiteX2" fmla="*/ 0 w 77793"/>
                        <a:gd name="connsiteY2" fmla="*/ 72390 h 72389"/>
                        <a:gd name="connsiteX3" fmla="*/ 0 w 77793"/>
                        <a:gd name="connsiteY3" fmla="*/ 72390 h 723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7793" h="72389">
                          <a:moveTo>
                            <a:pt x="0" y="72390"/>
                          </a:moveTo>
                          <a:cubicBezTo>
                            <a:pt x="11014" y="34775"/>
                            <a:pt x="38238" y="11776"/>
                            <a:pt x="77793" y="0"/>
                          </a:cubicBezTo>
                          <a:cubicBezTo>
                            <a:pt x="56873" y="28610"/>
                            <a:pt x="30688" y="52578"/>
                            <a:pt x="0" y="72390"/>
                          </a:cubicBezTo>
                          <a:lnTo>
                            <a:pt x="0" y="72390"/>
                          </a:lnTo>
                          <a:close/>
                        </a:path>
                      </a:pathLst>
                    </a:custGeom>
                    <a:solidFill>
                      <a:srgbClr val="95A3B0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" name="Freeform: Shape 181">
                      <a:extLst>
                        <a:ext uri="{FF2B5EF4-FFF2-40B4-BE49-F238E27FC236}">
                          <a16:creationId xmlns:a16="http://schemas.microsoft.com/office/drawing/2014/main" id="{A1C64AD6-5B5E-41BC-946C-434B88A9C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7117" y="4391546"/>
                      <a:ext cx="97478" cy="6404"/>
                    </a:xfrm>
                    <a:custGeom>
                      <a:avLst/>
                      <a:gdLst>
                        <a:gd name="connsiteX0" fmla="*/ 0 w 156971"/>
                        <a:gd name="connsiteY0" fmla="*/ 10313 h 10313"/>
                        <a:gd name="connsiteX1" fmla="*/ 156972 w 156971"/>
                        <a:gd name="connsiteY1" fmla="*/ 10105 h 10313"/>
                        <a:gd name="connsiteX2" fmla="*/ 0 w 156971"/>
                        <a:gd name="connsiteY2" fmla="*/ 10313 h 10313"/>
                        <a:gd name="connsiteX3" fmla="*/ 0 w 156971"/>
                        <a:gd name="connsiteY3" fmla="*/ 10313 h 10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6971" h="10313">
                          <a:moveTo>
                            <a:pt x="0" y="10313"/>
                          </a:moveTo>
                          <a:cubicBezTo>
                            <a:pt x="52301" y="-3472"/>
                            <a:pt x="104602" y="-3334"/>
                            <a:pt x="156972" y="10105"/>
                          </a:cubicBezTo>
                          <a:cubicBezTo>
                            <a:pt x="104533" y="10175"/>
                            <a:pt x="52231" y="10244"/>
                            <a:pt x="0" y="10313"/>
                          </a:cubicBezTo>
                          <a:lnTo>
                            <a:pt x="0" y="10313"/>
                          </a:lnTo>
                          <a:close/>
                        </a:path>
                      </a:pathLst>
                    </a:custGeom>
                    <a:solidFill>
                      <a:srgbClr val="BBD8E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3" name="Freeform: Shape 182">
                      <a:extLst>
                        <a:ext uri="{FF2B5EF4-FFF2-40B4-BE49-F238E27FC236}">
                          <a16:creationId xmlns:a16="http://schemas.microsoft.com/office/drawing/2014/main" id="{A3D5A747-F9EA-472C-BF4B-B04323480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5253" y="2470248"/>
                      <a:ext cx="236512" cy="77973"/>
                    </a:xfrm>
                    <a:custGeom>
                      <a:avLst/>
                      <a:gdLst>
                        <a:gd name="connsiteX0" fmla="*/ 0 w 380861"/>
                        <a:gd name="connsiteY0" fmla="*/ 92795 h 125561"/>
                        <a:gd name="connsiteX1" fmla="*/ 253469 w 380861"/>
                        <a:gd name="connsiteY1" fmla="*/ 3641 h 125561"/>
                        <a:gd name="connsiteX2" fmla="*/ 292400 w 380861"/>
                        <a:gd name="connsiteY2" fmla="*/ 7590 h 125561"/>
                        <a:gd name="connsiteX3" fmla="*/ 380862 w 380861"/>
                        <a:gd name="connsiteY3" fmla="*/ 125561 h 125561"/>
                        <a:gd name="connsiteX4" fmla="*/ 319001 w 380861"/>
                        <a:gd name="connsiteY4" fmla="*/ 90856 h 125561"/>
                        <a:gd name="connsiteX5" fmla="*/ 0 w 380861"/>
                        <a:gd name="connsiteY5" fmla="*/ 92795 h 125561"/>
                        <a:gd name="connsiteX6" fmla="*/ 0 w 380861"/>
                        <a:gd name="connsiteY6" fmla="*/ 92795 h 1255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80861" h="125561">
                          <a:moveTo>
                            <a:pt x="0" y="92795"/>
                          </a:moveTo>
                          <a:cubicBezTo>
                            <a:pt x="103009" y="63493"/>
                            <a:pt x="148452" y="42572"/>
                            <a:pt x="253469" y="3641"/>
                          </a:cubicBezTo>
                          <a:cubicBezTo>
                            <a:pt x="263999" y="-307"/>
                            <a:pt x="288452" y="-3425"/>
                            <a:pt x="292400" y="7590"/>
                          </a:cubicBezTo>
                          <a:cubicBezTo>
                            <a:pt x="306186" y="30935"/>
                            <a:pt x="316092" y="59960"/>
                            <a:pt x="380862" y="125561"/>
                          </a:cubicBezTo>
                          <a:cubicBezTo>
                            <a:pt x="365345" y="118980"/>
                            <a:pt x="340060" y="103186"/>
                            <a:pt x="319001" y="90856"/>
                          </a:cubicBezTo>
                          <a:cubicBezTo>
                            <a:pt x="212252" y="67580"/>
                            <a:pt x="191886" y="88916"/>
                            <a:pt x="0" y="92795"/>
                          </a:cubicBezTo>
                          <a:lnTo>
                            <a:pt x="0" y="92795"/>
                          </a:lnTo>
                          <a:close/>
                        </a:path>
                      </a:pathLst>
                    </a:custGeom>
                    <a:solidFill>
                      <a:srgbClr val="EE4A4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C16D02C6-64D9-4A22-83F4-83E694106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2267" y="3706608"/>
                      <a:ext cx="269682" cy="359284"/>
                    </a:xfrm>
                    <a:custGeom>
                      <a:avLst/>
                      <a:gdLst>
                        <a:gd name="connsiteX0" fmla="*/ 43326 w 434275"/>
                        <a:gd name="connsiteY0" fmla="*/ 0 h 578563"/>
                        <a:gd name="connsiteX1" fmla="*/ 290838 w 434275"/>
                        <a:gd name="connsiteY1" fmla="*/ 158150 h 578563"/>
                        <a:gd name="connsiteX2" fmla="*/ 432570 w 434275"/>
                        <a:gd name="connsiteY2" fmla="*/ 523494 h 578563"/>
                        <a:gd name="connsiteX3" fmla="*/ 390452 w 434275"/>
                        <a:gd name="connsiteY3" fmla="*/ 577942 h 578563"/>
                        <a:gd name="connsiteX4" fmla="*/ 345424 w 434275"/>
                        <a:gd name="connsiteY4" fmla="*/ 539427 h 578563"/>
                        <a:gd name="connsiteX5" fmla="*/ 68611 w 434275"/>
                        <a:gd name="connsiteY5" fmla="*/ 130579 h 578563"/>
                        <a:gd name="connsiteX6" fmla="*/ 1139 w 434275"/>
                        <a:gd name="connsiteY6" fmla="*/ 59782 h 578563"/>
                        <a:gd name="connsiteX7" fmla="*/ 43326 w 434275"/>
                        <a:gd name="connsiteY7" fmla="*/ 0 h 578563"/>
                        <a:gd name="connsiteX8" fmla="*/ 43326 w 434275"/>
                        <a:gd name="connsiteY8" fmla="*/ 0 h 578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34275" h="578563">
                          <a:moveTo>
                            <a:pt x="43326" y="0"/>
                          </a:moveTo>
                          <a:cubicBezTo>
                            <a:pt x="160328" y="13093"/>
                            <a:pt x="233618" y="75092"/>
                            <a:pt x="290838" y="158150"/>
                          </a:cubicBezTo>
                          <a:cubicBezTo>
                            <a:pt x="368146" y="270233"/>
                            <a:pt x="403406" y="395894"/>
                            <a:pt x="432570" y="523494"/>
                          </a:cubicBezTo>
                          <a:cubicBezTo>
                            <a:pt x="439566" y="554113"/>
                            <a:pt x="424950" y="573578"/>
                            <a:pt x="390452" y="577942"/>
                          </a:cubicBezTo>
                          <a:cubicBezTo>
                            <a:pt x="359071" y="581891"/>
                            <a:pt x="349234" y="566790"/>
                            <a:pt x="345424" y="539427"/>
                          </a:cubicBezTo>
                          <a:cubicBezTo>
                            <a:pt x="321387" y="364721"/>
                            <a:pt x="230639" y="227214"/>
                            <a:pt x="68611" y="130579"/>
                          </a:cubicBezTo>
                          <a:cubicBezTo>
                            <a:pt x="38893" y="112914"/>
                            <a:pt x="6611" y="97259"/>
                            <a:pt x="1139" y="59782"/>
                          </a:cubicBezTo>
                          <a:cubicBezTo>
                            <a:pt x="-3779" y="25769"/>
                            <a:pt x="6681" y="2702"/>
                            <a:pt x="43326" y="0"/>
                          </a:cubicBezTo>
                          <a:lnTo>
                            <a:pt x="43326" y="0"/>
                          </a:lnTo>
                          <a:close/>
                        </a:path>
                      </a:pathLst>
                    </a:custGeom>
                    <a:solidFill>
                      <a:srgbClr val="F26C6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EB684EA0-44E1-4729-B086-7BE57FD88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3573" y="3821509"/>
                      <a:ext cx="169145" cy="13980"/>
                    </a:xfrm>
                    <a:custGeom>
                      <a:avLst/>
                      <a:gdLst>
                        <a:gd name="connsiteX0" fmla="*/ 14268 w 272378"/>
                        <a:gd name="connsiteY0" fmla="*/ 22514 h 22513"/>
                        <a:gd name="connsiteX1" fmla="*/ 14961 w 272378"/>
                        <a:gd name="connsiteY1" fmla="*/ 11430 h 22513"/>
                        <a:gd name="connsiteX2" fmla="*/ 186619 w 272378"/>
                        <a:gd name="connsiteY2" fmla="*/ 10945 h 22513"/>
                        <a:gd name="connsiteX3" fmla="*/ 238088 w 272378"/>
                        <a:gd name="connsiteY3" fmla="*/ 0 h 22513"/>
                        <a:gd name="connsiteX4" fmla="*/ 272378 w 272378"/>
                        <a:gd name="connsiteY4" fmla="*/ 13647 h 22513"/>
                        <a:gd name="connsiteX5" fmla="*/ 271616 w 272378"/>
                        <a:gd name="connsiteY5" fmla="*/ 22514 h 22513"/>
                        <a:gd name="connsiteX6" fmla="*/ 14268 w 272378"/>
                        <a:gd name="connsiteY6" fmla="*/ 22514 h 22513"/>
                        <a:gd name="connsiteX7" fmla="*/ 14268 w 272378"/>
                        <a:gd name="connsiteY7" fmla="*/ 22514 h 22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72378" h="22513">
                          <a:moveTo>
                            <a:pt x="14268" y="22514"/>
                          </a:moveTo>
                          <a:cubicBezTo>
                            <a:pt x="1245" y="18011"/>
                            <a:pt x="-10254" y="11915"/>
                            <a:pt x="14961" y="11430"/>
                          </a:cubicBezTo>
                          <a:cubicBezTo>
                            <a:pt x="72180" y="10391"/>
                            <a:pt x="129469" y="11499"/>
                            <a:pt x="186619" y="10945"/>
                          </a:cubicBezTo>
                          <a:cubicBezTo>
                            <a:pt x="204352" y="10737"/>
                            <a:pt x="224165" y="16348"/>
                            <a:pt x="238088" y="0"/>
                          </a:cubicBezTo>
                          <a:cubicBezTo>
                            <a:pt x="249518" y="4572"/>
                            <a:pt x="260948" y="9075"/>
                            <a:pt x="272378" y="13647"/>
                          </a:cubicBezTo>
                          <a:cubicBezTo>
                            <a:pt x="272101" y="16625"/>
                            <a:pt x="271893" y="19535"/>
                            <a:pt x="271616" y="22514"/>
                          </a:cubicBezTo>
                          <a:cubicBezTo>
                            <a:pt x="185857" y="22514"/>
                            <a:pt x="100028" y="22514"/>
                            <a:pt x="14268" y="22514"/>
                          </a:cubicBezTo>
                          <a:lnTo>
                            <a:pt x="14268" y="22514"/>
                          </a:lnTo>
                          <a:close/>
                        </a:path>
                      </a:pathLst>
                    </a:custGeom>
                    <a:solidFill>
                      <a:srgbClr val="EC2628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Freeform: Shape 185">
                      <a:extLst>
                        <a:ext uri="{FF2B5EF4-FFF2-40B4-BE49-F238E27FC236}">
                          <a16:creationId xmlns:a16="http://schemas.microsoft.com/office/drawing/2014/main" id="{CF6F252C-F66A-407D-8C08-0B64F2564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13" y="3177194"/>
                      <a:ext cx="517240" cy="87469"/>
                    </a:xfrm>
                    <a:custGeom>
                      <a:avLst/>
                      <a:gdLst>
                        <a:gd name="connsiteX0" fmla="*/ 0 w 832922"/>
                        <a:gd name="connsiteY0" fmla="*/ 263 h 140853"/>
                        <a:gd name="connsiteX1" fmla="*/ 684345 w 832922"/>
                        <a:gd name="connsiteY1" fmla="*/ 5459 h 140853"/>
                        <a:gd name="connsiteX2" fmla="*/ 760545 w 832922"/>
                        <a:gd name="connsiteY2" fmla="*/ 18205 h 140853"/>
                        <a:gd name="connsiteX3" fmla="*/ 800723 w 832922"/>
                        <a:gd name="connsiteY3" fmla="*/ 56166 h 140853"/>
                        <a:gd name="connsiteX4" fmla="*/ 830095 w 832922"/>
                        <a:gd name="connsiteY4" fmla="*/ 116919 h 140853"/>
                        <a:gd name="connsiteX5" fmla="*/ 763593 w 832922"/>
                        <a:gd name="connsiteY5" fmla="*/ 140125 h 140853"/>
                        <a:gd name="connsiteX6" fmla="*/ 195695 w 832922"/>
                        <a:gd name="connsiteY6" fmla="*/ 140748 h 140853"/>
                        <a:gd name="connsiteX7" fmla="*/ 0 w 832922"/>
                        <a:gd name="connsiteY7" fmla="*/ 263 h 140853"/>
                        <a:gd name="connsiteX8" fmla="*/ 0 w 832922"/>
                        <a:gd name="connsiteY8" fmla="*/ 263 h 1408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2922" h="140853">
                          <a:moveTo>
                            <a:pt x="0" y="263"/>
                          </a:moveTo>
                          <a:cubicBezTo>
                            <a:pt x="28471" y="-1261"/>
                            <a:pt x="476319" y="4281"/>
                            <a:pt x="684345" y="5459"/>
                          </a:cubicBezTo>
                          <a:cubicBezTo>
                            <a:pt x="711916" y="5597"/>
                            <a:pt x="745652" y="4627"/>
                            <a:pt x="760545" y="18205"/>
                          </a:cubicBezTo>
                          <a:cubicBezTo>
                            <a:pt x="773430" y="27903"/>
                            <a:pt x="788878" y="45429"/>
                            <a:pt x="800723" y="56166"/>
                          </a:cubicBezTo>
                          <a:cubicBezTo>
                            <a:pt x="821505" y="75147"/>
                            <a:pt x="840209" y="90526"/>
                            <a:pt x="830095" y="116919"/>
                          </a:cubicBezTo>
                          <a:cubicBezTo>
                            <a:pt x="819150" y="145598"/>
                            <a:pt x="785483" y="139986"/>
                            <a:pt x="763593" y="140125"/>
                          </a:cubicBezTo>
                          <a:cubicBezTo>
                            <a:pt x="574340" y="141233"/>
                            <a:pt x="385018" y="140748"/>
                            <a:pt x="195695" y="140748"/>
                          </a:cubicBezTo>
                          <a:cubicBezTo>
                            <a:pt x="71489" y="140679"/>
                            <a:pt x="41494" y="109506"/>
                            <a:pt x="0" y="263"/>
                          </a:cubicBezTo>
                          <a:lnTo>
                            <a:pt x="0" y="263"/>
                          </a:lnTo>
                          <a:close/>
                        </a:path>
                      </a:pathLst>
                    </a:custGeom>
                    <a:solidFill>
                      <a:srgbClr val="993835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7" name="Freeform: Shape 186">
                      <a:extLst>
                        <a:ext uri="{FF2B5EF4-FFF2-40B4-BE49-F238E27FC236}">
                          <a16:creationId xmlns:a16="http://schemas.microsoft.com/office/drawing/2014/main" id="{46BB0BDF-5A28-4BDF-9995-F0630787B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2798" y="2168076"/>
                      <a:ext cx="40609" cy="6404"/>
                    </a:xfrm>
                    <a:custGeom>
                      <a:avLst/>
                      <a:gdLst>
                        <a:gd name="connsiteX0" fmla="*/ 65393 w 65393"/>
                        <a:gd name="connsiteY0" fmla="*/ 10313 h 10313"/>
                        <a:gd name="connsiteX1" fmla="*/ 0 w 65393"/>
                        <a:gd name="connsiteY1" fmla="*/ 10313 h 10313"/>
                        <a:gd name="connsiteX2" fmla="*/ 65393 w 65393"/>
                        <a:gd name="connsiteY2" fmla="*/ 10313 h 10313"/>
                        <a:gd name="connsiteX3" fmla="*/ 65393 w 65393"/>
                        <a:gd name="connsiteY3" fmla="*/ 10313 h 10313"/>
                        <a:gd name="connsiteX4" fmla="*/ 65393 w 65393"/>
                        <a:gd name="connsiteY4" fmla="*/ 10313 h 10313"/>
                        <a:gd name="connsiteX5" fmla="*/ 65393 w 65393"/>
                        <a:gd name="connsiteY5" fmla="*/ 10313 h 103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5393" h="10313">
                          <a:moveTo>
                            <a:pt x="65393" y="10313"/>
                          </a:moveTo>
                          <a:cubicBezTo>
                            <a:pt x="43572" y="10313"/>
                            <a:pt x="21821" y="10313"/>
                            <a:pt x="0" y="10313"/>
                          </a:cubicBezTo>
                          <a:cubicBezTo>
                            <a:pt x="22237" y="2070"/>
                            <a:pt x="44473" y="-8044"/>
                            <a:pt x="65393" y="10313"/>
                          </a:cubicBezTo>
                          <a:lnTo>
                            <a:pt x="65393" y="10313"/>
                          </a:lnTo>
                          <a:lnTo>
                            <a:pt x="65393" y="10313"/>
                          </a:lnTo>
                          <a:lnTo>
                            <a:pt x="65393" y="10313"/>
                          </a:lnTo>
                          <a:close/>
                        </a:path>
                      </a:pathLst>
                    </a:custGeom>
                    <a:solidFill>
                      <a:srgbClr val="889DAE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8" name="Freeform: Shape 187">
                      <a:extLst>
                        <a:ext uri="{FF2B5EF4-FFF2-40B4-BE49-F238E27FC236}">
                          <a16:creationId xmlns:a16="http://schemas.microsoft.com/office/drawing/2014/main" id="{E3D6697B-10BC-45B6-9324-B2DE425CE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22375" y="2171383"/>
                      <a:ext cx="191430" cy="185573"/>
                    </a:xfrm>
                    <a:custGeom>
                      <a:avLst/>
                      <a:gdLst>
                        <a:gd name="connsiteX0" fmla="*/ 198813 w 308263"/>
                        <a:gd name="connsiteY0" fmla="*/ 294478 h 298832"/>
                        <a:gd name="connsiteX1" fmla="*/ 308264 w 308263"/>
                        <a:gd name="connsiteY1" fmla="*/ 224721 h 298832"/>
                        <a:gd name="connsiteX2" fmla="*/ 308264 w 308263"/>
                        <a:gd name="connsiteY2" fmla="*/ 223543 h 298832"/>
                        <a:gd name="connsiteX3" fmla="*/ 154132 w 308263"/>
                        <a:gd name="connsiteY3" fmla="*/ 0 h 298832"/>
                        <a:gd name="connsiteX4" fmla="*/ 0 w 308263"/>
                        <a:gd name="connsiteY4" fmla="*/ 223543 h 298832"/>
                        <a:gd name="connsiteX5" fmla="*/ 208 w 308263"/>
                        <a:gd name="connsiteY5" fmla="*/ 235804 h 298832"/>
                        <a:gd name="connsiteX6" fmla="*/ 123098 w 308263"/>
                        <a:gd name="connsiteY6" fmla="*/ 272658 h 298832"/>
                        <a:gd name="connsiteX7" fmla="*/ 198813 w 308263"/>
                        <a:gd name="connsiteY7" fmla="*/ 294478 h 298832"/>
                        <a:gd name="connsiteX8" fmla="*/ 198813 w 308263"/>
                        <a:gd name="connsiteY8" fmla="*/ 294478 h 2988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8263" h="298832">
                          <a:moveTo>
                            <a:pt x="198813" y="294478"/>
                          </a:moveTo>
                          <a:cubicBezTo>
                            <a:pt x="251737" y="311589"/>
                            <a:pt x="308125" y="276190"/>
                            <a:pt x="308264" y="224721"/>
                          </a:cubicBezTo>
                          <a:cubicBezTo>
                            <a:pt x="308264" y="224305"/>
                            <a:pt x="308264" y="223959"/>
                            <a:pt x="308264" y="223543"/>
                          </a:cubicBezTo>
                          <a:cubicBezTo>
                            <a:pt x="308264" y="100030"/>
                            <a:pt x="239268" y="0"/>
                            <a:pt x="154132" y="0"/>
                          </a:cubicBezTo>
                          <a:cubicBezTo>
                            <a:pt x="68996" y="0"/>
                            <a:pt x="0" y="100099"/>
                            <a:pt x="0" y="223543"/>
                          </a:cubicBezTo>
                          <a:cubicBezTo>
                            <a:pt x="0" y="227630"/>
                            <a:pt x="69" y="231786"/>
                            <a:pt x="208" y="235804"/>
                          </a:cubicBezTo>
                          <a:cubicBezTo>
                            <a:pt x="2355" y="293647"/>
                            <a:pt x="55418" y="262474"/>
                            <a:pt x="123098" y="272658"/>
                          </a:cubicBezTo>
                          <a:cubicBezTo>
                            <a:pt x="133696" y="274389"/>
                            <a:pt x="165285" y="283603"/>
                            <a:pt x="198813" y="294478"/>
                          </a:cubicBezTo>
                          <a:lnTo>
                            <a:pt x="198813" y="294478"/>
                          </a:lnTo>
                          <a:close/>
                        </a:path>
                      </a:pathLst>
                    </a:custGeom>
                    <a:solidFill>
                      <a:srgbClr val="FEFFF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" name="Freeform: Shape 188">
                      <a:extLst>
                        <a:ext uri="{FF2B5EF4-FFF2-40B4-BE49-F238E27FC236}">
                          <a16:creationId xmlns:a16="http://schemas.microsoft.com/office/drawing/2014/main" id="{75857FEE-119D-47F4-A9FC-17FE51E83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6787" y="2972258"/>
                      <a:ext cx="404670" cy="767430"/>
                    </a:xfrm>
                    <a:custGeom>
                      <a:avLst/>
                      <a:gdLst>
                        <a:gd name="connsiteX0" fmla="*/ 0 w 651648"/>
                        <a:gd name="connsiteY0" fmla="*/ 254562 h 1235809"/>
                        <a:gd name="connsiteX1" fmla="*/ 292470 w 651648"/>
                        <a:gd name="connsiteY1" fmla="*/ 30880 h 1235809"/>
                        <a:gd name="connsiteX2" fmla="*/ 628997 w 651648"/>
                        <a:gd name="connsiteY2" fmla="*/ 896720 h 1235809"/>
                        <a:gd name="connsiteX3" fmla="*/ 651649 w 651648"/>
                        <a:gd name="connsiteY3" fmla="*/ 1046696 h 1235809"/>
                        <a:gd name="connsiteX4" fmla="*/ 55834 w 651648"/>
                        <a:gd name="connsiteY4" fmla="*/ 1235810 h 1235809"/>
                        <a:gd name="connsiteX5" fmla="*/ 0 w 651648"/>
                        <a:gd name="connsiteY5" fmla="*/ 254562 h 1235809"/>
                        <a:gd name="connsiteX6" fmla="*/ 0 w 651648"/>
                        <a:gd name="connsiteY6" fmla="*/ 254562 h 1235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651648" h="1235809">
                          <a:moveTo>
                            <a:pt x="0" y="254562"/>
                          </a:moveTo>
                          <a:cubicBezTo>
                            <a:pt x="-346" y="-41718"/>
                            <a:pt x="263929" y="-20936"/>
                            <a:pt x="292470" y="30880"/>
                          </a:cubicBezTo>
                          <a:cubicBezTo>
                            <a:pt x="456022" y="302706"/>
                            <a:pt x="572193" y="590049"/>
                            <a:pt x="628997" y="896720"/>
                          </a:cubicBezTo>
                          <a:cubicBezTo>
                            <a:pt x="638695" y="949021"/>
                            <a:pt x="642921" y="994187"/>
                            <a:pt x="651649" y="1046696"/>
                          </a:cubicBezTo>
                          <a:cubicBezTo>
                            <a:pt x="535063" y="1044132"/>
                            <a:pt x="286235" y="1052168"/>
                            <a:pt x="55834" y="1235810"/>
                          </a:cubicBezTo>
                          <a:cubicBezTo>
                            <a:pt x="69550" y="1176928"/>
                            <a:pt x="208" y="400381"/>
                            <a:pt x="0" y="254562"/>
                          </a:cubicBezTo>
                          <a:lnTo>
                            <a:pt x="0" y="254562"/>
                          </a:lnTo>
                          <a:close/>
                        </a:path>
                      </a:pathLst>
                    </a:custGeom>
                    <a:solidFill>
                      <a:srgbClr val="F04D4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66754D21-D006-4237-97F1-DA8D4A0B2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0161" y="3669613"/>
                      <a:ext cx="258322" cy="160801"/>
                    </a:xfrm>
                    <a:custGeom>
                      <a:avLst/>
                      <a:gdLst>
                        <a:gd name="connsiteX0" fmla="*/ 93726 w 415982"/>
                        <a:gd name="connsiteY0" fmla="*/ 258941 h 258941"/>
                        <a:gd name="connsiteX1" fmla="*/ 0 w 415982"/>
                        <a:gd name="connsiteY1" fmla="*/ 121435 h 258941"/>
                        <a:gd name="connsiteX2" fmla="*/ 37199 w 415982"/>
                        <a:gd name="connsiteY2" fmla="*/ 0 h 258941"/>
                        <a:gd name="connsiteX3" fmla="*/ 415983 w 415982"/>
                        <a:gd name="connsiteY3" fmla="*/ 255755 h 258941"/>
                        <a:gd name="connsiteX4" fmla="*/ 93726 w 415982"/>
                        <a:gd name="connsiteY4" fmla="*/ 258941 h 258941"/>
                        <a:gd name="connsiteX5" fmla="*/ 93726 w 415982"/>
                        <a:gd name="connsiteY5" fmla="*/ 258941 h 258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15982" h="258941">
                          <a:moveTo>
                            <a:pt x="93726" y="258941"/>
                          </a:moveTo>
                          <a:cubicBezTo>
                            <a:pt x="54864" y="240584"/>
                            <a:pt x="0" y="211905"/>
                            <a:pt x="0" y="121435"/>
                          </a:cubicBezTo>
                          <a:cubicBezTo>
                            <a:pt x="6235" y="95250"/>
                            <a:pt x="29510" y="6304"/>
                            <a:pt x="37199" y="0"/>
                          </a:cubicBezTo>
                          <a:cubicBezTo>
                            <a:pt x="197289" y="59297"/>
                            <a:pt x="314706" y="155586"/>
                            <a:pt x="415983" y="255755"/>
                          </a:cubicBezTo>
                          <a:cubicBezTo>
                            <a:pt x="346087" y="257833"/>
                            <a:pt x="143395" y="257348"/>
                            <a:pt x="93726" y="258941"/>
                          </a:cubicBezTo>
                          <a:lnTo>
                            <a:pt x="93726" y="258941"/>
                          </a:lnTo>
                          <a:close/>
                        </a:path>
                      </a:pathLst>
                    </a:custGeom>
                    <a:solidFill>
                      <a:srgbClr val="F37765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164B62F3-BEF1-4D19-916E-60B82EE65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9997" y="3826886"/>
                      <a:ext cx="1115789" cy="552248"/>
                    </a:xfrm>
                    <a:custGeom>
                      <a:avLst/>
                      <a:gdLst>
                        <a:gd name="connsiteX0" fmla="*/ 293212 w 1796779"/>
                        <a:gd name="connsiteY0" fmla="*/ 828156 h 889296"/>
                        <a:gd name="connsiteX1" fmla="*/ 82900 w 1796779"/>
                        <a:gd name="connsiteY1" fmla="*/ 888284 h 889296"/>
                        <a:gd name="connsiteX2" fmla="*/ 119 w 1796779"/>
                        <a:gd name="connsiteY2" fmla="*/ 828156 h 889296"/>
                        <a:gd name="connsiteX3" fmla="*/ 36002 w 1796779"/>
                        <a:gd name="connsiteY3" fmla="*/ 768581 h 889296"/>
                        <a:gd name="connsiteX4" fmla="*/ 527215 w 1796779"/>
                        <a:gd name="connsiteY4" fmla="*/ 494400 h 889296"/>
                        <a:gd name="connsiteX5" fmla="*/ 761842 w 1796779"/>
                        <a:gd name="connsiteY5" fmla="*/ 238091 h 889296"/>
                        <a:gd name="connsiteX6" fmla="*/ 1221189 w 1796779"/>
                        <a:gd name="connsiteY6" fmla="*/ 10737 h 889296"/>
                        <a:gd name="connsiteX7" fmla="*/ 1583971 w 1796779"/>
                        <a:gd name="connsiteY7" fmla="*/ 138 h 889296"/>
                        <a:gd name="connsiteX8" fmla="*/ 1796777 w 1796779"/>
                        <a:gd name="connsiteY8" fmla="*/ 75785 h 889296"/>
                        <a:gd name="connsiteX9" fmla="*/ 1678528 w 1796779"/>
                        <a:gd name="connsiteY9" fmla="*/ 137853 h 889296"/>
                        <a:gd name="connsiteX10" fmla="*/ 1343110 w 1796779"/>
                        <a:gd name="connsiteY10" fmla="*/ 137853 h 889296"/>
                        <a:gd name="connsiteX11" fmla="*/ 1080566 w 1796779"/>
                        <a:gd name="connsiteY11" fmla="*/ 199852 h 889296"/>
                        <a:gd name="connsiteX12" fmla="*/ 837557 w 1796779"/>
                        <a:gd name="connsiteY12" fmla="*/ 392430 h 889296"/>
                        <a:gd name="connsiteX13" fmla="*/ 677052 w 1796779"/>
                        <a:gd name="connsiteY13" fmla="*/ 578843 h 889296"/>
                        <a:gd name="connsiteX14" fmla="*/ 293212 w 1796779"/>
                        <a:gd name="connsiteY14" fmla="*/ 828156 h 889296"/>
                        <a:gd name="connsiteX15" fmla="*/ 293212 w 1796779"/>
                        <a:gd name="connsiteY15" fmla="*/ 828156 h 8892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796779" h="889296">
                          <a:moveTo>
                            <a:pt x="293212" y="828156"/>
                          </a:moveTo>
                          <a:cubicBezTo>
                            <a:pt x="220129" y="856142"/>
                            <a:pt x="123286" y="896181"/>
                            <a:pt x="82900" y="888284"/>
                          </a:cubicBezTo>
                          <a:cubicBezTo>
                            <a:pt x="37596" y="879417"/>
                            <a:pt x="4622" y="879556"/>
                            <a:pt x="119" y="828156"/>
                          </a:cubicBezTo>
                          <a:cubicBezTo>
                            <a:pt x="-1751" y="806196"/>
                            <a:pt x="18823" y="774954"/>
                            <a:pt x="36002" y="768581"/>
                          </a:cubicBezTo>
                          <a:cubicBezTo>
                            <a:pt x="214657" y="702356"/>
                            <a:pt x="388393" y="618952"/>
                            <a:pt x="527215" y="494400"/>
                          </a:cubicBezTo>
                          <a:cubicBezTo>
                            <a:pt x="614291" y="416329"/>
                            <a:pt x="686127" y="325443"/>
                            <a:pt x="761842" y="238091"/>
                          </a:cubicBezTo>
                          <a:cubicBezTo>
                            <a:pt x="874895" y="107650"/>
                            <a:pt x="1038379" y="18635"/>
                            <a:pt x="1221189" y="10737"/>
                          </a:cubicBezTo>
                          <a:cubicBezTo>
                            <a:pt x="1327523" y="6096"/>
                            <a:pt x="1477360" y="762"/>
                            <a:pt x="1583971" y="138"/>
                          </a:cubicBezTo>
                          <a:cubicBezTo>
                            <a:pt x="1707553" y="-623"/>
                            <a:pt x="1796014" y="-900"/>
                            <a:pt x="1796777" y="75785"/>
                          </a:cubicBezTo>
                          <a:cubicBezTo>
                            <a:pt x="1797262" y="130579"/>
                            <a:pt x="1744337" y="138268"/>
                            <a:pt x="1678528" y="137853"/>
                          </a:cubicBezTo>
                          <a:cubicBezTo>
                            <a:pt x="1598864" y="137298"/>
                            <a:pt x="1441546" y="132311"/>
                            <a:pt x="1343110" y="137853"/>
                          </a:cubicBezTo>
                          <a:cubicBezTo>
                            <a:pt x="1258666" y="142633"/>
                            <a:pt x="1154757" y="156972"/>
                            <a:pt x="1080566" y="199852"/>
                          </a:cubicBezTo>
                          <a:cubicBezTo>
                            <a:pt x="984762" y="255270"/>
                            <a:pt x="913341" y="316369"/>
                            <a:pt x="837557" y="392430"/>
                          </a:cubicBezTo>
                          <a:cubicBezTo>
                            <a:pt x="779922" y="450273"/>
                            <a:pt x="733232" y="519823"/>
                            <a:pt x="677052" y="578843"/>
                          </a:cubicBezTo>
                          <a:cubicBezTo>
                            <a:pt x="626206" y="632045"/>
                            <a:pt x="431827" y="775162"/>
                            <a:pt x="293212" y="828156"/>
                          </a:cubicBezTo>
                          <a:lnTo>
                            <a:pt x="293212" y="828156"/>
                          </a:lnTo>
                          <a:close/>
                        </a:path>
                      </a:pathLst>
                    </a:custGeom>
                    <a:solidFill>
                      <a:srgbClr val="D1E3F1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2" name="Freeform: Shape 191">
                      <a:extLst>
                        <a:ext uri="{FF2B5EF4-FFF2-40B4-BE49-F238E27FC236}">
                          <a16:creationId xmlns:a16="http://schemas.microsoft.com/office/drawing/2014/main" id="{FB5F6127-B00E-4F1B-BE9C-375ADA30E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1408" y="3638748"/>
                      <a:ext cx="311319" cy="722011"/>
                    </a:xfrm>
                    <a:custGeom>
                      <a:avLst/>
                      <a:gdLst>
                        <a:gd name="connsiteX0" fmla="*/ 495035 w 501324"/>
                        <a:gd name="connsiteY0" fmla="*/ 25942 h 1162670"/>
                        <a:gd name="connsiteX1" fmla="*/ 301903 w 501324"/>
                        <a:gd name="connsiteY1" fmla="*/ 25942 h 1162670"/>
                        <a:gd name="connsiteX2" fmla="*/ 90898 w 501324"/>
                        <a:gd name="connsiteY2" fmla="*/ 141004 h 1162670"/>
                        <a:gd name="connsiteX3" fmla="*/ 1121 w 501324"/>
                        <a:gd name="connsiteY3" fmla="*/ 396898 h 1162670"/>
                        <a:gd name="connsiteX4" fmla="*/ 132600 w 501324"/>
                        <a:gd name="connsiteY4" fmla="*/ 1142480 h 1162670"/>
                        <a:gd name="connsiteX5" fmla="*/ 203813 w 501324"/>
                        <a:gd name="connsiteY5" fmla="*/ 1154811 h 1162670"/>
                        <a:gd name="connsiteX6" fmla="*/ 255005 w 501324"/>
                        <a:gd name="connsiteY6" fmla="*/ 1144350 h 1162670"/>
                        <a:gd name="connsiteX7" fmla="*/ 461438 w 501324"/>
                        <a:gd name="connsiteY7" fmla="*/ 762173 h 1162670"/>
                        <a:gd name="connsiteX8" fmla="*/ 495035 w 501324"/>
                        <a:gd name="connsiteY8" fmla="*/ 25942 h 1162670"/>
                        <a:gd name="connsiteX9" fmla="*/ 495035 w 501324"/>
                        <a:gd name="connsiteY9" fmla="*/ 25942 h 1162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01324" h="1162670">
                          <a:moveTo>
                            <a:pt x="495035" y="25942"/>
                          </a:moveTo>
                          <a:cubicBezTo>
                            <a:pt x="491156" y="-17076"/>
                            <a:pt x="429850" y="935"/>
                            <a:pt x="301903" y="25942"/>
                          </a:cubicBezTo>
                          <a:cubicBezTo>
                            <a:pt x="203397" y="45200"/>
                            <a:pt x="143753" y="76234"/>
                            <a:pt x="90898" y="141004"/>
                          </a:cubicBezTo>
                          <a:cubicBezTo>
                            <a:pt x="29107" y="216719"/>
                            <a:pt x="5623" y="304419"/>
                            <a:pt x="1121" y="396898"/>
                          </a:cubicBezTo>
                          <a:cubicBezTo>
                            <a:pt x="-10379" y="628061"/>
                            <a:pt x="68939" y="920876"/>
                            <a:pt x="132600" y="1142480"/>
                          </a:cubicBezTo>
                          <a:cubicBezTo>
                            <a:pt x="139389" y="1166033"/>
                            <a:pt x="125881" y="1167349"/>
                            <a:pt x="203813" y="1154811"/>
                          </a:cubicBezTo>
                          <a:cubicBezTo>
                            <a:pt x="207207" y="1154256"/>
                            <a:pt x="251819" y="1145320"/>
                            <a:pt x="255005" y="1144350"/>
                          </a:cubicBezTo>
                          <a:cubicBezTo>
                            <a:pt x="321161" y="1123222"/>
                            <a:pt x="429018" y="1085330"/>
                            <a:pt x="461438" y="762173"/>
                          </a:cubicBezTo>
                          <a:cubicBezTo>
                            <a:pt x="482497" y="552207"/>
                            <a:pt x="515124" y="138718"/>
                            <a:pt x="495035" y="25942"/>
                          </a:cubicBezTo>
                          <a:lnTo>
                            <a:pt x="495035" y="25942"/>
                          </a:lnTo>
                          <a:close/>
                        </a:path>
                      </a:pathLst>
                    </a:custGeom>
                    <a:solidFill>
                      <a:srgbClr val="3A1612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3" name="Freeform: Shape 192">
                      <a:extLst>
                        <a:ext uri="{FF2B5EF4-FFF2-40B4-BE49-F238E27FC236}">
                          <a16:creationId xmlns:a16="http://schemas.microsoft.com/office/drawing/2014/main" id="{12FBC912-1B30-4ED2-B4D3-63F811011335}"/>
                        </a:ext>
                      </a:extLst>
                    </p:cNvPr>
                    <p:cNvSpPr/>
                    <p:nvPr/>
                  </p:nvSpPr>
                  <p:spPr>
                    <a:xfrm rot="19173505">
                      <a:off x="8942874" y="4253571"/>
                      <a:ext cx="157710" cy="107549"/>
                    </a:xfrm>
                    <a:custGeom>
                      <a:avLst/>
                      <a:gdLst>
                        <a:gd name="connsiteX0" fmla="*/ 253965 w 253964"/>
                        <a:gd name="connsiteY0" fmla="*/ 86594 h 173189"/>
                        <a:gd name="connsiteX1" fmla="*/ 126982 w 253964"/>
                        <a:gd name="connsiteY1" fmla="*/ 173189 h 173189"/>
                        <a:gd name="connsiteX2" fmla="*/ 0 w 253964"/>
                        <a:gd name="connsiteY2" fmla="*/ 86594 h 173189"/>
                        <a:gd name="connsiteX3" fmla="*/ 126982 w 253964"/>
                        <a:gd name="connsiteY3" fmla="*/ 0 h 173189"/>
                        <a:gd name="connsiteX4" fmla="*/ 253965 w 253964"/>
                        <a:gd name="connsiteY4" fmla="*/ 86594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964" h="173189">
                          <a:moveTo>
                            <a:pt x="253965" y="86594"/>
                          </a:moveTo>
                          <a:cubicBezTo>
                            <a:pt x="253965" y="134419"/>
                            <a:pt x="197113" y="173189"/>
                            <a:pt x="126982" y="173189"/>
                          </a:cubicBezTo>
                          <a:cubicBezTo>
                            <a:pt x="56852" y="173189"/>
                            <a:pt x="0" y="134419"/>
                            <a:pt x="0" y="86594"/>
                          </a:cubicBezTo>
                          <a:cubicBezTo>
                            <a:pt x="0" y="38770"/>
                            <a:pt x="56852" y="0"/>
                            <a:pt x="126982" y="0"/>
                          </a:cubicBezTo>
                          <a:cubicBezTo>
                            <a:pt x="197113" y="0"/>
                            <a:pt x="253965" y="38770"/>
                            <a:pt x="253965" y="86594"/>
                          </a:cubicBezTo>
                          <a:close/>
                        </a:path>
                      </a:pathLst>
                    </a:custGeom>
                    <a:solidFill>
                      <a:srgbClr val="8DA5B6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" name="Freeform: Shape 193">
                      <a:extLst>
                        <a:ext uri="{FF2B5EF4-FFF2-40B4-BE49-F238E27FC236}">
                          <a16:creationId xmlns:a16="http://schemas.microsoft.com/office/drawing/2014/main" id="{C74C3B80-E2F7-40DC-9E7B-915C8BDFB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3757" y="4247040"/>
                      <a:ext cx="1092699" cy="160801"/>
                    </a:xfrm>
                    <a:custGeom>
                      <a:avLst/>
                      <a:gdLst>
                        <a:gd name="connsiteX0" fmla="*/ 1630126 w 1759596"/>
                        <a:gd name="connsiteY0" fmla="*/ 258941 h 258941"/>
                        <a:gd name="connsiteX1" fmla="*/ 129471 w 1759596"/>
                        <a:gd name="connsiteY1" fmla="*/ 258941 h 258941"/>
                        <a:gd name="connsiteX2" fmla="*/ 0 w 1759596"/>
                        <a:gd name="connsiteY2" fmla="*/ 129471 h 258941"/>
                        <a:gd name="connsiteX3" fmla="*/ 0 w 1759596"/>
                        <a:gd name="connsiteY3" fmla="*/ 129471 h 258941"/>
                        <a:gd name="connsiteX4" fmla="*/ 129471 w 1759596"/>
                        <a:gd name="connsiteY4" fmla="*/ 0 h 258941"/>
                        <a:gd name="connsiteX5" fmla="*/ 1630126 w 1759596"/>
                        <a:gd name="connsiteY5" fmla="*/ 0 h 258941"/>
                        <a:gd name="connsiteX6" fmla="*/ 1759597 w 1759596"/>
                        <a:gd name="connsiteY6" fmla="*/ 129471 h 258941"/>
                        <a:gd name="connsiteX7" fmla="*/ 1759597 w 1759596"/>
                        <a:gd name="connsiteY7" fmla="*/ 129471 h 258941"/>
                        <a:gd name="connsiteX8" fmla="*/ 1630126 w 1759596"/>
                        <a:gd name="connsiteY8" fmla="*/ 258941 h 258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59596" h="258941">
                          <a:moveTo>
                            <a:pt x="1630126" y="258941"/>
                          </a:moveTo>
                          <a:lnTo>
                            <a:pt x="129471" y="258941"/>
                          </a:lnTo>
                          <a:cubicBezTo>
                            <a:pt x="57981" y="258941"/>
                            <a:pt x="0" y="200960"/>
                            <a:pt x="0" y="129471"/>
                          </a:cubicBezTo>
                          <a:lnTo>
                            <a:pt x="0" y="129471"/>
                          </a:lnTo>
                          <a:cubicBezTo>
                            <a:pt x="0" y="57981"/>
                            <a:pt x="57981" y="0"/>
                            <a:pt x="129471" y="0"/>
                          </a:cubicBezTo>
                          <a:lnTo>
                            <a:pt x="1630126" y="0"/>
                          </a:lnTo>
                          <a:cubicBezTo>
                            <a:pt x="1701615" y="0"/>
                            <a:pt x="1759597" y="57981"/>
                            <a:pt x="1759597" y="129471"/>
                          </a:cubicBezTo>
                          <a:lnTo>
                            <a:pt x="1759597" y="129471"/>
                          </a:lnTo>
                          <a:cubicBezTo>
                            <a:pt x="1759528" y="200960"/>
                            <a:pt x="1701615" y="258941"/>
                            <a:pt x="1630126" y="258941"/>
                          </a:cubicBezTo>
                          <a:close/>
                        </a:path>
                      </a:pathLst>
                    </a:custGeom>
                    <a:solidFill>
                      <a:srgbClr val="B0CBDB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E5A97A0B-B2A7-4D48-B997-3BFF6CEEF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7214" y="4291556"/>
                      <a:ext cx="755825" cy="68398"/>
                    </a:xfrm>
                    <a:custGeom>
                      <a:avLst/>
                      <a:gdLst>
                        <a:gd name="connsiteX0" fmla="*/ 1162050 w 1217121"/>
                        <a:gd name="connsiteY0" fmla="*/ 110144 h 110143"/>
                        <a:gd name="connsiteX1" fmla="*/ 55072 w 1217121"/>
                        <a:gd name="connsiteY1" fmla="*/ 110144 h 110143"/>
                        <a:gd name="connsiteX2" fmla="*/ 0 w 1217121"/>
                        <a:gd name="connsiteY2" fmla="*/ 55072 h 110143"/>
                        <a:gd name="connsiteX3" fmla="*/ 0 w 1217121"/>
                        <a:gd name="connsiteY3" fmla="*/ 55072 h 110143"/>
                        <a:gd name="connsiteX4" fmla="*/ 55072 w 1217121"/>
                        <a:gd name="connsiteY4" fmla="*/ 0 h 110143"/>
                        <a:gd name="connsiteX5" fmla="*/ 1162050 w 1217121"/>
                        <a:gd name="connsiteY5" fmla="*/ 0 h 110143"/>
                        <a:gd name="connsiteX6" fmla="*/ 1217122 w 1217121"/>
                        <a:gd name="connsiteY6" fmla="*/ 55072 h 110143"/>
                        <a:gd name="connsiteX7" fmla="*/ 1217122 w 1217121"/>
                        <a:gd name="connsiteY7" fmla="*/ 55072 h 110143"/>
                        <a:gd name="connsiteX8" fmla="*/ 1162050 w 1217121"/>
                        <a:gd name="connsiteY8" fmla="*/ 110144 h 110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217121" h="110143">
                          <a:moveTo>
                            <a:pt x="1162050" y="110144"/>
                          </a:moveTo>
                          <a:lnTo>
                            <a:pt x="55072" y="110144"/>
                          </a:lnTo>
                          <a:cubicBezTo>
                            <a:pt x="24661" y="110144"/>
                            <a:pt x="0" y="85483"/>
                            <a:pt x="0" y="55072"/>
                          </a:cubicBezTo>
                          <a:lnTo>
                            <a:pt x="0" y="55072"/>
                          </a:lnTo>
                          <a:cubicBezTo>
                            <a:pt x="0" y="24661"/>
                            <a:pt x="24661" y="0"/>
                            <a:pt x="55072" y="0"/>
                          </a:cubicBezTo>
                          <a:lnTo>
                            <a:pt x="1162050" y="0"/>
                          </a:lnTo>
                          <a:cubicBezTo>
                            <a:pt x="1192461" y="0"/>
                            <a:pt x="1217122" y="24661"/>
                            <a:pt x="1217122" y="55072"/>
                          </a:cubicBezTo>
                          <a:lnTo>
                            <a:pt x="1217122" y="55072"/>
                          </a:lnTo>
                          <a:cubicBezTo>
                            <a:pt x="1217122" y="85483"/>
                            <a:pt x="1192461" y="110144"/>
                            <a:pt x="1162050" y="110144"/>
                          </a:cubicBezTo>
                          <a:close/>
                        </a:path>
                      </a:pathLst>
                    </a:custGeom>
                    <a:solidFill>
                      <a:srgbClr val="91AEC4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52E7E0C4-2AA5-4A5A-8194-016303085C3C}"/>
                      </a:ext>
                    </a:extLst>
                  </p:cNvPr>
                  <p:cNvSpPr/>
                  <p:nvPr/>
                </p:nvSpPr>
                <p:spPr>
                  <a:xfrm>
                    <a:off x="8529536" y="2286024"/>
                    <a:ext cx="263614" cy="264305"/>
                  </a:xfrm>
                  <a:custGeom>
                    <a:avLst/>
                    <a:gdLst>
                      <a:gd name="connsiteX0" fmla="*/ 424504 w 424503"/>
                      <a:gd name="connsiteY0" fmla="*/ 184184 h 425616"/>
                      <a:gd name="connsiteX1" fmla="*/ 424434 w 424503"/>
                      <a:gd name="connsiteY1" fmla="*/ 183976 h 425616"/>
                      <a:gd name="connsiteX2" fmla="*/ 374627 w 424503"/>
                      <a:gd name="connsiteY2" fmla="*/ 75564 h 425616"/>
                      <a:gd name="connsiteX3" fmla="*/ 249243 w 424503"/>
                      <a:gd name="connsiteY3" fmla="*/ 19038 h 425616"/>
                      <a:gd name="connsiteX4" fmla="*/ 89570 w 424503"/>
                      <a:gd name="connsiteY4" fmla="*/ 20839 h 425616"/>
                      <a:gd name="connsiteX5" fmla="*/ 105641 w 424503"/>
                      <a:gd name="connsiteY5" fmla="*/ 70992 h 425616"/>
                      <a:gd name="connsiteX6" fmla="*/ 121782 w 424503"/>
                      <a:gd name="connsiteY6" fmla="*/ 70438 h 425616"/>
                      <a:gd name="connsiteX7" fmla="*/ 167848 w 424503"/>
                      <a:gd name="connsiteY7" fmla="*/ 70576 h 425616"/>
                      <a:gd name="connsiteX8" fmla="*/ 178308 w 424503"/>
                      <a:gd name="connsiteY8" fmla="*/ 78335 h 425616"/>
                      <a:gd name="connsiteX9" fmla="*/ 189392 w 424503"/>
                      <a:gd name="connsiteY9" fmla="*/ 85816 h 425616"/>
                      <a:gd name="connsiteX10" fmla="*/ 229639 w 424503"/>
                      <a:gd name="connsiteY10" fmla="*/ 130567 h 425616"/>
                      <a:gd name="connsiteX11" fmla="*/ 106680 w 424503"/>
                      <a:gd name="connsiteY11" fmla="*/ 306935 h 425616"/>
                      <a:gd name="connsiteX12" fmla="*/ 0 w 424503"/>
                      <a:gd name="connsiteY12" fmla="*/ 352447 h 425616"/>
                      <a:gd name="connsiteX13" fmla="*/ 267739 w 424503"/>
                      <a:gd name="connsiteY13" fmla="*/ 369627 h 425616"/>
                      <a:gd name="connsiteX14" fmla="*/ 352045 w 424503"/>
                      <a:gd name="connsiteY14" fmla="*/ 341433 h 425616"/>
                      <a:gd name="connsiteX15" fmla="*/ 416537 w 424503"/>
                      <a:gd name="connsiteY15" fmla="*/ 285114 h 425616"/>
                      <a:gd name="connsiteX16" fmla="*/ 424504 w 424503"/>
                      <a:gd name="connsiteY16" fmla="*/ 184184 h 425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24503" h="425616">
                        <a:moveTo>
                          <a:pt x="424504" y="184184"/>
                        </a:moveTo>
                        <a:cubicBezTo>
                          <a:pt x="424504" y="184114"/>
                          <a:pt x="424434" y="184045"/>
                          <a:pt x="424434" y="183976"/>
                        </a:cubicBezTo>
                        <a:cubicBezTo>
                          <a:pt x="407393" y="148023"/>
                          <a:pt x="423811" y="98840"/>
                          <a:pt x="374627" y="75564"/>
                        </a:cubicBezTo>
                        <a:cubicBezTo>
                          <a:pt x="333202" y="55960"/>
                          <a:pt x="292401" y="34555"/>
                          <a:pt x="249243" y="19038"/>
                        </a:cubicBezTo>
                        <a:cubicBezTo>
                          <a:pt x="196873" y="195"/>
                          <a:pt x="142286" y="-12897"/>
                          <a:pt x="89570" y="20839"/>
                        </a:cubicBezTo>
                        <a:cubicBezTo>
                          <a:pt x="74468" y="43006"/>
                          <a:pt x="75092" y="61017"/>
                          <a:pt x="105641" y="70992"/>
                        </a:cubicBezTo>
                        <a:cubicBezTo>
                          <a:pt x="111114" y="71477"/>
                          <a:pt x="116379" y="71338"/>
                          <a:pt x="121782" y="70438"/>
                        </a:cubicBezTo>
                        <a:cubicBezTo>
                          <a:pt x="137299" y="67182"/>
                          <a:pt x="152539" y="60948"/>
                          <a:pt x="167848" y="70576"/>
                        </a:cubicBezTo>
                        <a:cubicBezTo>
                          <a:pt x="171381" y="73140"/>
                          <a:pt x="174775" y="75772"/>
                          <a:pt x="178308" y="78335"/>
                        </a:cubicBezTo>
                        <a:cubicBezTo>
                          <a:pt x="181910" y="80967"/>
                          <a:pt x="185513" y="83531"/>
                          <a:pt x="189392" y="85816"/>
                        </a:cubicBezTo>
                        <a:cubicBezTo>
                          <a:pt x="207818" y="96900"/>
                          <a:pt x="221327" y="111794"/>
                          <a:pt x="229639" y="130567"/>
                        </a:cubicBezTo>
                        <a:cubicBezTo>
                          <a:pt x="273974" y="242996"/>
                          <a:pt x="227492" y="309498"/>
                          <a:pt x="106680" y="306935"/>
                        </a:cubicBezTo>
                        <a:cubicBezTo>
                          <a:pt x="65325" y="310676"/>
                          <a:pt x="15933" y="298553"/>
                          <a:pt x="0" y="352447"/>
                        </a:cubicBezTo>
                        <a:cubicBezTo>
                          <a:pt x="69342" y="455802"/>
                          <a:pt x="168056" y="438484"/>
                          <a:pt x="267739" y="369627"/>
                        </a:cubicBezTo>
                        <a:cubicBezTo>
                          <a:pt x="295171" y="350646"/>
                          <a:pt x="318724" y="336930"/>
                          <a:pt x="352045" y="341433"/>
                        </a:cubicBezTo>
                        <a:cubicBezTo>
                          <a:pt x="400466" y="347944"/>
                          <a:pt x="423188" y="330903"/>
                          <a:pt x="416537" y="285114"/>
                        </a:cubicBezTo>
                        <a:cubicBezTo>
                          <a:pt x="404414" y="250408"/>
                          <a:pt x="405037" y="216742"/>
                          <a:pt x="424504" y="184184"/>
                        </a:cubicBezTo>
                        <a:close/>
                      </a:path>
                    </a:pathLst>
                  </a:custGeom>
                  <a:solidFill>
                    <a:srgbClr val="F9AF97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2F7BA25-F0ED-4A5B-AA19-0EF4C36A49EE}"/>
                    </a:ext>
                  </a:extLst>
                </p:cNvPr>
                <p:cNvGrpSpPr/>
                <p:nvPr/>
              </p:nvGrpSpPr>
              <p:grpSpPr>
                <a:xfrm>
                  <a:off x="6849647" y="2847522"/>
                  <a:ext cx="1201244" cy="1531611"/>
                  <a:chOff x="6849647" y="2847522"/>
                  <a:chExt cx="1201244" cy="1531611"/>
                </a:xfrm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A6FBF1E0-A3E6-47F5-BBB7-D7A7763912C6}"/>
                      </a:ext>
                    </a:extLst>
                  </p:cNvPr>
                  <p:cNvSpPr/>
                  <p:nvPr/>
                </p:nvSpPr>
                <p:spPr>
                  <a:xfrm>
                    <a:off x="7355714" y="4092111"/>
                    <a:ext cx="583245" cy="258071"/>
                  </a:xfrm>
                  <a:custGeom>
                    <a:avLst/>
                    <a:gdLst>
                      <a:gd name="connsiteX0" fmla="*/ 939211 w 939211"/>
                      <a:gd name="connsiteY0" fmla="*/ 151163 h 415577"/>
                      <a:gd name="connsiteX1" fmla="*/ 650414 w 939211"/>
                      <a:gd name="connsiteY1" fmla="*/ 12064 h 415577"/>
                      <a:gd name="connsiteX2" fmla="*/ 33678 w 939211"/>
                      <a:gd name="connsiteY2" fmla="*/ 4305 h 415577"/>
                      <a:gd name="connsiteX3" fmla="*/ 20794 w 939211"/>
                      <a:gd name="connsiteY3" fmla="*/ 231381 h 415577"/>
                      <a:gd name="connsiteX4" fmla="*/ 20863 w 939211"/>
                      <a:gd name="connsiteY4" fmla="*/ 231381 h 415577"/>
                      <a:gd name="connsiteX5" fmla="*/ 30977 w 939211"/>
                      <a:gd name="connsiteY5" fmla="*/ 342148 h 415577"/>
                      <a:gd name="connsiteX6" fmla="*/ 30907 w 939211"/>
                      <a:gd name="connsiteY6" fmla="*/ 342218 h 415577"/>
                      <a:gd name="connsiteX7" fmla="*/ 37696 w 939211"/>
                      <a:gd name="connsiteY7" fmla="*/ 413568 h 415577"/>
                      <a:gd name="connsiteX8" fmla="*/ 895639 w 939211"/>
                      <a:gd name="connsiteY8" fmla="*/ 415578 h 415577"/>
                      <a:gd name="connsiteX9" fmla="*/ 939211 w 939211"/>
                      <a:gd name="connsiteY9" fmla="*/ 151163 h 415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9211" h="415577">
                        <a:moveTo>
                          <a:pt x="939211" y="151163"/>
                        </a:moveTo>
                        <a:cubicBezTo>
                          <a:pt x="937064" y="149916"/>
                          <a:pt x="725367" y="64157"/>
                          <a:pt x="650414" y="12064"/>
                        </a:cubicBezTo>
                        <a:cubicBezTo>
                          <a:pt x="647019" y="11510"/>
                          <a:pt x="56885" y="-8580"/>
                          <a:pt x="33678" y="4305"/>
                        </a:cubicBezTo>
                        <a:cubicBezTo>
                          <a:pt x="-22848" y="77457"/>
                          <a:pt x="5485" y="154696"/>
                          <a:pt x="20794" y="231381"/>
                        </a:cubicBezTo>
                        <a:cubicBezTo>
                          <a:pt x="20794" y="231381"/>
                          <a:pt x="20863" y="231381"/>
                          <a:pt x="20863" y="231381"/>
                        </a:cubicBezTo>
                        <a:cubicBezTo>
                          <a:pt x="21002" y="237754"/>
                          <a:pt x="29106" y="339863"/>
                          <a:pt x="30977" y="342148"/>
                        </a:cubicBezTo>
                        <a:cubicBezTo>
                          <a:pt x="30977" y="342148"/>
                          <a:pt x="30907" y="342148"/>
                          <a:pt x="30907" y="342218"/>
                        </a:cubicBezTo>
                        <a:cubicBezTo>
                          <a:pt x="31947" y="364108"/>
                          <a:pt x="36658" y="391678"/>
                          <a:pt x="37696" y="413568"/>
                        </a:cubicBezTo>
                        <a:cubicBezTo>
                          <a:pt x="135302" y="413083"/>
                          <a:pt x="893076" y="415439"/>
                          <a:pt x="895639" y="415578"/>
                        </a:cubicBezTo>
                        <a:cubicBezTo>
                          <a:pt x="887257" y="322475"/>
                          <a:pt x="881091" y="234499"/>
                          <a:pt x="939211" y="151163"/>
                        </a:cubicBezTo>
                        <a:close/>
                      </a:path>
                    </a:pathLst>
                  </a:custGeom>
                  <a:solidFill>
                    <a:srgbClr val="E166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F946CEF2-9245-460B-B9B7-7D640D916335}"/>
                      </a:ext>
                    </a:extLst>
                  </p:cNvPr>
                  <p:cNvSpPr/>
                  <p:nvPr/>
                </p:nvSpPr>
                <p:spPr>
                  <a:xfrm>
                    <a:off x="6849647" y="2850447"/>
                    <a:ext cx="734559" cy="1246459"/>
                  </a:xfrm>
                  <a:custGeom>
                    <a:avLst/>
                    <a:gdLst>
                      <a:gd name="connsiteX0" fmla="*/ 988123 w 1182876"/>
                      <a:gd name="connsiteY0" fmla="*/ 576418 h 2007200"/>
                      <a:gd name="connsiteX1" fmla="*/ 968311 w 1182876"/>
                      <a:gd name="connsiteY1" fmla="*/ 558892 h 2007200"/>
                      <a:gd name="connsiteX2" fmla="*/ 78503 w 1182876"/>
                      <a:gd name="connsiteY2" fmla="*/ 554874 h 2007200"/>
                      <a:gd name="connsiteX3" fmla="*/ 14703 w 1182876"/>
                      <a:gd name="connsiteY3" fmla="*/ 455814 h 2007200"/>
                      <a:gd name="connsiteX4" fmla="*/ 23570 w 1182876"/>
                      <a:gd name="connsiteY4" fmla="*/ 0 h 2007200"/>
                      <a:gd name="connsiteX5" fmla="*/ 516515 w 1182876"/>
                      <a:gd name="connsiteY5" fmla="*/ 0 h 2007200"/>
                      <a:gd name="connsiteX6" fmla="*/ 441077 w 1182876"/>
                      <a:gd name="connsiteY6" fmla="*/ 170619 h 2007200"/>
                      <a:gd name="connsiteX7" fmla="*/ 499127 w 1182876"/>
                      <a:gd name="connsiteY7" fmla="*/ 295310 h 2007200"/>
                      <a:gd name="connsiteX8" fmla="*/ 1143364 w 1182876"/>
                      <a:gd name="connsiteY8" fmla="*/ 337012 h 2007200"/>
                      <a:gd name="connsiteX9" fmla="*/ 1180008 w 1182876"/>
                      <a:gd name="connsiteY9" fmla="*/ 372410 h 2007200"/>
                      <a:gd name="connsiteX10" fmla="*/ 927994 w 1182876"/>
                      <a:gd name="connsiteY10" fmla="*/ 2006138 h 2007200"/>
                      <a:gd name="connsiteX11" fmla="*/ 841473 w 1182876"/>
                      <a:gd name="connsiteY11" fmla="*/ 1943238 h 2007200"/>
                      <a:gd name="connsiteX12" fmla="*/ 988123 w 1182876"/>
                      <a:gd name="connsiteY12" fmla="*/ 576418 h 200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82876" h="2007200">
                        <a:moveTo>
                          <a:pt x="988123" y="576418"/>
                        </a:moveTo>
                        <a:cubicBezTo>
                          <a:pt x="988539" y="566859"/>
                          <a:pt x="982305" y="560209"/>
                          <a:pt x="968311" y="558892"/>
                        </a:cubicBezTo>
                        <a:cubicBezTo>
                          <a:pt x="940048" y="555636"/>
                          <a:pt x="138009" y="574894"/>
                          <a:pt x="78503" y="554874"/>
                        </a:cubicBezTo>
                        <a:cubicBezTo>
                          <a:pt x="38186" y="532223"/>
                          <a:pt x="23916" y="494261"/>
                          <a:pt x="14703" y="455814"/>
                        </a:cubicBezTo>
                        <a:cubicBezTo>
                          <a:pt x="-12868" y="340614"/>
                          <a:pt x="3134" y="48560"/>
                          <a:pt x="23570" y="0"/>
                        </a:cubicBezTo>
                        <a:cubicBezTo>
                          <a:pt x="192803" y="0"/>
                          <a:pt x="446272" y="3394"/>
                          <a:pt x="516515" y="0"/>
                        </a:cubicBezTo>
                        <a:cubicBezTo>
                          <a:pt x="493863" y="45582"/>
                          <a:pt x="464491" y="120534"/>
                          <a:pt x="441077" y="170619"/>
                        </a:cubicBezTo>
                        <a:cubicBezTo>
                          <a:pt x="411636" y="233449"/>
                          <a:pt x="430131" y="266838"/>
                          <a:pt x="499127" y="295310"/>
                        </a:cubicBezTo>
                        <a:cubicBezTo>
                          <a:pt x="562581" y="321495"/>
                          <a:pt x="638573" y="366314"/>
                          <a:pt x="1143364" y="337012"/>
                        </a:cubicBezTo>
                        <a:cubicBezTo>
                          <a:pt x="1186729" y="334726"/>
                          <a:pt x="1185828" y="331885"/>
                          <a:pt x="1180008" y="372410"/>
                        </a:cubicBezTo>
                        <a:cubicBezTo>
                          <a:pt x="1117524" y="809452"/>
                          <a:pt x="952864" y="1865584"/>
                          <a:pt x="927994" y="2006138"/>
                        </a:cubicBezTo>
                        <a:cubicBezTo>
                          <a:pt x="820414" y="2008978"/>
                          <a:pt x="836901" y="2011057"/>
                          <a:pt x="841473" y="1943238"/>
                        </a:cubicBezTo>
                        <a:cubicBezTo>
                          <a:pt x="842165" y="1932224"/>
                          <a:pt x="985975" y="626988"/>
                          <a:pt x="988123" y="576418"/>
                        </a:cubicBezTo>
                        <a:close/>
                      </a:path>
                    </a:pathLst>
                  </a:custGeom>
                  <a:solidFill>
                    <a:srgbClr val="15587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EA6FFBFC-8C42-456C-A42D-D4E9C49E049B}"/>
                      </a:ext>
                    </a:extLst>
                  </p:cNvPr>
                  <p:cNvSpPr/>
                  <p:nvPr/>
                </p:nvSpPr>
                <p:spPr>
                  <a:xfrm>
                    <a:off x="7113079" y="2847522"/>
                    <a:ext cx="820710" cy="1251812"/>
                  </a:xfrm>
                  <a:custGeom>
                    <a:avLst/>
                    <a:gdLst>
                      <a:gd name="connsiteX0" fmla="*/ 969852 w 1321606"/>
                      <a:gd name="connsiteY0" fmla="*/ 0 h 2015819"/>
                      <a:gd name="connsiteX1" fmla="*/ 85308 w 1321606"/>
                      <a:gd name="connsiteY1" fmla="*/ 4641 h 2015819"/>
                      <a:gd name="connsiteX2" fmla="*/ 18806 w 1321606"/>
                      <a:gd name="connsiteY2" fmla="*/ 161336 h 2015819"/>
                      <a:gd name="connsiteX3" fmla="*/ 80528 w 1321606"/>
                      <a:gd name="connsiteY3" fmla="*/ 307363 h 2015819"/>
                      <a:gd name="connsiteX4" fmla="*/ 297421 w 1321606"/>
                      <a:gd name="connsiteY4" fmla="*/ 351490 h 2015819"/>
                      <a:gd name="connsiteX5" fmla="*/ 732870 w 1321606"/>
                      <a:gd name="connsiteY5" fmla="*/ 342138 h 2015819"/>
                      <a:gd name="connsiteX6" fmla="*/ 757254 w 1321606"/>
                      <a:gd name="connsiteY6" fmla="*/ 367561 h 2015819"/>
                      <a:gd name="connsiteX7" fmla="*/ 503022 w 1321606"/>
                      <a:gd name="connsiteY7" fmla="*/ 2000804 h 2015819"/>
                      <a:gd name="connsiteX8" fmla="*/ 503784 w 1321606"/>
                      <a:gd name="connsiteY8" fmla="*/ 2010710 h 2015819"/>
                      <a:gd name="connsiteX9" fmla="*/ 1040648 w 1321606"/>
                      <a:gd name="connsiteY9" fmla="*/ 2015628 h 2015819"/>
                      <a:gd name="connsiteX10" fmla="*/ 1307764 w 1321606"/>
                      <a:gd name="connsiteY10" fmla="*/ 514558 h 2015819"/>
                      <a:gd name="connsiteX11" fmla="*/ 969852 w 1321606"/>
                      <a:gd name="connsiteY11" fmla="*/ 0 h 2015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21606" h="2015819">
                        <a:moveTo>
                          <a:pt x="969852" y="0"/>
                        </a:moveTo>
                        <a:cubicBezTo>
                          <a:pt x="675097" y="138"/>
                          <a:pt x="380202" y="4502"/>
                          <a:pt x="85308" y="4641"/>
                        </a:cubicBezTo>
                        <a:cubicBezTo>
                          <a:pt x="82953" y="13924"/>
                          <a:pt x="42914" y="116724"/>
                          <a:pt x="18806" y="161336"/>
                        </a:cubicBezTo>
                        <a:cubicBezTo>
                          <a:pt x="-19017" y="231301"/>
                          <a:pt x="-451" y="277299"/>
                          <a:pt x="80528" y="307363"/>
                        </a:cubicBezTo>
                        <a:cubicBezTo>
                          <a:pt x="146753" y="331885"/>
                          <a:pt x="201410" y="346779"/>
                          <a:pt x="297421" y="351490"/>
                        </a:cubicBezTo>
                        <a:cubicBezTo>
                          <a:pt x="403963" y="353568"/>
                          <a:pt x="697679" y="346433"/>
                          <a:pt x="732870" y="342138"/>
                        </a:cubicBezTo>
                        <a:cubicBezTo>
                          <a:pt x="758154" y="339021"/>
                          <a:pt x="760510" y="346710"/>
                          <a:pt x="757254" y="367561"/>
                        </a:cubicBezTo>
                        <a:cubicBezTo>
                          <a:pt x="737996" y="491421"/>
                          <a:pt x="530386" y="1890383"/>
                          <a:pt x="503022" y="2000804"/>
                        </a:cubicBezTo>
                        <a:cubicBezTo>
                          <a:pt x="501707" y="2004683"/>
                          <a:pt x="498936" y="2010849"/>
                          <a:pt x="503784" y="2010710"/>
                        </a:cubicBezTo>
                        <a:cubicBezTo>
                          <a:pt x="518956" y="2011057"/>
                          <a:pt x="995483" y="2016945"/>
                          <a:pt x="1040648" y="2015628"/>
                        </a:cubicBezTo>
                        <a:cubicBezTo>
                          <a:pt x="1051663" y="1956539"/>
                          <a:pt x="1305132" y="541505"/>
                          <a:pt x="1307764" y="514558"/>
                        </a:cubicBezTo>
                        <a:cubicBezTo>
                          <a:pt x="1313237" y="457200"/>
                          <a:pt x="1415345" y="183018"/>
                          <a:pt x="969852" y="0"/>
                        </a:cubicBezTo>
                        <a:close/>
                      </a:path>
                    </a:pathLst>
                  </a:custGeom>
                  <a:solidFill>
                    <a:srgbClr val="26A0C5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87B9C186-1495-4FF3-9B8B-013995D8A368}"/>
                      </a:ext>
                    </a:extLst>
                  </p:cNvPr>
                  <p:cNvSpPr/>
                  <p:nvPr/>
                </p:nvSpPr>
                <p:spPr>
                  <a:xfrm>
                    <a:off x="6881319" y="2854964"/>
                    <a:ext cx="269766" cy="3183"/>
                  </a:xfrm>
                  <a:custGeom>
                    <a:avLst/>
                    <a:gdLst>
                      <a:gd name="connsiteX0" fmla="*/ 432193 w 434409"/>
                      <a:gd name="connsiteY0" fmla="*/ 5126 h 5126"/>
                      <a:gd name="connsiteX1" fmla="*/ 69 w 434409"/>
                      <a:gd name="connsiteY1" fmla="*/ 5126 h 5126"/>
                      <a:gd name="connsiteX2" fmla="*/ 0 w 434409"/>
                      <a:gd name="connsiteY2" fmla="*/ 0 h 5126"/>
                      <a:gd name="connsiteX3" fmla="*/ 434409 w 434409"/>
                      <a:gd name="connsiteY3" fmla="*/ 0 h 5126"/>
                      <a:gd name="connsiteX4" fmla="*/ 432193 w 434409"/>
                      <a:gd name="connsiteY4" fmla="*/ 5126 h 5126"/>
                      <a:gd name="connsiteX5" fmla="*/ 432193 w 434409"/>
                      <a:gd name="connsiteY5" fmla="*/ 5126 h 5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4409" h="5126">
                        <a:moveTo>
                          <a:pt x="432193" y="5126"/>
                        </a:moveTo>
                        <a:cubicBezTo>
                          <a:pt x="288105" y="5126"/>
                          <a:pt x="144157" y="5126"/>
                          <a:pt x="69" y="5126"/>
                        </a:cubicBezTo>
                        <a:cubicBezTo>
                          <a:pt x="69" y="3394"/>
                          <a:pt x="0" y="1732"/>
                          <a:pt x="0" y="0"/>
                        </a:cubicBezTo>
                        <a:cubicBezTo>
                          <a:pt x="144850" y="0"/>
                          <a:pt x="289699" y="0"/>
                          <a:pt x="434409" y="0"/>
                        </a:cubicBezTo>
                        <a:cubicBezTo>
                          <a:pt x="433716" y="1593"/>
                          <a:pt x="432955" y="3325"/>
                          <a:pt x="432193" y="5126"/>
                        </a:cubicBezTo>
                        <a:lnTo>
                          <a:pt x="432193" y="5126"/>
                        </a:lnTo>
                        <a:close/>
                      </a:path>
                    </a:pathLst>
                  </a:custGeom>
                  <a:solidFill>
                    <a:srgbClr val="105D7B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C108AE5C-CD07-453B-8A0A-F76B039BC371}"/>
                      </a:ext>
                    </a:extLst>
                  </p:cNvPr>
                  <p:cNvSpPr/>
                  <p:nvPr/>
                </p:nvSpPr>
                <p:spPr>
                  <a:xfrm>
                    <a:off x="6864284" y="2865848"/>
                    <a:ext cx="9420" cy="54417"/>
                  </a:xfrm>
                  <a:custGeom>
                    <a:avLst/>
                    <a:gdLst>
                      <a:gd name="connsiteX0" fmla="*/ 0 w 15170"/>
                      <a:gd name="connsiteY0" fmla="*/ 48629 h 87629"/>
                      <a:gd name="connsiteX1" fmla="*/ 2702 w 15170"/>
                      <a:gd name="connsiteY1" fmla="*/ 0 h 87629"/>
                      <a:gd name="connsiteX2" fmla="*/ 15170 w 15170"/>
                      <a:gd name="connsiteY2" fmla="*/ 87630 h 87629"/>
                      <a:gd name="connsiteX3" fmla="*/ 0 w 15170"/>
                      <a:gd name="connsiteY3" fmla="*/ 48629 h 87629"/>
                      <a:gd name="connsiteX4" fmla="*/ 0 w 15170"/>
                      <a:gd name="connsiteY4" fmla="*/ 48629 h 8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70" h="87629">
                        <a:moveTo>
                          <a:pt x="0" y="48629"/>
                        </a:moveTo>
                        <a:cubicBezTo>
                          <a:pt x="901" y="32420"/>
                          <a:pt x="1801" y="16279"/>
                          <a:pt x="2702" y="0"/>
                        </a:cubicBezTo>
                        <a:cubicBezTo>
                          <a:pt x="22859" y="26116"/>
                          <a:pt x="7066" y="54310"/>
                          <a:pt x="15170" y="87630"/>
                        </a:cubicBezTo>
                        <a:cubicBezTo>
                          <a:pt x="-3464" y="72390"/>
                          <a:pt x="4364" y="59228"/>
                          <a:pt x="0" y="48629"/>
                        </a:cubicBezTo>
                        <a:lnTo>
                          <a:pt x="0" y="48629"/>
                        </a:lnTo>
                        <a:close/>
                      </a:path>
                    </a:pathLst>
                  </a:custGeom>
                  <a:solidFill>
                    <a:srgbClr val="0F608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321D12ED-9F99-48F2-B125-DE43C01C1D49}"/>
                      </a:ext>
                    </a:extLst>
                  </p:cNvPr>
                  <p:cNvSpPr/>
                  <p:nvPr/>
                </p:nvSpPr>
                <p:spPr>
                  <a:xfrm>
                    <a:off x="7410053" y="3750512"/>
                    <a:ext cx="8953" cy="37576"/>
                  </a:xfrm>
                  <a:custGeom>
                    <a:avLst/>
                    <a:gdLst>
                      <a:gd name="connsiteX0" fmla="*/ 0 w 14418"/>
                      <a:gd name="connsiteY0" fmla="*/ 48768 h 60510"/>
                      <a:gd name="connsiteX1" fmla="*/ 2771 w 14418"/>
                      <a:gd name="connsiteY1" fmla="*/ 0 h 60510"/>
                      <a:gd name="connsiteX2" fmla="*/ 9698 w 14418"/>
                      <a:gd name="connsiteY2" fmla="*/ 58674 h 60510"/>
                      <a:gd name="connsiteX3" fmla="*/ 0 w 14418"/>
                      <a:gd name="connsiteY3" fmla="*/ 48768 h 60510"/>
                      <a:gd name="connsiteX4" fmla="*/ 0 w 14418"/>
                      <a:gd name="connsiteY4" fmla="*/ 48768 h 60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18" h="60510">
                        <a:moveTo>
                          <a:pt x="0" y="48768"/>
                        </a:moveTo>
                        <a:cubicBezTo>
                          <a:pt x="901" y="32489"/>
                          <a:pt x="1801" y="16279"/>
                          <a:pt x="2771" y="0"/>
                        </a:cubicBezTo>
                        <a:cubicBezTo>
                          <a:pt x="20366" y="17872"/>
                          <a:pt x="13924" y="39555"/>
                          <a:pt x="9698" y="58674"/>
                        </a:cubicBezTo>
                        <a:cubicBezTo>
                          <a:pt x="8312" y="65117"/>
                          <a:pt x="3117" y="52855"/>
                          <a:pt x="0" y="48768"/>
                        </a:cubicBezTo>
                        <a:lnTo>
                          <a:pt x="0" y="48768"/>
                        </a:lnTo>
                        <a:close/>
                      </a:path>
                    </a:pathLst>
                  </a:custGeom>
                  <a:solidFill>
                    <a:srgbClr val="13608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FD2FD93D-3AEE-4B9E-AEB7-37A52C60D55F}"/>
                      </a:ext>
                    </a:extLst>
                  </p:cNvPr>
                  <p:cNvSpPr/>
                  <p:nvPr/>
                </p:nvSpPr>
                <p:spPr>
                  <a:xfrm>
                    <a:off x="7585437" y="4097395"/>
                    <a:ext cx="352016" cy="123869"/>
                  </a:xfrm>
                  <a:custGeom>
                    <a:avLst/>
                    <a:gdLst>
                      <a:gd name="connsiteX0" fmla="*/ 566858 w 566858"/>
                      <a:gd name="connsiteY0" fmla="*/ 141824 h 199469"/>
                      <a:gd name="connsiteX1" fmla="*/ 493083 w 566858"/>
                      <a:gd name="connsiteY1" fmla="*/ 165723 h 199469"/>
                      <a:gd name="connsiteX2" fmla="*/ 43711 w 566858"/>
                      <a:gd name="connsiteY2" fmla="*/ 81834 h 199469"/>
                      <a:gd name="connsiteX3" fmla="*/ 0 w 566858"/>
                      <a:gd name="connsiteY3" fmla="*/ 438 h 199469"/>
                      <a:gd name="connsiteX4" fmla="*/ 280416 w 566858"/>
                      <a:gd name="connsiteY4" fmla="*/ 3555 h 199469"/>
                      <a:gd name="connsiteX5" fmla="*/ 499040 w 566858"/>
                      <a:gd name="connsiteY5" fmla="*/ 112868 h 199469"/>
                      <a:gd name="connsiteX6" fmla="*/ 566858 w 566858"/>
                      <a:gd name="connsiteY6" fmla="*/ 141824 h 199469"/>
                      <a:gd name="connsiteX7" fmla="*/ 566858 w 566858"/>
                      <a:gd name="connsiteY7" fmla="*/ 141824 h 1994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66858" h="199469">
                        <a:moveTo>
                          <a:pt x="566858" y="141824"/>
                        </a:moveTo>
                        <a:cubicBezTo>
                          <a:pt x="542266" y="149721"/>
                          <a:pt x="517398" y="157064"/>
                          <a:pt x="493083" y="165723"/>
                        </a:cubicBezTo>
                        <a:cubicBezTo>
                          <a:pt x="318377" y="228207"/>
                          <a:pt x="171450" y="205970"/>
                          <a:pt x="43711" y="81834"/>
                        </a:cubicBezTo>
                        <a:cubicBezTo>
                          <a:pt x="29025" y="67563"/>
                          <a:pt x="6096" y="29602"/>
                          <a:pt x="0" y="438"/>
                        </a:cubicBezTo>
                        <a:cubicBezTo>
                          <a:pt x="99960" y="-1363"/>
                          <a:pt x="277091" y="2932"/>
                          <a:pt x="280416" y="3555"/>
                        </a:cubicBezTo>
                        <a:cubicBezTo>
                          <a:pt x="355369" y="55648"/>
                          <a:pt x="400881" y="68602"/>
                          <a:pt x="499040" y="112868"/>
                        </a:cubicBezTo>
                        <a:cubicBezTo>
                          <a:pt x="511926" y="118687"/>
                          <a:pt x="547324" y="135936"/>
                          <a:pt x="566858" y="141824"/>
                        </a:cubicBezTo>
                        <a:lnTo>
                          <a:pt x="566858" y="141824"/>
                        </a:lnTo>
                        <a:close/>
                      </a:path>
                    </a:pathLst>
                  </a:custGeom>
                  <a:solidFill>
                    <a:srgbClr val="DC632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FB40A79F-3B27-4526-B6C1-EE0648AC808D}"/>
                      </a:ext>
                    </a:extLst>
                  </p:cNvPr>
                  <p:cNvSpPr/>
                  <p:nvPr/>
                </p:nvSpPr>
                <p:spPr>
                  <a:xfrm>
                    <a:off x="7292657" y="3056493"/>
                    <a:ext cx="208637" cy="6377"/>
                  </a:xfrm>
                  <a:custGeom>
                    <a:avLst/>
                    <a:gdLst>
                      <a:gd name="connsiteX0" fmla="*/ 335973 w 335972"/>
                      <a:gd name="connsiteY0" fmla="*/ 10270 h 10269"/>
                      <a:gd name="connsiteX1" fmla="*/ 0 w 335972"/>
                      <a:gd name="connsiteY1" fmla="*/ 10200 h 10269"/>
                      <a:gd name="connsiteX2" fmla="*/ 335973 w 335972"/>
                      <a:gd name="connsiteY2" fmla="*/ 10270 h 10269"/>
                      <a:gd name="connsiteX3" fmla="*/ 335973 w 335972"/>
                      <a:gd name="connsiteY3" fmla="*/ 10270 h 10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5972" h="10269">
                        <a:moveTo>
                          <a:pt x="335973" y="10270"/>
                        </a:moveTo>
                        <a:cubicBezTo>
                          <a:pt x="223959" y="10270"/>
                          <a:pt x="112014" y="10200"/>
                          <a:pt x="0" y="10200"/>
                        </a:cubicBezTo>
                        <a:cubicBezTo>
                          <a:pt x="112014" y="-3308"/>
                          <a:pt x="223959" y="-3515"/>
                          <a:pt x="335973" y="10270"/>
                        </a:cubicBezTo>
                        <a:lnTo>
                          <a:pt x="335973" y="10270"/>
                        </a:lnTo>
                        <a:close/>
                      </a:path>
                    </a:pathLst>
                  </a:custGeom>
                  <a:solidFill>
                    <a:srgbClr val="36A2C6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CC45B99C-B508-4ACC-B635-64C612687A21}"/>
                      </a:ext>
                    </a:extLst>
                  </p:cNvPr>
                  <p:cNvSpPr/>
                  <p:nvPr/>
                </p:nvSpPr>
                <p:spPr>
                  <a:xfrm>
                    <a:off x="7368713" y="4234489"/>
                    <a:ext cx="440848" cy="112401"/>
                  </a:xfrm>
                  <a:custGeom>
                    <a:avLst/>
                    <a:gdLst>
                      <a:gd name="connsiteX0" fmla="*/ 595815 w 709906"/>
                      <a:gd name="connsiteY0" fmla="*/ 10490 h 181002"/>
                      <a:gd name="connsiteX1" fmla="*/ 531876 w 709906"/>
                      <a:gd name="connsiteY1" fmla="*/ 3632 h 181002"/>
                      <a:gd name="connsiteX2" fmla="*/ 0 w 709906"/>
                      <a:gd name="connsiteY2" fmla="*/ 4117 h 181002"/>
                      <a:gd name="connsiteX3" fmla="*/ 10114 w 709906"/>
                      <a:gd name="connsiteY3" fmla="*/ 117378 h 181002"/>
                      <a:gd name="connsiteX4" fmla="*/ 564295 w 709906"/>
                      <a:gd name="connsiteY4" fmla="*/ 112182 h 181002"/>
                      <a:gd name="connsiteX5" fmla="*/ 605512 w 709906"/>
                      <a:gd name="connsiteY5" fmla="*/ 156655 h 181002"/>
                      <a:gd name="connsiteX6" fmla="*/ 606482 w 709906"/>
                      <a:gd name="connsiteY6" fmla="*/ 180762 h 181002"/>
                      <a:gd name="connsiteX7" fmla="*/ 709907 w 709906"/>
                      <a:gd name="connsiteY7" fmla="*/ 180762 h 181002"/>
                      <a:gd name="connsiteX8" fmla="*/ 595815 w 709906"/>
                      <a:gd name="connsiteY8" fmla="*/ 10490 h 18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09906" h="181002">
                        <a:moveTo>
                          <a:pt x="595815" y="10490"/>
                        </a:moveTo>
                        <a:cubicBezTo>
                          <a:pt x="578566" y="7095"/>
                          <a:pt x="546146" y="3632"/>
                          <a:pt x="531876" y="3632"/>
                        </a:cubicBezTo>
                        <a:cubicBezTo>
                          <a:pt x="335765" y="-4681"/>
                          <a:pt x="31727" y="3839"/>
                          <a:pt x="0" y="4117"/>
                        </a:cubicBezTo>
                        <a:cubicBezTo>
                          <a:pt x="139" y="10490"/>
                          <a:pt x="6581" y="95695"/>
                          <a:pt x="10114" y="117378"/>
                        </a:cubicBezTo>
                        <a:cubicBezTo>
                          <a:pt x="159673" y="113221"/>
                          <a:pt x="463088" y="106432"/>
                          <a:pt x="564295" y="112182"/>
                        </a:cubicBezTo>
                        <a:cubicBezTo>
                          <a:pt x="587848" y="113498"/>
                          <a:pt x="604543" y="127422"/>
                          <a:pt x="605512" y="156655"/>
                        </a:cubicBezTo>
                        <a:cubicBezTo>
                          <a:pt x="605305" y="166215"/>
                          <a:pt x="606482" y="173558"/>
                          <a:pt x="606482" y="180762"/>
                        </a:cubicBezTo>
                        <a:cubicBezTo>
                          <a:pt x="626849" y="181178"/>
                          <a:pt x="673677" y="180970"/>
                          <a:pt x="709907" y="180762"/>
                        </a:cubicBezTo>
                        <a:cubicBezTo>
                          <a:pt x="703395" y="88837"/>
                          <a:pt x="713370" y="38476"/>
                          <a:pt x="595815" y="10490"/>
                        </a:cubicBezTo>
                        <a:close/>
                      </a:path>
                    </a:pathLst>
                  </a:custGeom>
                  <a:solidFill>
                    <a:srgbClr val="F9C01F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DD81B7D4-8A81-42FD-A527-E176EADC0D3F}"/>
                      </a:ext>
                    </a:extLst>
                  </p:cNvPr>
                  <p:cNvSpPr/>
                  <p:nvPr/>
                </p:nvSpPr>
                <p:spPr>
                  <a:xfrm>
                    <a:off x="7460513" y="4049401"/>
                    <a:ext cx="114341" cy="114341"/>
                  </a:xfrm>
                  <a:custGeom>
                    <a:avLst/>
                    <a:gdLst>
                      <a:gd name="connsiteX0" fmla="*/ 184127 w 184126"/>
                      <a:gd name="connsiteY0" fmla="*/ 92064 h 184126"/>
                      <a:gd name="connsiteX1" fmla="*/ 92063 w 184126"/>
                      <a:gd name="connsiteY1" fmla="*/ 184127 h 184126"/>
                      <a:gd name="connsiteX2" fmla="*/ -1 w 184126"/>
                      <a:gd name="connsiteY2" fmla="*/ 92064 h 184126"/>
                      <a:gd name="connsiteX3" fmla="*/ 92063 w 184126"/>
                      <a:gd name="connsiteY3" fmla="*/ 0 h 184126"/>
                      <a:gd name="connsiteX4" fmla="*/ 184127 w 184126"/>
                      <a:gd name="connsiteY4" fmla="*/ 92064 h 18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126" h="184126">
                        <a:moveTo>
                          <a:pt x="184127" y="92064"/>
                        </a:moveTo>
                        <a:cubicBezTo>
                          <a:pt x="184127" y="142909"/>
                          <a:pt x="142908" y="184127"/>
                          <a:pt x="92063" y="184127"/>
                        </a:cubicBezTo>
                        <a:cubicBezTo>
                          <a:pt x="41218" y="184127"/>
                          <a:pt x="-1" y="142909"/>
                          <a:pt x="-1" y="92064"/>
                        </a:cubicBezTo>
                        <a:cubicBezTo>
                          <a:pt x="-1" y="41218"/>
                          <a:pt x="41218" y="0"/>
                          <a:pt x="92063" y="0"/>
                        </a:cubicBezTo>
                        <a:cubicBezTo>
                          <a:pt x="142908" y="0"/>
                          <a:pt x="184127" y="41218"/>
                          <a:pt x="184127" y="92064"/>
                        </a:cubicBezTo>
                        <a:close/>
                      </a:path>
                    </a:pathLst>
                  </a:custGeom>
                  <a:solidFill>
                    <a:srgbClr val="195A74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C83681B4-EFF5-4F91-8992-4693149F2ED9}"/>
                      </a:ext>
                    </a:extLst>
                  </p:cNvPr>
                  <p:cNvSpPr/>
                  <p:nvPr/>
                </p:nvSpPr>
                <p:spPr>
                  <a:xfrm>
                    <a:off x="7906382" y="4185682"/>
                    <a:ext cx="144509" cy="168558"/>
                  </a:xfrm>
                  <a:custGeom>
                    <a:avLst/>
                    <a:gdLst>
                      <a:gd name="connsiteX0" fmla="*/ 232707 w 232706"/>
                      <a:gd name="connsiteY0" fmla="*/ 166047 h 271433"/>
                      <a:gd name="connsiteX1" fmla="*/ 209293 w 232706"/>
                      <a:gd name="connsiteY1" fmla="*/ 245503 h 271433"/>
                      <a:gd name="connsiteX2" fmla="*/ 136834 w 232706"/>
                      <a:gd name="connsiteY2" fmla="*/ 270025 h 271433"/>
                      <a:gd name="connsiteX3" fmla="*/ 2583 w 232706"/>
                      <a:gd name="connsiteY3" fmla="*/ 268362 h 271433"/>
                      <a:gd name="connsiteX4" fmla="*/ 2583 w 232706"/>
                      <a:gd name="connsiteY4" fmla="*/ 151776 h 271433"/>
                      <a:gd name="connsiteX5" fmla="*/ 56754 w 232706"/>
                      <a:gd name="connsiteY5" fmla="*/ 0 h 271433"/>
                      <a:gd name="connsiteX6" fmla="*/ 232707 w 232706"/>
                      <a:gd name="connsiteY6" fmla="*/ 166047 h 271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2706" h="271433">
                        <a:moveTo>
                          <a:pt x="232707" y="166047"/>
                        </a:moveTo>
                        <a:cubicBezTo>
                          <a:pt x="232707" y="202207"/>
                          <a:pt x="232707" y="221673"/>
                          <a:pt x="209293" y="245503"/>
                        </a:cubicBezTo>
                        <a:cubicBezTo>
                          <a:pt x="187126" y="268085"/>
                          <a:pt x="155468" y="270025"/>
                          <a:pt x="136834" y="270025"/>
                        </a:cubicBezTo>
                        <a:cubicBezTo>
                          <a:pt x="120624" y="270025"/>
                          <a:pt x="36527" y="274112"/>
                          <a:pt x="2583" y="268362"/>
                        </a:cubicBezTo>
                        <a:cubicBezTo>
                          <a:pt x="-396" y="230193"/>
                          <a:pt x="-1297" y="193340"/>
                          <a:pt x="2583" y="151776"/>
                        </a:cubicBezTo>
                        <a:cubicBezTo>
                          <a:pt x="10064" y="71974"/>
                          <a:pt x="22326" y="0"/>
                          <a:pt x="56754" y="0"/>
                        </a:cubicBezTo>
                        <a:cubicBezTo>
                          <a:pt x="91183" y="69"/>
                          <a:pt x="232707" y="87422"/>
                          <a:pt x="232707" y="166047"/>
                        </a:cubicBezTo>
                        <a:close/>
                      </a:path>
                    </a:pathLst>
                  </a:custGeom>
                  <a:solidFill>
                    <a:srgbClr val="FEE1D3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F15A5990-2B8C-464B-8DE1-A8F496F04238}"/>
                      </a:ext>
                    </a:extLst>
                  </p:cNvPr>
                  <p:cNvSpPr/>
                  <p:nvPr/>
                </p:nvSpPr>
                <p:spPr>
                  <a:xfrm>
                    <a:off x="7379080" y="4345622"/>
                    <a:ext cx="648065" cy="33511"/>
                  </a:xfrm>
                  <a:custGeom>
                    <a:avLst/>
                    <a:gdLst>
                      <a:gd name="connsiteX0" fmla="*/ 993025 w 1043593"/>
                      <a:gd name="connsiteY0" fmla="*/ 53963 h 53963"/>
                      <a:gd name="connsiteX1" fmla="*/ 20782 w 1043593"/>
                      <a:gd name="connsiteY1" fmla="*/ 53963 h 53963"/>
                      <a:gd name="connsiteX2" fmla="*/ 0 w 1043593"/>
                      <a:gd name="connsiteY2" fmla="*/ 33181 h 53963"/>
                      <a:gd name="connsiteX3" fmla="*/ 0 w 1043593"/>
                      <a:gd name="connsiteY3" fmla="*/ 5265 h 53963"/>
                      <a:gd name="connsiteX4" fmla="*/ 1043594 w 1043593"/>
                      <a:gd name="connsiteY4" fmla="*/ 0 h 53963"/>
                      <a:gd name="connsiteX5" fmla="*/ 1016855 w 1043593"/>
                      <a:gd name="connsiteY5" fmla="*/ 34913 h 53963"/>
                      <a:gd name="connsiteX6" fmla="*/ 993025 w 1043593"/>
                      <a:gd name="connsiteY6" fmla="*/ 53963 h 53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3593" h="53963">
                        <a:moveTo>
                          <a:pt x="993025" y="53963"/>
                        </a:moveTo>
                        <a:lnTo>
                          <a:pt x="20782" y="53963"/>
                        </a:lnTo>
                        <a:cubicBezTo>
                          <a:pt x="9283" y="53963"/>
                          <a:pt x="0" y="44681"/>
                          <a:pt x="0" y="33181"/>
                        </a:cubicBezTo>
                        <a:lnTo>
                          <a:pt x="0" y="5265"/>
                        </a:lnTo>
                        <a:lnTo>
                          <a:pt x="1043594" y="0"/>
                        </a:lnTo>
                        <a:lnTo>
                          <a:pt x="1016855" y="34913"/>
                        </a:lnTo>
                        <a:cubicBezTo>
                          <a:pt x="1006880" y="47036"/>
                          <a:pt x="1004524" y="53963"/>
                          <a:pt x="993025" y="53963"/>
                        </a:cubicBezTo>
                        <a:close/>
                      </a:path>
                    </a:pathLst>
                  </a:custGeom>
                  <a:solidFill>
                    <a:srgbClr val="FFF3EE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6741620-1F4B-4782-B943-A7743B7B2D3C}"/>
                    </a:ext>
                  </a:extLst>
                </p:cNvPr>
                <p:cNvGrpSpPr/>
                <p:nvPr/>
              </p:nvGrpSpPr>
              <p:grpSpPr>
                <a:xfrm>
                  <a:off x="6651610" y="1923867"/>
                  <a:ext cx="939990" cy="697549"/>
                  <a:chOff x="6651477" y="1917388"/>
                  <a:chExt cx="939990" cy="697549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3F0BA2E-B325-4636-B02F-5B9649DBEECA}"/>
                      </a:ext>
                    </a:extLst>
                  </p:cNvPr>
                  <p:cNvGrpSpPr/>
                  <p:nvPr/>
                </p:nvGrpSpPr>
                <p:grpSpPr>
                  <a:xfrm>
                    <a:off x="6651477" y="1917388"/>
                    <a:ext cx="939990" cy="697549"/>
                    <a:chOff x="6651477" y="1917388"/>
                    <a:chExt cx="939990" cy="697549"/>
                  </a:xfrm>
                </p:grpSpPr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7D88C2C3-D755-4FF8-A05E-DDC5452EE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1477" y="1917431"/>
                      <a:ext cx="939990" cy="697506"/>
                    </a:xfrm>
                    <a:custGeom>
                      <a:avLst/>
                      <a:gdLst>
                        <a:gd name="connsiteX0" fmla="*/ 1511317 w 1513685"/>
                        <a:gd name="connsiteY0" fmla="*/ 1011174 h 1123209"/>
                        <a:gd name="connsiteX1" fmla="*/ 1496078 w 1513685"/>
                        <a:gd name="connsiteY1" fmla="*/ 938715 h 1123209"/>
                        <a:gd name="connsiteX2" fmla="*/ 1501481 w 1513685"/>
                        <a:gd name="connsiteY2" fmla="*/ 890432 h 1123209"/>
                        <a:gd name="connsiteX3" fmla="*/ 1498017 w 1513685"/>
                        <a:gd name="connsiteY3" fmla="*/ 832243 h 1123209"/>
                        <a:gd name="connsiteX4" fmla="*/ 1459293 w 1513685"/>
                        <a:gd name="connsiteY4" fmla="*/ 740041 h 1123209"/>
                        <a:gd name="connsiteX5" fmla="*/ 1378937 w 1513685"/>
                        <a:gd name="connsiteY5" fmla="*/ 669105 h 1123209"/>
                        <a:gd name="connsiteX6" fmla="*/ 1211020 w 1513685"/>
                        <a:gd name="connsiteY6" fmla="*/ 658714 h 1123209"/>
                        <a:gd name="connsiteX7" fmla="*/ 939402 w 1513685"/>
                        <a:gd name="connsiteY7" fmla="*/ 808482 h 1123209"/>
                        <a:gd name="connsiteX8" fmla="*/ 852811 w 1513685"/>
                        <a:gd name="connsiteY8" fmla="*/ 857873 h 1123209"/>
                        <a:gd name="connsiteX9" fmla="*/ 456225 w 1513685"/>
                        <a:gd name="connsiteY9" fmla="*/ 722099 h 1123209"/>
                        <a:gd name="connsiteX10" fmla="*/ 550366 w 1513685"/>
                        <a:gd name="connsiteY10" fmla="*/ 296072 h 1123209"/>
                        <a:gd name="connsiteX11" fmla="*/ 549535 w 1513685"/>
                        <a:gd name="connsiteY11" fmla="*/ 199505 h 1123209"/>
                        <a:gd name="connsiteX12" fmla="*/ 83398 w 1513685"/>
                        <a:gd name="connsiteY12" fmla="*/ 0 h 1123209"/>
                        <a:gd name="connsiteX13" fmla="*/ 757 w 1513685"/>
                        <a:gd name="connsiteY13" fmla="*/ 920496 h 1123209"/>
                        <a:gd name="connsiteX14" fmla="*/ 98500 w 1513685"/>
                        <a:gd name="connsiteY14" fmla="*/ 1069225 h 1123209"/>
                        <a:gd name="connsiteX15" fmla="*/ 121845 w 1513685"/>
                        <a:gd name="connsiteY15" fmla="*/ 1075251 h 1123209"/>
                        <a:gd name="connsiteX16" fmla="*/ 737680 w 1513685"/>
                        <a:gd name="connsiteY16" fmla="*/ 1101229 h 1123209"/>
                        <a:gd name="connsiteX17" fmla="*/ 1150684 w 1513685"/>
                        <a:gd name="connsiteY17" fmla="*/ 1081278 h 1123209"/>
                        <a:gd name="connsiteX18" fmla="*/ 1185390 w 1513685"/>
                        <a:gd name="connsiteY18" fmla="*/ 1061397 h 1123209"/>
                        <a:gd name="connsiteX19" fmla="*/ 1298928 w 1513685"/>
                        <a:gd name="connsiteY19" fmla="*/ 1102822 h 1123209"/>
                        <a:gd name="connsiteX20" fmla="*/ 1449111 w 1513685"/>
                        <a:gd name="connsiteY20" fmla="*/ 1100397 h 1123209"/>
                        <a:gd name="connsiteX21" fmla="*/ 1493860 w 1513685"/>
                        <a:gd name="connsiteY21" fmla="*/ 1050729 h 1123209"/>
                        <a:gd name="connsiteX22" fmla="*/ 1511317 w 1513685"/>
                        <a:gd name="connsiteY22" fmla="*/ 1011174 h 1123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513685" h="1123209">
                          <a:moveTo>
                            <a:pt x="1511317" y="1011174"/>
                          </a:moveTo>
                          <a:cubicBezTo>
                            <a:pt x="1507022" y="990808"/>
                            <a:pt x="1500373" y="959081"/>
                            <a:pt x="1496078" y="938715"/>
                          </a:cubicBezTo>
                          <a:cubicBezTo>
                            <a:pt x="1496147" y="922505"/>
                            <a:pt x="1496909" y="906364"/>
                            <a:pt x="1501481" y="890432"/>
                          </a:cubicBezTo>
                          <a:cubicBezTo>
                            <a:pt x="1506122" y="870689"/>
                            <a:pt x="1504321" y="851362"/>
                            <a:pt x="1498017" y="832243"/>
                          </a:cubicBezTo>
                          <a:cubicBezTo>
                            <a:pt x="1496355" y="822060"/>
                            <a:pt x="1481668" y="776270"/>
                            <a:pt x="1459293" y="740041"/>
                          </a:cubicBezTo>
                          <a:cubicBezTo>
                            <a:pt x="1441352" y="708037"/>
                            <a:pt x="1426874" y="673816"/>
                            <a:pt x="1378937" y="669105"/>
                          </a:cubicBezTo>
                          <a:cubicBezTo>
                            <a:pt x="1323034" y="663564"/>
                            <a:pt x="1267478" y="654350"/>
                            <a:pt x="1211020" y="658714"/>
                          </a:cubicBezTo>
                          <a:cubicBezTo>
                            <a:pt x="1089724" y="668066"/>
                            <a:pt x="978195" y="745167"/>
                            <a:pt x="939402" y="808482"/>
                          </a:cubicBezTo>
                          <a:cubicBezTo>
                            <a:pt x="939402" y="808551"/>
                            <a:pt x="904835" y="867225"/>
                            <a:pt x="852811" y="857873"/>
                          </a:cubicBezTo>
                          <a:cubicBezTo>
                            <a:pt x="830089" y="853786"/>
                            <a:pt x="571217" y="775508"/>
                            <a:pt x="456225" y="722099"/>
                          </a:cubicBezTo>
                          <a:cubicBezTo>
                            <a:pt x="469802" y="652203"/>
                            <a:pt x="536512" y="385087"/>
                            <a:pt x="550366" y="296072"/>
                          </a:cubicBezTo>
                          <a:cubicBezTo>
                            <a:pt x="561588" y="224236"/>
                            <a:pt x="570871" y="230193"/>
                            <a:pt x="549535" y="199505"/>
                          </a:cubicBezTo>
                          <a:cubicBezTo>
                            <a:pt x="482825" y="102524"/>
                            <a:pt x="160707" y="10114"/>
                            <a:pt x="83398" y="0"/>
                          </a:cubicBezTo>
                          <a:cubicBezTo>
                            <a:pt x="68089" y="17457"/>
                            <a:pt x="-8388" y="843118"/>
                            <a:pt x="757" y="920496"/>
                          </a:cubicBezTo>
                          <a:cubicBezTo>
                            <a:pt x="7060" y="962822"/>
                            <a:pt x="2627" y="1049066"/>
                            <a:pt x="98500" y="1069225"/>
                          </a:cubicBezTo>
                          <a:cubicBezTo>
                            <a:pt x="98500" y="1069225"/>
                            <a:pt x="121845" y="1075251"/>
                            <a:pt x="121845" y="1075251"/>
                          </a:cubicBezTo>
                          <a:cubicBezTo>
                            <a:pt x="190425" y="1088275"/>
                            <a:pt x="697987" y="1094994"/>
                            <a:pt x="737680" y="1101229"/>
                          </a:cubicBezTo>
                          <a:cubicBezTo>
                            <a:pt x="880382" y="1123673"/>
                            <a:pt x="1013178" y="1109472"/>
                            <a:pt x="1150684" y="1081278"/>
                          </a:cubicBezTo>
                          <a:cubicBezTo>
                            <a:pt x="1171535" y="1076983"/>
                            <a:pt x="1177700" y="1065969"/>
                            <a:pt x="1185390" y="1061397"/>
                          </a:cubicBezTo>
                          <a:cubicBezTo>
                            <a:pt x="1238314" y="1029947"/>
                            <a:pt x="1274266" y="1023851"/>
                            <a:pt x="1298928" y="1102822"/>
                          </a:cubicBezTo>
                          <a:cubicBezTo>
                            <a:pt x="1308141" y="1132263"/>
                            <a:pt x="1397295" y="1128384"/>
                            <a:pt x="1449111" y="1100397"/>
                          </a:cubicBezTo>
                          <a:cubicBezTo>
                            <a:pt x="1470100" y="1089106"/>
                            <a:pt x="1490605" y="1076013"/>
                            <a:pt x="1493860" y="1050729"/>
                          </a:cubicBezTo>
                          <a:cubicBezTo>
                            <a:pt x="1512565" y="1039714"/>
                            <a:pt x="1517137" y="1026345"/>
                            <a:pt x="1511317" y="1011174"/>
                          </a:cubicBezTo>
                          <a:close/>
                        </a:path>
                      </a:pathLst>
                    </a:custGeom>
                    <a:solidFill>
                      <a:srgbClr val="F9B49F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Freeform: Shape 137">
                      <a:extLst>
                        <a:ext uri="{FF2B5EF4-FFF2-40B4-BE49-F238E27FC236}">
                          <a16:creationId xmlns:a16="http://schemas.microsoft.com/office/drawing/2014/main" id="{E1BB7071-3EA5-4B4B-B967-3E9D9464C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3588" y="1917388"/>
                      <a:ext cx="307196" cy="457884"/>
                    </a:xfrm>
                    <a:custGeom>
                      <a:avLst/>
                      <a:gdLst>
                        <a:gd name="connsiteX0" fmla="*/ 304107 w 494684"/>
                        <a:gd name="connsiteY0" fmla="*/ 282009 h 737341"/>
                        <a:gd name="connsiteX1" fmla="*/ 299328 w 494684"/>
                        <a:gd name="connsiteY1" fmla="*/ 722030 h 737341"/>
                        <a:gd name="connsiteX2" fmla="*/ 391460 w 494684"/>
                        <a:gd name="connsiteY2" fmla="*/ 723415 h 737341"/>
                        <a:gd name="connsiteX3" fmla="*/ 388551 w 494684"/>
                        <a:gd name="connsiteY3" fmla="*/ 722099 h 737341"/>
                        <a:gd name="connsiteX4" fmla="*/ 482693 w 494684"/>
                        <a:gd name="connsiteY4" fmla="*/ 296072 h 737341"/>
                        <a:gd name="connsiteX5" fmla="*/ 481862 w 494684"/>
                        <a:gd name="connsiteY5" fmla="*/ 199506 h 737341"/>
                        <a:gd name="connsiteX6" fmla="*/ 15725 w 494684"/>
                        <a:gd name="connsiteY6" fmla="*/ 0 h 737341"/>
                        <a:gd name="connsiteX7" fmla="*/ 0 w 494684"/>
                        <a:gd name="connsiteY7" fmla="*/ 98229 h 737341"/>
                        <a:gd name="connsiteX8" fmla="*/ 304107 w 494684"/>
                        <a:gd name="connsiteY8" fmla="*/ 282009 h 737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94684" h="737341">
                          <a:moveTo>
                            <a:pt x="304107" y="282009"/>
                          </a:moveTo>
                          <a:cubicBezTo>
                            <a:pt x="315468" y="405730"/>
                            <a:pt x="291707" y="655597"/>
                            <a:pt x="299328" y="722030"/>
                          </a:cubicBezTo>
                          <a:cubicBezTo>
                            <a:pt x="302376" y="748423"/>
                            <a:pt x="356062" y="735122"/>
                            <a:pt x="391460" y="723415"/>
                          </a:cubicBezTo>
                          <a:cubicBezTo>
                            <a:pt x="390490" y="723000"/>
                            <a:pt x="389452" y="722515"/>
                            <a:pt x="388551" y="722099"/>
                          </a:cubicBezTo>
                          <a:cubicBezTo>
                            <a:pt x="402129" y="652203"/>
                            <a:pt x="468838" y="385087"/>
                            <a:pt x="482693" y="296072"/>
                          </a:cubicBezTo>
                          <a:cubicBezTo>
                            <a:pt x="493915" y="224236"/>
                            <a:pt x="503197" y="230193"/>
                            <a:pt x="481862" y="199506"/>
                          </a:cubicBezTo>
                          <a:cubicBezTo>
                            <a:pt x="415152" y="102524"/>
                            <a:pt x="93034" y="10114"/>
                            <a:pt x="15725" y="0"/>
                          </a:cubicBezTo>
                          <a:cubicBezTo>
                            <a:pt x="12608" y="3533"/>
                            <a:pt x="6927" y="40732"/>
                            <a:pt x="0" y="98229"/>
                          </a:cubicBezTo>
                          <a:cubicBezTo>
                            <a:pt x="159466" y="128224"/>
                            <a:pt x="298704" y="222643"/>
                            <a:pt x="304107" y="282009"/>
                          </a:cubicBezTo>
                          <a:close/>
                        </a:path>
                      </a:pathLst>
                    </a:custGeom>
                    <a:solidFill>
                      <a:srgbClr val="F1937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Freeform: Shape 138">
                      <a:extLst>
                        <a:ext uri="{FF2B5EF4-FFF2-40B4-BE49-F238E27FC236}">
                          <a16:creationId xmlns:a16="http://schemas.microsoft.com/office/drawing/2014/main" id="{6159AA53-E678-40D6-961A-CCD357A81F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1861" y="2487161"/>
                      <a:ext cx="929231" cy="127734"/>
                    </a:xfrm>
                    <a:custGeom>
                      <a:avLst/>
                      <a:gdLst>
                        <a:gd name="connsiteX0" fmla="*/ 1406236 w 1496360"/>
                        <a:gd name="connsiteY0" fmla="*/ 94488 h 205692"/>
                        <a:gd name="connsiteX1" fmla="*/ 1182693 w 1496360"/>
                        <a:gd name="connsiteY1" fmla="*/ 110975 h 205692"/>
                        <a:gd name="connsiteX2" fmla="*/ 743643 w 1496360"/>
                        <a:gd name="connsiteY2" fmla="*/ 135428 h 205692"/>
                        <a:gd name="connsiteX3" fmla="*/ 0 w 1496360"/>
                        <a:gd name="connsiteY3" fmla="*/ 0 h 205692"/>
                        <a:gd name="connsiteX4" fmla="*/ 277 w 1496360"/>
                        <a:gd name="connsiteY4" fmla="*/ 2979 h 205692"/>
                        <a:gd name="connsiteX5" fmla="*/ 98021 w 1496360"/>
                        <a:gd name="connsiteY5" fmla="*/ 151707 h 205692"/>
                        <a:gd name="connsiteX6" fmla="*/ 121366 w 1496360"/>
                        <a:gd name="connsiteY6" fmla="*/ 157734 h 205692"/>
                        <a:gd name="connsiteX7" fmla="*/ 737201 w 1496360"/>
                        <a:gd name="connsiteY7" fmla="*/ 183711 h 205692"/>
                        <a:gd name="connsiteX8" fmla="*/ 1150205 w 1496360"/>
                        <a:gd name="connsiteY8" fmla="*/ 163761 h 205692"/>
                        <a:gd name="connsiteX9" fmla="*/ 1184910 w 1496360"/>
                        <a:gd name="connsiteY9" fmla="*/ 143879 h 205692"/>
                        <a:gd name="connsiteX10" fmla="*/ 1298448 w 1496360"/>
                        <a:gd name="connsiteY10" fmla="*/ 185305 h 205692"/>
                        <a:gd name="connsiteX11" fmla="*/ 1448631 w 1496360"/>
                        <a:gd name="connsiteY11" fmla="*/ 182880 h 205692"/>
                        <a:gd name="connsiteX12" fmla="*/ 1493381 w 1496360"/>
                        <a:gd name="connsiteY12" fmla="*/ 133212 h 205692"/>
                        <a:gd name="connsiteX13" fmla="*/ 1496360 w 1496360"/>
                        <a:gd name="connsiteY13" fmla="*/ 131203 h 205692"/>
                        <a:gd name="connsiteX14" fmla="*/ 1406236 w 1496360"/>
                        <a:gd name="connsiteY14" fmla="*/ 94488 h 205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496360" h="205692">
                          <a:moveTo>
                            <a:pt x="1406236" y="94488"/>
                          </a:moveTo>
                          <a:cubicBezTo>
                            <a:pt x="1356845" y="76823"/>
                            <a:pt x="1246424" y="97605"/>
                            <a:pt x="1182693" y="110975"/>
                          </a:cubicBezTo>
                          <a:cubicBezTo>
                            <a:pt x="1118963" y="124345"/>
                            <a:pt x="829749" y="133281"/>
                            <a:pt x="743643" y="135428"/>
                          </a:cubicBezTo>
                          <a:cubicBezTo>
                            <a:pt x="663009" y="137437"/>
                            <a:pt x="127254" y="30896"/>
                            <a:pt x="0" y="0"/>
                          </a:cubicBezTo>
                          <a:cubicBezTo>
                            <a:pt x="69" y="1039"/>
                            <a:pt x="139" y="2078"/>
                            <a:pt x="277" y="2979"/>
                          </a:cubicBezTo>
                          <a:cubicBezTo>
                            <a:pt x="6581" y="45304"/>
                            <a:pt x="2147" y="131549"/>
                            <a:pt x="98021" y="151707"/>
                          </a:cubicBezTo>
                          <a:cubicBezTo>
                            <a:pt x="98021" y="151707"/>
                            <a:pt x="121366" y="157734"/>
                            <a:pt x="121366" y="157734"/>
                          </a:cubicBezTo>
                          <a:cubicBezTo>
                            <a:pt x="189946" y="170757"/>
                            <a:pt x="697507" y="177477"/>
                            <a:pt x="737201" y="183711"/>
                          </a:cubicBezTo>
                          <a:cubicBezTo>
                            <a:pt x="879902" y="206156"/>
                            <a:pt x="1012698" y="191955"/>
                            <a:pt x="1150205" y="163761"/>
                          </a:cubicBezTo>
                          <a:cubicBezTo>
                            <a:pt x="1171055" y="159466"/>
                            <a:pt x="1177220" y="148451"/>
                            <a:pt x="1184910" y="143879"/>
                          </a:cubicBezTo>
                          <a:cubicBezTo>
                            <a:pt x="1237834" y="112430"/>
                            <a:pt x="1273787" y="106334"/>
                            <a:pt x="1298448" y="185305"/>
                          </a:cubicBezTo>
                          <a:cubicBezTo>
                            <a:pt x="1307662" y="214745"/>
                            <a:pt x="1396815" y="210866"/>
                            <a:pt x="1448631" y="182880"/>
                          </a:cubicBezTo>
                          <a:cubicBezTo>
                            <a:pt x="1469621" y="171588"/>
                            <a:pt x="1490126" y="158496"/>
                            <a:pt x="1493381" y="133212"/>
                          </a:cubicBezTo>
                          <a:cubicBezTo>
                            <a:pt x="1494490" y="132588"/>
                            <a:pt x="1495390" y="131895"/>
                            <a:pt x="1496360" y="131203"/>
                          </a:cubicBezTo>
                          <a:cubicBezTo>
                            <a:pt x="1463664" y="117210"/>
                            <a:pt x="1428265" y="102316"/>
                            <a:pt x="1406236" y="94488"/>
                          </a:cubicBezTo>
                          <a:close/>
                        </a:path>
                      </a:pathLst>
                    </a:custGeom>
                    <a:solidFill>
                      <a:srgbClr val="F19379"/>
                    </a:solidFill>
                    <a:ln w="69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3B84024D-DEAB-4099-8FE9-5B13D3F92DE9}"/>
                      </a:ext>
                    </a:extLst>
                  </p:cNvPr>
                  <p:cNvSpPr/>
                  <p:nvPr/>
                </p:nvSpPr>
                <p:spPr>
                  <a:xfrm rot="21281192">
                    <a:off x="7194963" y="2427803"/>
                    <a:ext cx="136096" cy="130833"/>
                  </a:xfrm>
                  <a:custGeom>
                    <a:avLst/>
                    <a:gdLst>
                      <a:gd name="connsiteX0" fmla="*/ 120722 w 136096"/>
                      <a:gd name="connsiteY0" fmla="*/ 0 h 130833"/>
                      <a:gd name="connsiteX1" fmla="*/ 129635 w 136096"/>
                      <a:gd name="connsiteY1" fmla="*/ 28714 h 130833"/>
                      <a:gd name="connsiteX2" fmla="*/ 136096 w 136096"/>
                      <a:gd name="connsiteY2" fmla="*/ 92807 h 130833"/>
                      <a:gd name="connsiteX3" fmla="*/ 132919 w 136096"/>
                      <a:gd name="connsiteY3" fmla="*/ 124325 h 130833"/>
                      <a:gd name="connsiteX4" fmla="*/ 75126 w 136096"/>
                      <a:gd name="connsiteY4" fmla="*/ 130261 h 130833"/>
                      <a:gd name="connsiteX5" fmla="*/ 618 w 136096"/>
                      <a:gd name="connsiteY5" fmla="*/ 78510 h 130833"/>
                      <a:gd name="connsiteX6" fmla="*/ 57101 w 136096"/>
                      <a:gd name="connsiteY6" fmla="*/ 10241 h 130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096" h="130833">
                        <a:moveTo>
                          <a:pt x="120722" y="0"/>
                        </a:moveTo>
                        <a:lnTo>
                          <a:pt x="129635" y="28714"/>
                        </a:lnTo>
                        <a:cubicBezTo>
                          <a:pt x="133871" y="49416"/>
                          <a:pt x="136096" y="70852"/>
                          <a:pt x="136096" y="92807"/>
                        </a:cubicBezTo>
                        <a:lnTo>
                          <a:pt x="132919" y="124325"/>
                        </a:lnTo>
                        <a:lnTo>
                          <a:pt x="75126" y="130261"/>
                        </a:lnTo>
                        <a:cubicBezTo>
                          <a:pt x="38947" y="134821"/>
                          <a:pt x="5608" y="111635"/>
                          <a:pt x="618" y="78510"/>
                        </a:cubicBezTo>
                        <a:cubicBezTo>
                          <a:pt x="-4329" y="45344"/>
                          <a:pt x="20966" y="14801"/>
                          <a:pt x="57101" y="1024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9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E9C011B-2DF7-4F04-8A54-03082971A587}"/>
                </a:ext>
              </a:extLst>
            </p:cNvPr>
            <p:cNvGrpSpPr/>
            <p:nvPr/>
          </p:nvGrpSpPr>
          <p:grpSpPr>
            <a:xfrm rot="211386">
              <a:off x="4192896" y="2221400"/>
              <a:ext cx="936948" cy="958629"/>
              <a:chOff x="2745642" y="5398819"/>
              <a:chExt cx="1425900" cy="1458896"/>
            </a:xfrm>
            <a:scene3d>
              <a:camera prst="orthographicFront">
                <a:rot lat="0" lon="1200000" rev="0"/>
              </a:camera>
              <a:lightRig rig="threePt" dir="t"/>
            </a:scene3d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AE546DD3-9A73-4601-AEA5-0C7E21B7C259}"/>
                  </a:ext>
                </a:extLst>
              </p:cNvPr>
              <p:cNvSpPr/>
              <p:nvPr/>
            </p:nvSpPr>
            <p:spPr>
              <a:xfrm flipH="1">
                <a:off x="2745642" y="5398819"/>
                <a:ext cx="1412190" cy="1429450"/>
              </a:xfrm>
              <a:custGeom>
                <a:avLst/>
                <a:gdLst>
                  <a:gd name="connsiteX0" fmla="*/ 68749 w 1412190"/>
                  <a:gd name="connsiteY0" fmla="*/ 518817 h 1429450"/>
                  <a:gd name="connsiteX1" fmla="*/ 135323 w 1412190"/>
                  <a:gd name="connsiteY1" fmla="*/ 343486 h 1429450"/>
                  <a:gd name="connsiteX2" fmla="*/ 245513 w 1412190"/>
                  <a:gd name="connsiteY2" fmla="*/ 180749 h 1429450"/>
                  <a:gd name="connsiteX3" fmla="*/ 390121 w 1412190"/>
                  <a:gd name="connsiteY3" fmla="*/ 84673 h 1429450"/>
                  <a:gd name="connsiteX4" fmla="*/ 596793 w 1412190"/>
                  <a:gd name="connsiteY4" fmla="*/ 17056 h 1429450"/>
                  <a:gd name="connsiteX5" fmla="*/ 700633 w 1412190"/>
                  <a:gd name="connsiteY5" fmla="*/ 2676 h 1429450"/>
                  <a:gd name="connsiteX6" fmla="*/ 801661 w 1412190"/>
                  <a:gd name="connsiteY6" fmla="*/ 731 h 1429450"/>
                  <a:gd name="connsiteX7" fmla="*/ 953592 w 1412190"/>
                  <a:gd name="connsiteY7" fmla="*/ 23034 h 1429450"/>
                  <a:gd name="connsiteX8" fmla="*/ 1065020 w 1412190"/>
                  <a:gd name="connsiteY8" fmla="*/ 63572 h 1429450"/>
                  <a:gd name="connsiteX9" fmla="*/ 1149457 w 1412190"/>
                  <a:gd name="connsiteY9" fmla="*/ 114369 h 1429450"/>
                  <a:gd name="connsiteX10" fmla="*/ 1263113 w 1412190"/>
                  <a:gd name="connsiteY10" fmla="*/ 213098 h 1429450"/>
                  <a:gd name="connsiteX11" fmla="*/ 1339892 w 1412190"/>
                  <a:gd name="connsiteY11" fmla="*/ 312322 h 1429450"/>
                  <a:gd name="connsiteX12" fmla="*/ 1391273 w 1412190"/>
                  <a:gd name="connsiteY12" fmla="*/ 421150 h 1429450"/>
                  <a:gd name="connsiteX13" fmla="*/ 1409420 w 1412190"/>
                  <a:gd name="connsiteY13" fmla="*/ 514643 h 1429450"/>
                  <a:gd name="connsiteX14" fmla="*/ 1411401 w 1412190"/>
                  <a:gd name="connsiteY14" fmla="*/ 665336 h 1429450"/>
                  <a:gd name="connsiteX15" fmla="*/ 1405829 w 1412190"/>
                  <a:gd name="connsiteY15" fmla="*/ 768062 h 1429450"/>
                  <a:gd name="connsiteX16" fmla="*/ 1391538 w 1412190"/>
                  <a:gd name="connsiteY16" fmla="*/ 901634 h 1429450"/>
                  <a:gd name="connsiteX17" fmla="*/ 1378821 w 1412190"/>
                  <a:gd name="connsiteY17" fmla="*/ 964405 h 1429450"/>
                  <a:gd name="connsiteX18" fmla="*/ 1373303 w 1412190"/>
                  <a:gd name="connsiteY18" fmla="*/ 973407 h 1429450"/>
                  <a:gd name="connsiteX19" fmla="*/ 1253386 w 1412190"/>
                  <a:gd name="connsiteY19" fmla="*/ 1079334 h 1429450"/>
                  <a:gd name="connsiteX20" fmla="*/ 1151686 w 1412190"/>
                  <a:gd name="connsiteY20" fmla="*/ 1145342 h 1429450"/>
                  <a:gd name="connsiteX21" fmla="*/ 1105576 w 1412190"/>
                  <a:gd name="connsiteY21" fmla="*/ 1170723 h 1429450"/>
                  <a:gd name="connsiteX22" fmla="*/ 990292 w 1412190"/>
                  <a:gd name="connsiteY22" fmla="*/ 1225836 h 1429450"/>
                  <a:gd name="connsiteX23" fmla="*/ 854103 w 1412190"/>
                  <a:gd name="connsiteY23" fmla="*/ 1280559 h 1429450"/>
                  <a:gd name="connsiteX24" fmla="*/ 672617 w 1412190"/>
                  <a:gd name="connsiteY24" fmla="*/ 1332063 h 1429450"/>
                  <a:gd name="connsiteX25" fmla="*/ 666550 w 1412190"/>
                  <a:gd name="connsiteY25" fmla="*/ 1333691 h 1429450"/>
                  <a:gd name="connsiteX26" fmla="*/ 471074 w 1412190"/>
                  <a:gd name="connsiteY26" fmla="*/ 1374990 h 1429450"/>
                  <a:gd name="connsiteX27" fmla="*/ 422913 w 1412190"/>
                  <a:gd name="connsiteY27" fmla="*/ 1383975 h 1429450"/>
                  <a:gd name="connsiteX28" fmla="*/ 172147 w 1412190"/>
                  <a:gd name="connsiteY28" fmla="*/ 1425893 h 1429450"/>
                  <a:gd name="connsiteX29" fmla="*/ 144202 w 1412190"/>
                  <a:gd name="connsiteY29" fmla="*/ 1429430 h 1429450"/>
                  <a:gd name="connsiteX30" fmla="*/ 37620 w 1412190"/>
                  <a:gd name="connsiteY30" fmla="*/ 1305091 h 1429450"/>
                  <a:gd name="connsiteX31" fmla="*/ 19438 w 1412190"/>
                  <a:gd name="connsiteY31" fmla="*/ 1275359 h 1429450"/>
                  <a:gd name="connsiteX32" fmla="*/ 0 w 1412190"/>
                  <a:gd name="connsiteY32" fmla="*/ 1202029 h 1429450"/>
                  <a:gd name="connsiteX33" fmla="*/ 298202 w 1412190"/>
                  <a:gd name="connsiteY33" fmla="*/ 1201711 h 1429450"/>
                  <a:gd name="connsiteX34" fmla="*/ 538656 w 1412190"/>
                  <a:gd name="connsiteY34" fmla="*/ 1147129 h 1429450"/>
                  <a:gd name="connsiteX35" fmla="*/ 968873 w 1412190"/>
                  <a:gd name="connsiteY35" fmla="*/ 980783 h 1429450"/>
                  <a:gd name="connsiteX36" fmla="*/ 979892 w 1412190"/>
                  <a:gd name="connsiteY36" fmla="*/ 964422 h 1429450"/>
                  <a:gd name="connsiteX37" fmla="*/ 1002019 w 1412190"/>
                  <a:gd name="connsiteY37" fmla="*/ 588150 h 1429450"/>
                  <a:gd name="connsiteX38" fmla="*/ 996341 w 1412190"/>
                  <a:gd name="connsiteY38" fmla="*/ 573311 h 1429450"/>
                  <a:gd name="connsiteX39" fmla="*/ 968148 w 1412190"/>
                  <a:gd name="connsiteY39" fmla="*/ 555818 h 1429450"/>
                  <a:gd name="connsiteX40" fmla="*/ 944784 w 1412190"/>
                  <a:gd name="connsiteY40" fmla="*/ 554386 h 1429450"/>
                  <a:gd name="connsiteX41" fmla="*/ 844322 w 1412190"/>
                  <a:gd name="connsiteY41" fmla="*/ 582189 h 1429450"/>
                  <a:gd name="connsiteX42" fmla="*/ 656345 w 1412190"/>
                  <a:gd name="connsiteY42" fmla="*/ 622781 h 1429450"/>
                  <a:gd name="connsiteX43" fmla="*/ 251367 w 1412190"/>
                  <a:gd name="connsiteY43" fmla="*/ 571754 h 1429450"/>
                  <a:gd name="connsiteX44" fmla="*/ 68749 w 1412190"/>
                  <a:gd name="connsiteY44" fmla="*/ 518817 h 142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12190" h="1429450">
                    <a:moveTo>
                      <a:pt x="68749" y="518817"/>
                    </a:moveTo>
                    <a:cubicBezTo>
                      <a:pt x="84827" y="446301"/>
                      <a:pt x="121262" y="373642"/>
                      <a:pt x="135323" y="343486"/>
                    </a:cubicBezTo>
                    <a:cubicBezTo>
                      <a:pt x="163021" y="284093"/>
                      <a:pt x="198165" y="226558"/>
                      <a:pt x="245513" y="180749"/>
                    </a:cubicBezTo>
                    <a:cubicBezTo>
                      <a:pt x="287484" y="140122"/>
                      <a:pt x="337697" y="109912"/>
                      <a:pt x="390121" y="84673"/>
                    </a:cubicBezTo>
                    <a:cubicBezTo>
                      <a:pt x="456005" y="52960"/>
                      <a:pt x="525072" y="30940"/>
                      <a:pt x="596793" y="17056"/>
                    </a:cubicBezTo>
                    <a:cubicBezTo>
                      <a:pt x="631141" y="10405"/>
                      <a:pt x="665754" y="5825"/>
                      <a:pt x="700633" y="2676"/>
                    </a:cubicBezTo>
                    <a:cubicBezTo>
                      <a:pt x="734309" y="-366"/>
                      <a:pt x="768038" y="-507"/>
                      <a:pt x="801661" y="731"/>
                    </a:cubicBezTo>
                    <a:cubicBezTo>
                      <a:pt x="853006" y="2641"/>
                      <a:pt x="903750" y="10052"/>
                      <a:pt x="953592" y="23034"/>
                    </a:cubicBezTo>
                    <a:cubicBezTo>
                      <a:pt x="992043" y="33045"/>
                      <a:pt x="1029239" y="46363"/>
                      <a:pt x="1065020" y="63572"/>
                    </a:cubicBezTo>
                    <a:cubicBezTo>
                      <a:pt x="1094734" y="77863"/>
                      <a:pt x="1122520" y="95391"/>
                      <a:pt x="1149457" y="114369"/>
                    </a:cubicBezTo>
                    <a:cubicBezTo>
                      <a:pt x="1190721" y="143429"/>
                      <a:pt x="1228500" y="176468"/>
                      <a:pt x="1263113" y="213098"/>
                    </a:cubicBezTo>
                    <a:cubicBezTo>
                      <a:pt x="1291943" y="243608"/>
                      <a:pt x="1317625" y="276630"/>
                      <a:pt x="1339892" y="312322"/>
                    </a:cubicBezTo>
                    <a:cubicBezTo>
                      <a:pt x="1361294" y="346617"/>
                      <a:pt x="1378768" y="382681"/>
                      <a:pt x="1391273" y="421150"/>
                    </a:cubicBezTo>
                    <a:cubicBezTo>
                      <a:pt x="1401160" y="451571"/>
                      <a:pt x="1406944" y="482736"/>
                      <a:pt x="1409420" y="514643"/>
                    </a:cubicBezTo>
                    <a:cubicBezTo>
                      <a:pt x="1413311" y="564856"/>
                      <a:pt x="1412214" y="615123"/>
                      <a:pt x="1411401" y="665336"/>
                    </a:cubicBezTo>
                    <a:cubicBezTo>
                      <a:pt x="1410853" y="699578"/>
                      <a:pt x="1408447" y="733837"/>
                      <a:pt x="1405829" y="768062"/>
                    </a:cubicBezTo>
                    <a:cubicBezTo>
                      <a:pt x="1402398" y="812739"/>
                      <a:pt x="1398047" y="857292"/>
                      <a:pt x="1391538" y="901634"/>
                    </a:cubicBezTo>
                    <a:cubicBezTo>
                      <a:pt x="1388425" y="922769"/>
                      <a:pt x="1384800" y="943835"/>
                      <a:pt x="1378821" y="964405"/>
                    </a:cubicBezTo>
                    <a:cubicBezTo>
                      <a:pt x="1377672" y="967818"/>
                      <a:pt x="1375850" y="970772"/>
                      <a:pt x="1373303" y="973407"/>
                    </a:cubicBezTo>
                    <a:cubicBezTo>
                      <a:pt x="1336161" y="1011929"/>
                      <a:pt x="1296719" y="1047834"/>
                      <a:pt x="1253386" y="1079334"/>
                    </a:cubicBezTo>
                    <a:cubicBezTo>
                      <a:pt x="1220647" y="1103141"/>
                      <a:pt x="1186653" y="1124967"/>
                      <a:pt x="1151686" y="1145342"/>
                    </a:cubicBezTo>
                    <a:cubicBezTo>
                      <a:pt x="1136475" y="1154080"/>
                      <a:pt x="1121123" y="1162569"/>
                      <a:pt x="1105576" y="1170723"/>
                    </a:cubicBezTo>
                    <a:cubicBezTo>
                      <a:pt x="1067832" y="1190497"/>
                      <a:pt x="1029257" y="1208573"/>
                      <a:pt x="990292" y="1225836"/>
                    </a:cubicBezTo>
                    <a:cubicBezTo>
                      <a:pt x="945350" y="1245203"/>
                      <a:pt x="899558" y="1262448"/>
                      <a:pt x="854103" y="1280559"/>
                    </a:cubicBezTo>
                    <a:cubicBezTo>
                      <a:pt x="795311" y="1303994"/>
                      <a:pt x="733602" y="1316640"/>
                      <a:pt x="672617" y="1332063"/>
                    </a:cubicBezTo>
                    <a:cubicBezTo>
                      <a:pt x="670583" y="1332576"/>
                      <a:pt x="668531" y="1332965"/>
                      <a:pt x="666550" y="1333691"/>
                    </a:cubicBezTo>
                    <a:cubicBezTo>
                      <a:pt x="601763" y="1349220"/>
                      <a:pt x="536410" y="1362061"/>
                      <a:pt x="471074" y="1374990"/>
                    </a:cubicBezTo>
                    <a:cubicBezTo>
                      <a:pt x="455050" y="1378156"/>
                      <a:pt x="438990" y="1381039"/>
                      <a:pt x="422913" y="1383975"/>
                    </a:cubicBezTo>
                    <a:cubicBezTo>
                      <a:pt x="339554" y="1399345"/>
                      <a:pt x="255912" y="1412999"/>
                      <a:pt x="172147" y="1425893"/>
                    </a:cubicBezTo>
                    <a:cubicBezTo>
                      <a:pt x="162861" y="1427325"/>
                      <a:pt x="153700" y="1429695"/>
                      <a:pt x="144202" y="1429430"/>
                    </a:cubicBezTo>
                    <a:cubicBezTo>
                      <a:pt x="135889" y="1424531"/>
                      <a:pt x="56315" y="1333178"/>
                      <a:pt x="37620" y="1305091"/>
                    </a:cubicBezTo>
                    <a:cubicBezTo>
                      <a:pt x="31164" y="1295398"/>
                      <a:pt x="24886" y="1285671"/>
                      <a:pt x="19438" y="1275359"/>
                    </a:cubicBezTo>
                    <a:cubicBezTo>
                      <a:pt x="7375" y="1253710"/>
                      <a:pt x="1910" y="1220441"/>
                      <a:pt x="0" y="1202029"/>
                    </a:cubicBezTo>
                    <a:cubicBezTo>
                      <a:pt x="92892" y="1210908"/>
                      <a:pt x="228710" y="1210183"/>
                      <a:pt x="298202" y="1201711"/>
                    </a:cubicBezTo>
                    <a:cubicBezTo>
                      <a:pt x="380093" y="1191735"/>
                      <a:pt x="459737" y="1170741"/>
                      <a:pt x="538656" y="1147129"/>
                    </a:cubicBezTo>
                    <a:cubicBezTo>
                      <a:pt x="576365" y="1135844"/>
                      <a:pt x="925452" y="999619"/>
                      <a:pt x="968873" y="980783"/>
                    </a:cubicBezTo>
                    <a:cubicBezTo>
                      <a:pt x="976620" y="977422"/>
                      <a:pt x="979733" y="973213"/>
                      <a:pt x="979892" y="964422"/>
                    </a:cubicBezTo>
                    <a:cubicBezTo>
                      <a:pt x="980211" y="945851"/>
                      <a:pt x="1000197" y="606880"/>
                      <a:pt x="1002019" y="588150"/>
                    </a:cubicBezTo>
                    <a:cubicBezTo>
                      <a:pt x="1002620" y="582013"/>
                      <a:pt x="1001435" y="577361"/>
                      <a:pt x="996341" y="573311"/>
                    </a:cubicBezTo>
                    <a:cubicBezTo>
                      <a:pt x="987604" y="566342"/>
                      <a:pt x="978354" y="560364"/>
                      <a:pt x="968148" y="555818"/>
                    </a:cubicBezTo>
                    <a:cubicBezTo>
                      <a:pt x="960525" y="552422"/>
                      <a:pt x="952761" y="552635"/>
                      <a:pt x="944784" y="554386"/>
                    </a:cubicBezTo>
                    <a:cubicBezTo>
                      <a:pt x="910789" y="561849"/>
                      <a:pt x="877609" y="572249"/>
                      <a:pt x="844322" y="582189"/>
                    </a:cubicBezTo>
                    <a:cubicBezTo>
                      <a:pt x="803801" y="594305"/>
                      <a:pt x="706134" y="620906"/>
                      <a:pt x="656345" y="622781"/>
                    </a:cubicBezTo>
                    <a:cubicBezTo>
                      <a:pt x="583386" y="625522"/>
                      <a:pt x="436708" y="618395"/>
                      <a:pt x="251367" y="571754"/>
                    </a:cubicBezTo>
                    <a:cubicBezTo>
                      <a:pt x="195865" y="557781"/>
                      <a:pt x="139320" y="539210"/>
                      <a:pt x="68749" y="518817"/>
                    </a:cubicBezTo>
                    <a:close/>
                  </a:path>
                </a:pathLst>
              </a:custGeom>
              <a:solidFill>
                <a:srgbClr val="F7921F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CCFC4E4-5842-41D5-90D9-9568E90C8714}"/>
                  </a:ext>
                </a:extLst>
              </p:cNvPr>
              <p:cNvSpPr/>
              <p:nvPr/>
            </p:nvSpPr>
            <p:spPr>
              <a:xfrm flipH="1">
                <a:off x="2780638" y="6364143"/>
                <a:ext cx="1234142" cy="493572"/>
              </a:xfrm>
              <a:custGeom>
                <a:avLst/>
                <a:gdLst>
                  <a:gd name="connsiteX0" fmla="*/ 1234142 w 1234142"/>
                  <a:gd name="connsiteY0" fmla="*/ 0 h 493572"/>
                  <a:gd name="connsiteX1" fmla="*/ 1089834 w 1234142"/>
                  <a:gd name="connsiteY1" fmla="*/ 126762 h 493572"/>
                  <a:gd name="connsiteX2" fmla="*/ 849416 w 1234142"/>
                  <a:gd name="connsiteY2" fmla="*/ 257894 h 493572"/>
                  <a:gd name="connsiteX3" fmla="*/ 330162 w 1234142"/>
                  <a:gd name="connsiteY3" fmla="*/ 407366 h 493572"/>
                  <a:gd name="connsiteX4" fmla="*/ 0 w 1234142"/>
                  <a:gd name="connsiteY4" fmla="*/ 462744 h 493572"/>
                  <a:gd name="connsiteX5" fmla="*/ 31819 w 1234142"/>
                  <a:gd name="connsiteY5" fmla="*/ 493572 h 493572"/>
                  <a:gd name="connsiteX6" fmla="*/ 189834 w 1234142"/>
                  <a:gd name="connsiteY6" fmla="*/ 476787 h 493572"/>
                  <a:gd name="connsiteX7" fmla="*/ 802457 w 1234142"/>
                  <a:gd name="connsiteY7" fmla="*/ 329826 h 493572"/>
                  <a:gd name="connsiteX8" fmla="*/ 1188492 w 1234142"/>
                  <a:gd name="connsiteY8" fmla="*/ 103256 h 493572"/>
                  <a:gd name="connsiteX9" fmla="*/ 1234142 w 1234142"/>
                  <a:gd name="connsiteY9" fmla="*/ 0 h 49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4142" h="493572">
                    <a:moveTo>
                      <a:pt x="1234142" y="0"/>
                    </a:moveTo>
                    <a:cubicBezTo>
                      <a:pt x="1233116" y="2547"/>
                      <a:pt x="1140472" y="91424"/>
                      <a:pt x="1089834" y="126762"/>
                    </a:cubicBezTo>
                    <a:cubicBezTo>
                      <a:pt x="1063339" y="145245"/>
                      <a:pt x="873417" y="246786"/>
                      <a:pt x="849416" y="257894"/>
                    </a:cubicBezTo>
                    <a:cubicBezTo>
                      <a:pt x="848673" y="258159"/>
                      <a:pt x="623164" y="359222"/>
                      <a:pt x="330162" y="407366"/>
                    </a:cubicBezTo>
                    <a:cubicBezTo>
                      <a:pt x="313324" y="410125"/>
                      <a:pt x="18907" y="461028"/>
                      <a:pt x="0" y="462744"/>
                    </a:cubicBezTo>
                    <a:cubicBezTo>
                      <a:pt x="12009" y="477141"/>
                      <a:pt x="20729" y="485878"/>
                      <a:pt x="31819" y="493572"/>
                    </a:cubicBezTo>
                    <a:cubicBezTo>
                      <a:pt x="77946" y="490548"/>
                      <a:pt x="162738" y="480661"/>
                      <a:pt x="189834" y="476787"/>
                    </a:cubicBezTo>
                    <a:cubicBezTo>
                      <a:pt x="509738" y="431084"/>
                      <a:pt x="646900" y="387079"/>
                      <a:pt x="802457" y="329826"/>
                    </a:cubicBezTo>
                    <a:cubicBezTo>
                      <a:pt x="951469" y="274997"/>
                      <a:pt x="1123899" y="175384"/>
                      <a:pt x="1188492" y="103256"/>
                    </a:cubicBezTo>
                    <a:cubicBezTo>
                      <a:pt x="1237326" y="48728"/>
                      <a:pt x="1224733" y="54776"/>
                      <a:pt x="1234142" y="0"/>
                    </a:cubicBezTo>
                    <a:close/>
                  </a:path>
                </a:pathLst>
              </a:custGeom>
              <a:solidFill>
                <a:srgbClr val="2D2D2D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C061339-5236-4C50-BAFE-F900DB0CF634}"/>
                  </a:ext>
                </a:extLst>
              </p:cNvPr>
              <p:cNvSpPr/>
              <p:nvPr/>
            </p:nvSpPr>
            <p:spPr>
              <a:xfrm flipH="1">
                <a:off x="3551100" y="6029224"/>
                <a:ext cx="22656" cy="4310"/>
              </a:xfrm>
              <a:custGeom>
                <a:avLst/>
                <a:gdLst>
                  <a:gd name="connsiteX0" fmla="*/ 22657 w 22656"/>
                  <a:gd name="connsiteY0" fmla="*/ 4121 h 4310"/>
                  <a:gd name="connsiteX1" fmla="*/ 0 w 22656"/>
                  <a:gd name="connsiteY1" fmla="*/ 2882 h 4310"/>
                  <a:gd name="connsiteX2" fmla="*/ 9427 w 22656"/>
                  <a:gd name="connsiteY2" fmla="*/ 1131 h 4310"/>
                  <a:gd name="connsiteX3" fmla="*/ 22657 w 22656"/>
                  <a:gd name="connsiteY3" fmla="*/ 4121 h 4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56" h="4310">
                    <a:moveTo>
                      <a:pt x="22657" y="4121"/>
                    </a:moveTo>
                    <a:cubicBezTo>
                      <a:pt x="15122" y="3448"/>
                      <a:pt x="7428" y="5624"/>
                      <a:pt x="0" y="2882"/>
                    </a:cubicBezTo>
                    <a:cubicBezTo>
                      <a:pt x="3237" y="2812"/>
                      <a:pt x="6226" y="2405"/>
                      <a:pt x="9427" y="1131"/>
                    </a:cubicBezTo>
                    <a:cubicBezTo>
                      <a:pt x="13937" y="-620"/>
                      <a:pt x="19155" y="-832"/>
                      <a:pt x="22657" y="4121"/>
                    </a:cubicBezTo>
                    <a:close/>
                  </a:path>
                </a:pathLst>
              </a:custGeom>
              <a:solidFill>
                <a:srgbClr val="FFC961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BB0DE88-ED32-496C-BDAB-BE482BA091FA}"/>
                  </a:ext>
                </a:extLst>
              </p:cNvPr>
              <p:cNvSpPr/>
              <p:nvPr/>
            </p:nvSpPr>
            <p:spPr>
              <a:xfrm flipH="1">
                <a:off x="3196582" y="6003294"/>
                <a:ext cx="70395" cy="70429"/>
              </a:xfrm>
              <a:custGeom>
                <a:avLst/>
                <a:gdLst>
                  <a:gd name="connsiteX0" fmla="*/ 34862 w 70395"/>
                  <a:gd name="connsiteY0" fmla="*/ 70429 h 70429"/>
                  <a:gd name="connsiteX1" fmla="*/ 1 w 70395"/>
                  <a:gd name="connsiteY1" fmla="*/ 34578 h 70429"/>
                  <a:gd name="connsiteX2" fmla="*/ 35145 w 70395"/>
                  <a:gd name="connsiteY2" fmla="*/ 0 h 70429"/>
                  <a:gd name="connsiteX3" fmla="*/ 70395 w 70395"/>
                  <a:gd name="connsiteY3" fmla="*/ 35834 h 70429"/>
                  <a:gd name="connsiteX4" fmla="*/ 34862 w 70395"/>
                  <a:gd name="connsiteY4" fmla="*/ 70429 h 70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95" h="70429">
                    <a:moveTo>
                      <a:pt x="34862" y="70429"/>
                    </a:moveTo>
                    <a:cubicBezTo>
                      <a:pt x="15035" y="70341"/>
                      <a:pt x="-140" y="54723"/>
                      <a:pt x="1" y="34578"/>
                    </a:cubicBezTo>
                    <a:cubicBezTo>
                      <a:pt x="143" y="15635"/>
                      <a:pt x="16025" y="18"/>
                      <a:pt x="35145" y="0"/>
                    </a:cubicBezTo>
                    <a:cubicBezTo>
                      <a:pt x="54618" y="-18"/>
                      <a:pt x="70519" y="16148"/>
                      <a:pt x="70395" y="35834"/>
                    </a:cubicBezTo>
                    <a:cubicBezTo>
                      <a:pt x="70289" y="55130"/>
                      <a:pt x="54477" y="70500"/>
                      <a:pt x="34862" y="70429"/>
                    </a:cubicBezTo>
                    <a:close/>
                  </a:path>
                </a:pathLst>
              </a:custGeom>
              <a:solidFill>
                <a:srgbClr val="D7D8D8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B1F2C12-2B64-41F1-9494-9A1968E18E4C}"/>
                  </a:ext>
                </a:extLst>
              </p:cNvPr>
              <p:cNvSpPr/>
              <p:nvPr/>
            </p:nvSpPr>
            <p:spPr>
              <a:xfrm flipH="1">
                <a:off x="4169771" y="5398825"/>
                <a:ext cx="1768" cy="1768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8"/>
                </a:pathLst>
              </a:custGeom>
              <a:solidFill>
                <a:srgbClr val="575454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E180E4E-61C4-4AEE-AFBE-83C472865D7C}"/>
                  </a:ext>
                </a:extLst>
              </p:cNvPr>
              <p:cNvSpPr/>
              <p:nvPr/>
            </p:nvSpPr>
            <p:spPr>
              <a:xfrm flipH="1">
                <a:off x="3155719" y="5917222"/>
                <a:ext cx="1002856" cy="693195"/>
              </a:xfrm>
              <a:custGeom>
                <a:avLst/>
                <a:gdLst>
                  <a:gd name="connsiteX0" fmla="*/ 1002125 w 1002856"/>
                  <a:gd name="connsiteY0" fmla="*/ 57419 h 693195"/>
                  <a:gd name="connsiteX1" fmla="*/ 948250 w 1002856"/>
                  <a:gd name="connsiteY1" fmla="*/ 33312 h 693195"/>
                  <a:gd name="connsiteX2" fmla="*/ 688022 w 1002856"/>
                  <a:gd name="connsiteY2" fmla="*/ 95146 h 693195"/>
                  <a:gd name="connsiteX3" fmla="*/ 271247 w 1002856"/>
                  <a:gd name="connsiteY3" fmla="*/ 50044 h 693195"/>
                  <a:gd name="connsiteX4" fmla="*/ 69492 w 1002856"/>
                  <a:gd name="connsiteY4" fmla="*/ 414 h 693195"/>
                  <a:gd name="connsiteX5" fmla="*/ 60295 w 1002856"/>
                  <a:gd name="connsiteY5" fmla="*/ 26149 h 693195"/>
                  <a:gd name="connsiteX6" fmla="*/ 292719 w 1002856"/>
                  <a:gd name="connsiteY6" fmla="*/ 82482 h 693195"/>
                  <a:gd name="connsiteX7" fmla="*/ 540584 w 1002856"/>
                  <a:gd name="connsiteY7" fmla="*/ 120456 h 693195"/>
                  <a:gd name="connsiteX8" fmla="*/ 705833 w 1002856"/>
                  <a:gd name="connsiteY8" fmla="*/ 196687 h 693195"/>
                  <a:gd name="connsiteX9" fmla="*/ 745770 w 1002856"/>
                  <a:gd name="connsiteY9" fmla="*/ 289614 h 693195"/>
                  <a:gd name="connsiteX10" fmla="*/ 748352 w 1002856"/>
                  <a:gd name="connsiteY10" fmla="*/ 311263 h 693195"/>
                  <a:gd name="connsiteX11" fmla="*/ 746743 w 1002856"/>
                  <a:gd name="connsiteY11" fmla="*/ 357815 h 693195"/>
                  <a:gd name="connsiteX12" fmla="*/ 659440 w 1002856"/>
                  <a:gd name="connsiteY12" fmla="*/ 532863 h 693195"/>
                  <a:gd name="connsiteX13" fmla="*/ 470031 w 1002856"/>
                  <a:gd name="connsiteY13" fmla="*/ 618910 h 693195"/>
                  <a:gd name="connsiteX14" fmla="*/ 0 w 1002856"/>
                  <a:gd name="connsiteY14" fmla="*/ 665532 h 693195"/>
                  <a:gd name="connsiteX15" fmla="*/ 1185 w 1002856"/>
                  <a:gd name="connsiteY15" fmla="*/ 687517 h 693195"/>
                  <a:gd name="connsiteX16" fmla="*/ 94395 w 1002856"/>
                  <a:gd name="connsiteY16" fmla="*/ 692894 h 693195"/>
                  <a:gd name="connsiteX17" fmla="*/ 510852 w 1002856"/>
                  <a:gd name="connsiteY17" fmla="*/ 639037 h 693195"/>
                  <a:gd name="connsiteX18" fmla="*/ 949347 w 1002856"/>
                  <a:gd name="connsiteY18" fmla="*/ 474796 h 693195"/>
                  <a:gd name="connsiteX19" fmla="*/ 981378 w 1002856"/>
                  <a:gd name="connsiteY19" fmla="*/ 457074 h 693195"/>
                  <a:gd name="connsiteX20" fmla="*/ 1002125 w 1002856"/>
                  <a:gd name="connsiteY20" fmla="*/ 57419 h 693195"/>
                  <a:gd name="connsiteX21" fmla="*/ 618725 w 1002856"/>
                  <a:gd name="connsiteY21" fmla="*/ 105050 h 693195"/>
                  <a:gd name="connsiteX22" fmla="*/ 618707 w 1002856"/>
                  <a:gd name="connsiteY22" fmla="*/ 105033 h 693195"/>
                  <a:gd name="connsiteX23" fmla="*/ 618743 w 1002856"/>
                  <a:gd name="connsiteY23" fmla="*/ 105033 h 693195"/>
                  <a:gd name="connsiteX24" fmla="*/ 618725 w 1002856"/>
                  <a:gd name="connsiteY24" fmla="*/ 105050 h 69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02856" h="693195">
                    <a:moveTo>
                      <a:pt x="1002125" y="57419"/>
                    </a:moveTo>
                    <a:cubicBezTo>
                      <a:pt x="992998" y="41201"/>
                      <a:pt x="962082" y="30146"/>
                      <a:pt x="948250" y="33312"/>
                    </a:cubicBezTo>
                    <a:cubicBezTo>
                      <a:pt x="860594" y="53334"/>
                      <a:pt x="772548" y="86249"/>
                      <a:pt x="688022" y="95146"/>
                    </a:cubicBezTo>
                    <a:cubicBezTo>
                      <a:pt x="550241" y="109649"/>
                      <a:pt x="407083" y="81545"/>
                      <a:pt x="271247" y="50044"/>
                    </a:cubicBezTo>
                    <a:cubicBezTo>
                      <a:pt x="227419" y="39874"/>
                      <a:pt x="72287" y="-4750"/>
                      <a:pt x="69492" y="414"/>
                    </a:cubicBezTo>
                    <a:cubicBezTo>
                      <a:pt x="67582" y="3969"/>
                      <a:pt x="62063" y="21338"/>
                      <a:pt x="60295" y="26149"/>
                    </a:cubicBezTo>
                    <a:cubicBezTo>
                      <a:pt x="87586" y="32746"/>
                      <a:pt x="292578" y="82553"/>
                      <a:pt x="292719" y="82482"/>
                    </a:cubicBezTo>
                    <a:cubicBezTo>
                      <a:pt x="366014" y="99992"/>
                      <a:pt x="485631" y="114601"/>
                      <a:pt x="540584" y="120456"/>
                    </a:cubicBezTo>
                    <a:cubicBezTo>
                      <a:pt x="569237" y="123516"/>
                      <a:pt x="654417" y="135012"/>
                      <a:pt x="705833" y="196687"/>
                    </a:cubicBezTo>
                    <a:cubicBezTo>
                      <a:pt x="709989" y="201674"/>
                      <a:pt x="741967" y="245131"/>
                      <a:pt x="745770" y="289614"/>
                    </a:cubicBezTo>
                    <a:cubicBezTo>
                      <a:pt x="746248" y="295291"/>
                      <a:pt x="748123" y="309512"/>
                      <a:pt x="748352" y="311263"/>
                    </a:cubicBezTo>
                    <a:cubicBezTo>
                      <a:pt x="749520" y="321380"/>
                      <a:pt x="747680" y="352473"/>
                      <a:pt x="746743" y="357815"/>
                    </a:cubicBezTo>
                    <a:cubicBezTo>
                      <a:pt x="727818" y="466360"/>
                      <a:pt x="674722" y="519827"/>
                      <a:pt x="659440" y="532863"/>
                    </a:cubicBezTo>
                    <a:cubicBezTo>
                      <a:pt x="607989" y="574692"/>
                      <a:pt x="573429" y="593706"/>
                      <a:pt x="470031" y="618910"/>
                    </a:cubicBezTo>
                    <a:cubicBezTo>
                      <a:pt x="328977" y="653275"/>
                      <a:pt x="163551" y="662207"/>
                      <a:pt x="0" y="665532"/>
                    </a:cubicBezTo>
                    <a:cubicBezTo>
                      <a:pt x="124" y="667248"/>
                      <a:pt x="601" y="683379"/>
                      <a:pt x="1185" y="687517"/>
                    </a:cubicBezTo>
                    <a:cubicBezTo>
                      <a:pt x="37143" y="691833"/>
                      <a:pt x="79131" y="692682"/>
                      <a:pt x="94395" y="692894"/>
                    </a:cubicBezTo>
                    <a:cubicBezTo>
                      <a:pt x="304162" y="695813"/>
                      <a:pt x="375671" y="677524"/>
                      <a:pt x="510852" y="639037"/>
                    </a:cubicBezTo>
                    <a:cubicBezTo>
                      <a:pt x="645609" y="600674"/>
                      <a:pt x="934012" y="480757"/>
                      <a:pt x="949347" y="474796"/>
                    </a:cubicBezTo>
                    <a:cubicBezTo>
                      <a:pt x="959712" y="470764"/>
                      <a:pt x="975453" y="467651"/>
                      <a:pt x="981378" y="457074"/>
                    </a:cubicBezTo>
                    <a:cubicBezTo>
                      <a:pt x="984473" y="451626"/>
                      <a:pt x="1007183" y="66422"/>
                      <a:pt x="1002125" y="57419"/>
                    </a:cubicBezTo>
                    <a:close/>
                    <a:moveTo>
                      <a:pt x="618725" y="105050"/>
                    </a:moveTo>
                    <a:cubicBezTo>
                      <a:pt x="618725" y="105050"/>
                      <a:pt x="618707" y="105033"/>
                      <a:pt x="618707" y="105033"/>
                    </a:cubicBezTo>
                    <a:cubicBezTo>
                      <a:pt x="618725" y="105033"/>
                      <a:pt x="618743" y="105033"/>
                      <a:pt x="618743" y="105033"/>
                    </a:cubicBezTo>
                    <a:cubicBezTo>
                      <a:pt x="618725" y="105033"/>
                      <a:pt x="618725" y="105050"/>
                      <a:pt x="618725" y="1050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FD39A98-C0DC-4042-B620-09197F91AE0C}"/>
                  </a:ext>
                </a:extLst>
              </p:cNvPr>
              <p:cNvSpPr/>
              <p:nvPr/>
            </p:nvSpPr>
            <p:spPr>
              <a:xfrm flipH="1">
                <a:off x="4031354" y="6527325"/>
                <a:ext cx="17633" cy="1465"/>
              </a:xfrm>
              <a:custGeom>
                <a:avLst/>
                <a:gdLst>
                  <a:gd name="connsiteX0" fmla="*/ 17634 w 17633"/>
                  <a:gd name="connsiteY0" fmla="*/ 192 h 1465"/>
                  <a:gd name="connsiteX1" fmla="*/ 10046 w 17633"/>
                  <a:gd name="connsiteY1" fmla="*/ 1448 h 1465"/>
                  <a:gd name="connsiteX2" fmla="*/ 0 w 17633"/>
                  <a:gd name="connsiteY2" fmla="*/ 1360 h 1465"/>
                  <a:gd name="connsiteX3" fmla="*/ 17634 w 17633"/>
                  <a:gd name="connsiteY3" fmla="*/ 192 h 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33" h="1465">
                    <a:moveTo>
                      <a:pt x="17634" y="192"/>
                    </a:moveTo>
                    <a:cubicBezTo>
                      <a:pt x="15405" y="2386"/>
                      <a:pt x="12558" y="971"/>
                      <a:pt x="10046" y="1448"/>
                    </a:cubicBezTo>
                    <a:cubicBezTo>
                      <a:pt x="6703" y="1413"/>
                      <a:pt x="3361" y="1395"/>
                      <a:pt x="0" y="1360"/>
                    </a:cubicBezTo>
                    <a:cubicBezTo>
                      <a:pt x="5731" y="-1169"/>
                      <a:pt x="11762" y="705"/>
                      <a:pt x="17634" y="192"/>
                    </a:cubicBezTo>
                    <a:close/>
                  </a:path>
                </a:pathLst>
              </a:custGeom>
              <a:solidFill>
                <a:srgbClr val="646464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9036392-7622-499A-B202-3FA543F737CB}"/>
                  </a:ext>
                </a:extLst>
              </p:cNvPr>
              <p:cNvSpPr/>
              <p:nvPr/>
            </p:nvSpPr>
            <p:spPr>
              <a:xfrm flipH="1">
                <a:off x="3212960" y="6019717"/>
                <a:ext cx="37674" cy="37523"/>
              </a:xfrm>
              <a:custGeom>
                <a:avLst/>
                <a:gdLst>
                  <a:gd name="connsiteX0" fmla="*/ 18536 w 37674"/>
                  <a:gd name="connsiteY0" fmla="*/ 37522 h 37523"/>
                  <a:gd name="connsiteX1" fmla="*/ 0 w 37674"/>
                  <a:gd name="connsiteY1" fmla="*/ 19163 h 37523"/>
                  <a:gd name="connsiteX2" fmla="*/ 18660 w 37674"/>
                  <a:gd name="connsiteY2" fmla="*/ 8 h 37523"/>
                  <a:gd name="connsiteX3" fmla="*/ 37674 w 37674"/>
                  <a:gd name="connsiteY3" fmla="*/ 19410 h 37523"/>
                  <a:gd name="connsiteX4" fmla="*/ 18536 w 37674"/>
                  <a:gd name="connsiteY4" fmla="*/ 37522 h 37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74" h="37523">
                    <a:moveTo>
                      <a:pt x="18536" y="37522"/>
                    </a:moveTo>
                    <a:cubicBezTo>
                      <a:pt x="8826" y="37398"/>
                      <a:pt x="-70" y="28590"/>
                      <a:pt x="0" y="19163"/>
                    </a:cubicBezTo>
                    <a:cubicBezTo>
                      <a:pt x="71" y="9223"/>
                      <a:pt x="8915" y="-311"/>
                      <a:pt x="18660" y="8"/>
                    </a:cubicBezTo>
                    <a:cubicBezTo>
                      <a:pt x="29856" y="362"/>
                      <a:pt x="37585" y="9081"/>
                      <a:pt x="37674" y="19410"/>
                    </a:cubicBezTo>
                    <a:cubicBezTo>
                      <a:pt x="37780" y="29686"/>
                      <a:pt x="29219" y="37663"/>
                      <a:pt x="18536" y="375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A414020-A933-4AC6-8267-820A986C71FD}"/>
                  </a:ext>
                </a:extLst>
              </p:cNvPr>
              <p:cNvSpPr/>
              <p:nvPr/>
            </p:nvSpPr>
            <p:spPr>
              <a:xfrm flipH="1">
                <a:off x="3408735" y="5938573"/>
                <a:ext cx="762807" cy="646020"/>
              </a:xfrm>
              <a:custGeom>
                <a:avLst/>
                <a:gdLst>
                  <a:gd name="connsiteX0" fmla="*/ 762080 w 762807"/>
                  <a:gd name="connsiteY0" fmla="*/ 289805 h 646020"/>
                  <a:gd name="connsiteX1" fmla="*/ 661866 w 762807"/>
                  <a:gd name="connsiteY1" fmla="*/ 130145 h 646020"/>
                  <a:gd name="connsiteX2" fmla="*/ 472721 w 762807"/>
                  <a:gd name="connsiteY2" fmla="*/ 86936 h 646020"/>
                  <a:gd name="connsiteX3" fmla="*/ 260690 w 762807"/>
                  <a:gd name="connsiteY3" fmla="*/ 48202 h 646020"/>
                  <a:gd name="connsiteX4" fmla="*/ 83785 w 762807"/>
                  <a:gd name="connsiteY4" fmla="*/ 1137 h 646020"/>
                  <a:gd name="connsiteX5" fmla="*/ 63463 w 762807"/>
                  <a:gd name="connsiteY5" fmla="*/ 13783 h 646020"/>
                  <a:gd name="connsiteX6" fmla="*/ 22783 w 762807"/>
                  <a:gd name="connsiteY6" fmla="*/ 210073 h 646020"/>
                  <a:gd name="connsiteX7" fmla="*/ 1665 w 762807"/>
                  <a:gd name="connsiteY7" fmla="*/ 422493 h 646020"/>
                  <a:gd name="connsiteX8" fmla="*/ 6989 w 762807"/>
                  <a:gd name="connsiteY8" fmla="*/ 639105 h 646020"/>
                  <a:gd name="connsiteX9" fmla="*/ 12967 w 762807"/>
                  <a:gd name="connsiteY9" fmla="*/ 646021 h 646020"/>
                  <a:gd name="connsiteX10" fmla="*/ 444369 w 762807"/>
                  <a:gd name="connsiteY10" fmla="*/ 608790 h 646020"/>
                  <a:gd name="connsiteX11" fmla="*/ 526543 w 762807"/>
                  <a:gd name="connsiteY11" fmla="*/ 587831 h 646020"/>
                  <a:gd name="connsiteX12" fmla="*/ 618144 w 762807"/>
                  <a:gd name="connsiteY12" fmla="*/ 552970 h 646020"/>
                  <a:gd name="connsiteX13" fmla="*/ 686539 w 762807"/>
                  <a:gd name="connsiteY13" fmla="*/ 499856 h 646020"/>
                  <a:gd name="connsiteX14" fmla="*/ 736540 w 762807"/>
                  <a:gd name="connsiteY14" fmla="*/ 426702 h 646020"/>
                  <a:gd name="connsiteX15" fmla="*/ 762080 w 762807"/>
                  <a:gd name="connsiteY15" fmla="*/ 289805 h 64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2807" h="646020">
                    <a:moveTo>
                      <a:pt x="762080" y="289805"/>
                    </a:moveTo>
                    <a:cubicBezTo>
                      <a:pt x="757075" y="223886"/>
                      <a:pt x="726140" y="162229"/>
                      <a:pt x="661866" y="130145"/>
                    </a:cubicBezTo>
                    <a:cubicBezTo>
                      <a:pt x="605374" y="98362"/>
                      <a:pt x="535599" y="95196"/>
                      <a:pt x="472721" y="86936"/>
                    </a:cubicBezTo>
                    <a:cubicBezTo>
                      <a:pt x="401443" y="77562"/>
                      <a:pt x="330819" y="63872"/>
                      <a:pt x="260690" y="48202"/>
                    </a:cubicBezTo>
                    <a:cubicBezTo>
                      <a:pt x="244330" y="44540"/>
                      <a:pt x="122396" y="10387"/>
                      <a:pt x="83785" y="1137"/>
                    </a:cubicBezTo>
                    <a:cubicBezTo>
                      <a:pt x="70449" y="-2065"/>
                      <a:pt x="67903" y="1296"/>
                      <a:pt x="63463" y="13783"/>
                    </a:cubicBezTo>
                    <a:cubicBezTo>
                      <a:pt x="40276" y="78977"/>
                      <a:pt x="33112" y="141713"/>
                      <a:pt x="22783" y="210073"/>
                    </a:cubicBezTo>
                    <a:cubicBezTo>
                      <a:pt x="12153" y="280467"/>
                      <a:pt x="5096" y="351391"/>
                      <a:pt x="1665" y="422493"/>
                    </a:cubicBezTo>
                    <a:cubicBezTo>
                      <a:pt x="-1306" y="483938"/>
                      <a:pt x="-740" y="572337"/>
                      <a:pt x="6989" y="639105"/>
                    </a:cubicBezTo>
                    <a:cubicBezTo>
                      <a:pt x="7608" y="644429"/>
                      <a:pt x="8545" y="646021"/>
                      <a:pt x="12967" y="646021"/>
                    </a:cubicBezTo>
                    <a:cubicBezTo>
                      <a:pt x="155948" y="644570"/>
                      <a:pt x="304253" y="638681"/>
                      <a:pt x="444369" y="608790"/>
                    </a:cubicBezTo>
                    <a:cubicBezTo>
                      <a:pt x="471979" y="602900"/>
                      <a:pt x="499588" y="596267"/>
                      <a:pt x="526543" y="587831"/>
                    </a:cubicBezTo>
                    <a:cubicBezTo>
                      <a:pt x="556947" y="578704"/>
                      <a:pt x="591277" y="569772"/>
                      <a:pt x="618144" y="552970"/>
                    </a:cubicBezTo>
                    <a:cubicBezTo>
                      <a:pt x="643011" y="537405"/>
                      <a:pt x="666252" y="521328"/>
                      <a:pt x="686539" y="499856"/>
                    </a:cubicBezTo>
                    <a:cubicBezTo>
                      <a:pt x="706914" y="478295"/>
                      <a:pt x="723894" y="453534"/>
                      <a:pt x="736540" y="426702"/>
                    </a:cubicBezTo>
                    <a:cubicBezTo>
                      <a:pt x="756226" y="384891"/>
                      <a:pt x="765600" y="336287"/>
                      <a:pt x="762080" y="2898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4941CF-1EB1-494D-A19D-4572AC1D8053}"/>
                  </a:ext>
                </a:extLst>
              </p:cNvPr>
              <p:cNvSpPr/>
              <p:nvPr/>
            </p:nvSpPr>
            <p:spPr>
              <a:xfrm flipH="1">
                <a:off x="2872210" y="5433321"/>
                <a:ext cx="1050568" cy="411121"/>
              </a:xfrm>
              <a:custGeom>
                <a:avLst/>
                <a:gdLst>
                  <a:gd name="connsiteX0" fmla="*/ 1044172 w 1050568"/>
                  <a:gd name="connsiteY0" fmla="*/ 243861 h 411121"/>
                  <a:gd name="connsiteX1" fmla="*/ 760456 w 1050568"/>
                  <a:gd name="connsiteY1" fmla="*/ 38162 h 411121"/>
                  <a:gd name="connsiteX2" fmla="*/ 392568 w 1050568"/>
                  <a:gd name="connsiteY2" fmla="*/ 12869 h 411121"/>
                  <a:gd name="connsiteX3" fmla="*/ 41747 w 1050568"/>
                  <a:gd name="connsiteY3" fmla="*/ 177376 h 411121"/>
                  <a:gd name="connsiteX4" fmla="*/ 2022 w 1050568"/>
                  <a:gd name="connsiteY4" fmla="*/ 233886 h 411121"/>
                  <a:gd name="connsiteX5" fmla="*/ 81100 w 1050568"/>
                  <a:gd name="connsiteY5" fmla="*/ 343315 h 411121"/>
                  <a:gd name="connsiteX6" fmla="*/ 293043 w 1050568"/>
                  <a:gd name="connsiteY6" fmla="*/ 399807 h 411121"/>
                  <a:gd name="connsiteX7" fmla="*/ 949140 w 1050568"/>
                  <a:gd name="connsiteY7" fmla="*/ 321595 h 411121"/>
                  <a:gd name="connsiteX8" fmla="*/ 1044172 w 1050568"/>
                  <a:gd name="connsiteY8" fmla="*/ 243861 h 411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0568" h="411121">
                    <a:moveTo>
                      <a:pt x="1044172" y="243861"/>
                    </a:moveTo>
                    <a:cubicBezTo>
                      <a:pt x="970152" y="151606"/>
                      <a:pt x="871265" y="79638"/>
                      <a:pt x="760456" y="38162"/>
                    </a:cubicBezTo>
                    <a:cubicBezTo>
                      <a:pt x="640397" y="-6763"/>
                      <a:pt x="517703" y="-7577"/>
                      <a:pt x="392568" y="12869"/>
                    </a:cubicBezTo>
                    <a:cubicBezTo>
                      <a:pt x="268511" y="33139"/>
                      <a:pt x="130305" y="82697"/>
                      <a:pt x="41747" y="177376"/>
                    </a:cubicBezTo>
                    <a:cubicBezTo>
                      <a:pt x="25846" y="194391"/>
                      <a:pt x="11202" y="212060"/>
                      <a:pt x="2022" y="233886"/>
                    </a:cubicBezTo>
                    <a:cubicBezTo>
                      <a:pt x="-12658" y="268764"/>
                      <a:pt x="56586" y="327131"/>
                      <a:pt x="81100" y="343315"/>
                    </a:cubicBezTo>
                    <a:cubicBezTo>
                      <a:pt x="138972" y="381501"/>
                      <a:pt x="225956" y="391264"/>
                      <a:pt x="293043" y="399807"/>
                    </a:cubicBezTo>
                    <a:cubicBezTo>
                      <a:pt x="514731" y="428035"/>
                      <a:pt x="740912" y="403981"/>
                      <a:pt x="949140" y="321595"/>
                    </a:cubicBezTo>
                    <a:cubicBezTo>
                      <a:pt x="973796" y="311832"/>
                      <a:pt x="1077035" y="284806"/>
                      <a:pt x="1044172" y="243861"/>
                    </a:cubicBezTo>
                    <a:close/>
                  </a:path>
                </a:pathLst>
              </a:custGeom>
              <a:gradFill>
                <a:gsLst>
                  <a:gs pos="45000">
                    <a:srgbClr val="FDB25D">
                      <a:alpha val="70000"/>
                    </a:srgbClr>
                  </a:gs>
                  <a:gs pos="0">
                    <a:schemeClr val="accent3">
                      <a:lumMod val="60000"/>
                      <a:lumOff val="40000"/>
                      <a:alpha val="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58CAD63-1F9B-4FCC-AED2-FB98999ED1CC}"/>
                  </a:ext>
                </a:extLst>
              </p:cNvPr>
              <p:cNvSpPr/>
              <p:nvPr/>
            </p:nvSpPr>
            <p:spPr>
              <a:xfrm flipH="1">
                <a:off x="3482364" y="5993712"/>
                <a:ext cx="689080" cy="543073"/>
              </a:xfrm>
              <a:custGeom>
                <a:avLst/>
                <a:gdLst>
                  <a:gd name="connsiteX0" fmla="*/ 688422 w 689080"/>
                  <a:gd name="connsiteY0" fmla="*/ 242360 h 543073"/>
                  <a:gd name="connsiteX1" fmla="*/ 597882 w 689080"/>
                  <a:gd name="connsiteY1" fmla="*/ 108877 h 543073"/>
                  <a:gd name="connsiteX2" fmla="*/ 426991 w 689080"/>
                  <a:gd name="connsiteY2" fmla="*/ 72760 h 543073"/>
                  <a:gd name="connsiteX3" fmla="*/ 235424 w 689080"/>
                  <a:gd name="connsiteY3" fmla="*/ 40375 h 543073"/>
                  <a:gd name="connsiteX4" fmla="*/ 64161 w 689080"/>
                  <a:gd name="connsiteY4" fmla="*/ 1022 h 543073"/>
                  <a:gd name="connsiteX5" fmla="*/ 45802 w 689080"/>
                  <a:gd name="connsiteY5" fmla="*/ 11581 h 543073"/>
                  <a:gd name="connsiteX6" fmla="*/ 20492 w 689080"/>
                  <a:gd name="connsiteY6" fmla="*/ 175698 h 543073"/>
                  <a:gd name="connsiteX7" fmla="*/ 1408 w 689080"/>
                  <a:gd name="connsiteY7" fmla="*/ 353293 h 543073"/>
                  <a:gd name="connsiteX8" fmla="*/ 3053 w 689080"/>
                  <a:gd name="connsiteY8" fmla="*/ 537290 h 543073"/>
                  <a:gd name="connsiteX9" fmla="*/ 8447 w 689080"/>
                  <a:gd name="connsiteY9" fmla="*/ 543074 h 543073"/>
                  <a:gd name="connsiteX10" fmla="*/ 401380 w 689080"/>
                  <a:gd name="connsiteY10" fmla="*/ 509062 h 543073"/>
                  <a:gd name="connsiteX11" fmla="*/ 475630 w 689080"/>
                  <a:gd name="connsiteY11" fmla="*/ 491552 h 543073"/>
                  <a:gd name="connsiteX12" fmla="*/ 558388 w 689080"/>
                  <a:gd name="connsiteY12" fmla="*/ 462404 h 543073"/>
                  <a:gd name="connsiteX13" fmla="*/ 620186 w 689080"/>
                  <a:gd name="connsiteY13" fmla="*/ 417992 h 543073"/>
                  <a:gd name="connsiteX14" fmla="*/ 665358 w 689080"/>
                  <a:gd name="connsiteY14" fmla="*/ 356830 h 543073"/>
                  <a:gd name="connsiteX15" fmla="*/ 688422 w 689080"/>
                  <a:gd name="connsiteY15" fmla="*/ 242360 h 54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9080" h="543073">
                    <a:moveTo>
                      <a:pt x="688422" y="242360"/>
                    </a:moveTo>
                    <a:cubicBezTo>
                      <a:pt x="683912" y="187247"/>
                      <a:pt x="655949" y="135690"/>
                      <a:pt x="597882" y="108877"/>
                    </a:cubicBezTo>
                    <a:cubicBezTo>
                      <a:pt x="546856" y="82293"/>
                      <a:pt x="483802" y="79658"/>
                      <a:pt x="426991" y="72760"/>
                    </a:cubicBezTo>
                    <a:cubicBezTo>
                      <a:pt x="362593" y="64924"/>
                      <a:pt x="298778" y="53481"/>
                      <a:pt x="235424" y="40375"/>
                    </a:cubicBezTo>
                    <a:cubicBezTo>
                      <a:pt x="220638" y="37315"/>
                      <a:pt x="99040" y="8768"/>
                      <a:pt x="64161" y="1022"/>
                    </a:cubicBezTo>
                    <a:cubicBezTo>
                      <a:pt x="52116" y="-1649"/>
                      <a:pt x="47836" y="597"/>
                      <a:pt x="45802" y="11581"/>
                    </a:cubicBezTo>
                    <a:cubicBezTo>
                      <a:pt x="33103" y="80011"/>
                      <a:pt x="29813" y="118534"/>
                      <a:pt x="20492" y="175698"/>
                    </a:cubicBezTo>
                    <a:cubicBezTo>
                      <a:pt x="10888" y="234542"/>
                      <a:pt x="4521" y="293847"/>
                      <a:pt x="1408" y="353293"/>
                    </a:cubicBezTo>
                    <a:cubicBezTo>
                      <a:pt x="-1281" y="404673"/>
                      <a:pt x="223" y="473529"/>
                      <a:pt x="3053" y="537290"/>
                    </a:cubicBezTo>
                    <a:cubicBezTo>
                      <a:pt x="3247" y="541765"/>
                      <a:pt x="4450" y="543074"/>
                      <a:pt x="8447" y="543074"/>
                    </a:cubicBezTo>
                    <a:cubicBezTo>
                      <a:pt x="137633" y="541871"/>
                      <a:pt x="274795" y="534053"/>
                      <a:pt x="401380" y="509062"/>
                    </a:cubicBezTo>
                    <a:cubicBezTo>
                      <a:pt x="426319" y="504145"/>
                      <a:pt x="451275" y="498591"/>
                      <a:pt x="475630" y="491552"/>
                    </a:cubicBezTo>
                    <a:cubicBezTo>
                      <a:pt x="503098" y="483929"/>
                      <a:pt x="534121" y="476465"/>
                      <a:pt x="558388" y="462404"/>
                    </a:cubicBezTo>
                    <a:cubicBezTo>
                      <a:pt x="580868" y="449386"/>
                      <a:pt x="601862" y="435944"/>
                      <a:pt x="620186" y="417992"/>
                    </a:cubicBezTo>
                    <a:cubicBezTo>
                      <a:pt x="638580" y="399968"/>
                      <a:pt x="653932" y="379257"/>
                      <a:pt x="665358" y="356830"/>
                    </a:cubicBezTo>
                    <a:cubicBezTo>
                      <a:pt x="683134" y="321845"/>
                      <a:pt x="691606" y="281218"/>
                      <a:pt x="688422" y="242360"/>
                    </a:cubicBezTo>
                    <a:close/>
                  </a:path>
                </a:pathLst>
              </a:custGeom>
              <a:solidFill>
                <a:srgbClr val="727273"/>
              </a:solidFill>
              <a:ln w="17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37" name="그룹 9">
            <a:extLst>
              <a:ext uri="{FF2B5EF4-FFF2-40B4-BE49-F238E27FC236}">
                <a16:creationId xmlns:a16="http://schemas.microsoft.com/office/drawing/2014/main" id="{EAC07F1C-B712-4F0D-9D2C-D0B3EB9D1E22}"/>
              </a:ext>
            </a:extLst>
          </p:cNvPr>
          <p:cNvGrpSpPr/>
          <p:nvPr/>
        </p:nvGrpSpPr>
        <p:grpSpPr>
          <a:xfrm>
            <a:off x="4188249" y="1591848"/>
            <a:ext cx="2904120" cy="3318448"/>
            <a:chOff x="4302293" y="2035930"/>
            <a:chExt cx="5115806" cy="331844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9F7DD95-75D7-46D3-9ADA-07F3DAD5B944}"/>
                </a:ext>
              </a:extLst>
            </p:cNvPr>
            <p:cNvSpPr txBox="1"/>
            <p:nvPr/>
          </p:nvSpPr>
          <p:spPr>
            <a:xfrm>
              <a:off x="4302293" y="2035930"/>
              <a:ext cx="4598581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 err="1" smtClean="0">
                  <a:solidFill>
                    <a:schemeClr val="bg1"/>
                  </a:solidFill>
                </a:rPr>
                <a:t>Restrições</a:t>
              </a:r>
              <a:r>
                <a:rPr lang="en-US" altLang="ko-KR" sz="3600" b="1" dirty="0" smtClean="0">
                  <a:solidFill>
                    <a:schemeClr val="bg1"/>
                  </a:solidFill>
                </a:rPr>
                <a:t>: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090C8205-F129-4F3B-8D04-F73B58DA1251}"/>
                </a:ext>
              </a:extLst>
            </p:cNvPr>
            <p:cNvSpPr txBox="1"/>
            <p:nvPr/>
          </p:nvSpPr>
          <p:spPr>
            <a:xfrm>
              <a:off x="4302293" y="2738277"/>
              <a:ext cx="5115806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>
                  <a:solidFill>
                    <a:schemeClr val="bg1"/>
                  </a:solidFill>
                </a:rPr>
                <a:t>Produtos </a:t>
              </a:r>
              <a:r>
                <a:rPr lang="pt-BR" sz="2800" dirty="0">
                  <a:solidFill>
                    <a:schemeClr val="bg1"/>
                  </a:solidFill>
                </a:rPr>
                <a:t>inflamáveis; produtos que exijam licenças </a:t>
              </a:r>
              <a:r>
                <a:rPr lang="pt-BR" sz="2800" dirty="0" smtClean="0">
                  <a:solidFill>
                    <a:schemeClr val="bg1"/>
                  </a:solidFill>
                </a:rPr>
                <a:t>especiais.</a:t>
              </a:r>
              <a:endParaRPr lang="pt-BR" dirty="0">
                <a:solidFill>
                  <a:schemeClr val="bg1"/>
                </a:solidFill>
              </a:endParaRPr>
            </a:p>
            <a:p>
              <a:r>
                <a:rPr lang="pt-BR" sz="1200" dirty="0"/>
                <a:t/>
              </a:r>
              <a:br>
                <a:rPr lang="pt-BR" sz="1200" dirty="0"/>
              </a:b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0" name="그룹 9">
            <a:extLst>
              <a:ext uri="{FF2B5EF4-FFF2-40B4-BE49-F238E27FC236}">
                <a16:creationId xmlns:a16="http://schemas.microsoft.com/office/drawing/2014/main" id="{C973E5D2-3ACF-4069-9330-EF5F4B966B6C}"/>
              </a:ext>
            </a:extLst>
          </p:cNvPr>
          <p:cNvGrpSpPr/>
          <p:nvPr/>
        </p:nvGrpSpPr>
        <p:grpSpPr>
          <a:xfrm>
            <a:off x="7415957" y="1589238"/>
            <a:ext cx="3834442" cy="3717894"/>
            <a:chOff x="5761258" y="2033320"/>
            <a:chExt cx="6754629" cy="3717894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2465C75-7459-42E5-A7EE-4590D94D15DD}"/>
                </a:ext>
              </a:extLst>
            </p:cNvPr>
            <p:cNvSpPr txBox="1"/>
            <p:nvPr/>
          </p:nvSpPr>
          <p:spPr>
            <a:xfrm>
              <a:off x="5761258" y="2033320"/>
              <a:ext cx="486021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 err="1" smtClean="0">
                  <a:solidFill>
                    <a:schemeClr val="bg1"/>
                  </a:solidFill>
                </a:rPr>
                <a:t>Premissas</a:t>
              </a:r>
              <a:r>
                <a:rPr lang="en-US" altLang="ko-KR" sz="3600" b="1" dirty="0" smtClean="0">
                  <a:solidFill>
                    <a:schemeClr val="bg1"/>
                  </a:solidFill>
                </a:rPr>
                <a:t>: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CEABAC0-B62A-4718-B209-EA4DEF2DC6E3}"/>
                </a:ext>
              </a:extLst>
            </p:cNvPr>
            <p:cNvSpPr txBox="1"/>
            <p:nvPr/>
          </p:nvSpPr>
          <p:spPr>
            <a:xfrm>
              <a:off x="5769035" y="2642671"/>
              <a:ext cx="674685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</a:rPr>
                <a:t>Estamos partindo do pressuposto que a cidade aceitará bem o aplicativo pois a </a:t>
              </a:r>
              <a:r>
                <a:rPr lang="pt-BR" sz="2800" dirty="0" smtClean="0">
                  <a:solidFill>
                    <a:schemeClr val="bg1"/>
                  </a:solidFill>
                </a:rPr>
                <a:t>ideia </a:t>
              </a:r>
              <a:r>
                <a:rPr lang="pt-BR" sz="2800" dirty="0">
                  <a:solidFill>
                    <a:schemeClr val="bg1"/>
                  </a:solidFill>
                </a:rPr>
                <a:t>é inovadora e economiza muito tempo e </a:t>
              </a:r>
              <a:r>
                <a:rPr lang="pt-BR" sz="2800" dirty="0" smtClean="0">
                  <a:solidFill>
                    <a:schemeClr val="bg1"/>
                  </a:solidFill>
                </a:rPr>
                <a:t>dinheiro.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Obrigado!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182089" y="5693394"/>
            <a:ext cx="1189526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Alunos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pt-BR" altLang="ko-KR" sz="1600" dirty="0">
                <a:solidFill>
                  <a:schemeClr val="bg1"/>
                </a:solidFill>
                <a:cs typeface="Arial" pitchFamily="34" charset="0"/>
              </a:rPr>
              <a:t>Auro Garcia , João Victor Oliveira, Vitor Hugo Conceição, Diego Felipe, Samuel da Silva Oliveira, </a:t>
            </a:r>
            <a:endParaRPr lang="pt-BR" altLang="ko-KR" sz="16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pt-BR" altLang="ko-KR" sz="1600" dirty="0" err="1" smtClean="0">
                <a:solidFill>
                  <a:schemeClr val="bg1"/>
                </a:solidFill>
                <a:cs typeface="Arial" pitchFamily="34" charset="0"/>
              </a:rPr>
              <a:t>Gabriell</a:t>
            </a:r>
            <a:r>
              <a:rPr lang="pt-BR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altLang="ko-KR" sz="1600" dirty="0">
                <a:solidFill>
                  <a:schemeClr val="bg1"/>
                </a:solidFill>
                <a:cs typeface="Arial" pitchFamily="34" charset="0"/>
              </a:rPr>
              <a:t>Souza Viana, Rosaria Moraes Mariano</a:t>
            </a:r>
          </a:p>
          <a:p>
            <a:pPr algn="ctr"/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93AD6-E618-40DB-B251-3451B71BFB94}"/>
              </a:ext>
            </a:extLst>
          </p:cNvPr>
          <p:cNvGrpSpPr/>
          <p:nvPr/>
        </p:nvGrpSpPr>
        <p:grpSpPr>
          <a:xfrm>
            <a:off x="3384265" y="824524"/>
            <a:ext cx="3356906" cy="3149167"/>
            <a:chOff x="916503" y="173245"/>
            <a:chExt cx="6788222" cy="63681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8BE39D-0643-4733-9A3E-066A97793731}"/>
                </a:ext>
              </a:extLst>
            </p:cNvPr>
            <p:cNvGrpSpPr/>
            <p:nvPr/>
          </p:nvGrpSpPr>
          <p:grpSpPr>
            <a:xfrm>
              <a:off x="5231831" y="3428023"/>
              <a:ext cx="2472894" cy="2413102"/>
              <a:chOff x="5231831" y="3428023"/>
              <a:chExt cx="2472894" cy="241310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46C74CD-D1F9-4346-A114-0D568A254473}"/>
                  </a:ext>
                </a:extLst>
              </p:cNvPr>
              <p:cNvGrpSpPr/>
              <p:nvPr/>
            </p:nvGrpSpPr>
            <p:grpSpPr>
              <a:xfrm>
                <a:off x="5231831" y="3428023"/>
                <a:ext cx="2472894" cy="2413102"/>
                <a:chOff x="5231831" y="3428023"/>
                <a:chExt cx="2472894" cy="241310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C4D5002-9E04-4E35-A76B-C1C05AB3997A}"/>
                    </a:ext>
                  </a:extLst>
                </p:cNvPr>
                <p:cNvGrpSpPr/>
                <p:nvPr/>
              </p:nvGrpSpPr>
              <p:grpSpPr>
                <a:xfrm>
                  <a:off x="5231831" y="3428023"/>
                  <a:ext cx="2472894" cy="2413102"/>
                  <a:chOff x="7183539" y="3588026"/>
                  <a:chExt cx="2663686" cy="2599281"/>
                </a:xfrm>
                <a:effectLst/>
              </p:grpSpPr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48774F46-4D82-40B9-9CAB-05F78C93144C}"/>
                      </a:ext>
                    </a:extLst>
                  </p:cNvPr>
                  <p:cNvSpPr/>
                  <p:nvPr/>
                </p:nvSpPr>
                <p:spPr>
                  <a:xfrm>
                    <a:off x="7581038" y="4032040"/>
                    <a:ext cx="2266187" cy="2155201"/>
                  </a:xfrm>
                  <a:custGeom>
                    <a:avLst/>
                    <a:gdLst>
                      <a:gd name="connsiteX0" fmla="*/ 0 w 2266187"/>
                      <a:gd name="connsiteY0" fmla="*/ 78585 h 2155201"/>
                      <a:gd name="connsiteX1" fmla="*/ 40883 w 2266187"/>
                      <a:gd name="connsiteY1" fmla="*/ 2155201 h 2155201"/>
                      <a:gd name="connsiteX2" fmla="*/ 2239154 w 2266187"/>
                      <a:gd name="connsiteY2" fmla="*/ 2013535 h 2155201"/>
                      <a:gd name="connsiteX3" fmla="*/ 2266188 w 2266187"/>
                      <a:gd name="connsiteY3" fmla="*/ 1978086 h 2155201"/>
                      <a:gd name="connsiteX4" fmla="*/ 2266188 w 2266187"/>
                      <a:gd name="connsiteY4" fmla="*/ 0 h 2155201"/>
                      <a:gd name="connsiteX5" fmla="*/ 0 w 2266187"/>
                      <a:gd name="connsiteY5" fmla="*/ 78585 h 215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66187" h="2155201">
                        <a:moveTo>
                          <a:pt x="0" y="78585"/>
                        </a:moveTo>
                        <a:lnTo>
                          <a:pt x="40883" y="2155201"/>
                        </a:lnTo>
                        <a:lnTo>
                          <a:pt x="2239154" y="2013535"/>
                        </a:lnTo>
                        <a:cubicBezTo>
                          <a:pt x="2254327" y="2012541"/>
                          <a:pt x="2266188" y="1996970"/>
                          <a:pt x="2266188" y="1978086"/>
                        </a:cubicBezTo>
                        <a:lnTo>
                          <a:pt x="2266188" y="0"/>
                        </a:lnTo>
                        <a:lnTo>
                          <a:pt x="0" y="78585"/>
                        </a:lnTo>
                        <a:close/>
                      </a:path>
                    </a:pathLst>
                  </a:custGeom>
                  <a:solidFill>
                    <a:srgbClr val="DDAE58"/>
                  </a:solidFill>
                  <a:ln w="6622" cap="flat">
                    <a:noFill/>
                    <a:prstDash val="solid"/>
                    <a:miter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43827AD1-470D-409E-B707-39EC3A3F05A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703651"/>
                    <a:ext cx="438315" cy="2483656"/>
                  </a:xfrm>
                  <a:custGeom>
                    <a:avLst/>
                    <a:gdLst>
                      <a:gd name="connsiteX0" fmla="*/ 0 w 438315"/>
                      <a:gd name="connsiteY0" fmla="*/ 0 h 2483656"/>
                      <a:gd name="connsiteX1" fmla="*/ 397499 w 438315"/>
                      <a:gd name="connsiteY1" fmla="*/ 406974 h 2483656"/>
                      <a:gd name="connsiteX2" fmla="*/ 438316 w 438315"/>
                      <a:gd name="connsiteY2" fmla="*/ 2483656 h 2483656"/>
                      <a:gd name="connsiteX3" fmla="*/ 55725 w 438315"/>
                      <a:gd name="connsiteY3" fmla="*/ 2002602 h 248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8315" h="2483656">
                        <a:moveTo>
                          <a:pt x="0" y="0"/>
                        </a:moveTo>
                        <a:lnTo>
                          <a:pt x="397499" y="406974"/>
                        </a:lnTo>
                        <a:lnTo>
                          <a:pt x="438316" y="2483656"/>
                        </a:lnTo>
                        <a:lnTo>
                          <a:pt x="55725" y="2002602"/>
                        </a:lnTo>
                        <a:close/>
                      </a:path>
                    </a:pathLst>
                  </a:custGeom>
                  <a:solidFill>
                    <a:srgbClr val="ECD09C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FF839A0D-96DB-49EF-BDB0-AA299CE7178D}"/>
                      </a:ext>
                    </a:extLst>
                  </p:cNvPr>
                  <p:cNvSpPr/>
                  <p:nvPr/>
                </p:nvSpPr>
                <p:spPr>
                  <a:xfrm>
                    <a:off x="7183539" y="3588026"/>
                    <a:ext cx="2663686" cy="522599"/>
                  </a:xfrm>
                  <a:custGeom>
                    <a:avLst/>
                    <a:gdLst>
                      <a:gd name="connsiteX0" fmla="*/ 2180711 w 2663686"/>
                      <a:gd name="connsiteY0" fmla="*/ 0 h 522599"/>
                      <a:gd name="connsiteX1" fmla="*/ 0 w 2663686"/>
                      <a:gd name="connsiteY1" fmla="*/ 115625 h 522599"/>
                      <a:gd name="connsiteX2" fmla="*/ 397499 w 2663686"/>
                      <a:gd name="connsiteY2" fmla="*/ 522599 h 522599"/>
                      <a:gd name="connsiteX3" fmla="*/ 2663687 w 2663686"/>
                      <a:gd name="connsiteY3" fmla="*/ 444014 h 522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3686" h="522599">
                        <a:moveTo>
                          <a:pt x="2180711" y="0"/>
                        </a:moveTo>
                        <a:lnTo>
                          <a:pt x="0" y="115625"/>
                        </a:lnTo>
                        <a:lnTo>
                          <a:pt x="397499" y="522599"/>
                        </a:lnTo>
                        <a:lnTo>
                          <a:pt x="2663687" y="444014"/>
                        </a:lnTo>
                        <a:close/>
                      </a:path>
                    </a:pathLst>
                  </a:custGeom>
                  <a:solidFill>
                    <a:srgbClr val="F4E6C0"/>
                  </a:solidFill>
                  <a:ln w="6622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4D2F0BB-6C86-41CD-A7E8-C8EE432AFD7C}"/>
                    </a:ext>
                  </a:extLst>
                </p:cNvPr>
                <p:cNvSpPr/>
                <p:nvPr/>
              </p:nvSpPr>
              <p:spPr>
                <a:xfrm>
                  <a:off x="5355572" y="3562643"/>
                  <a:ext cx="2124881" cy="433747"/>
                </a:xfrm>
                <a:custGeom>
                  <a:avLst/>
                  <a:gdLst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0 w 1343109"/>
                    <a:gd name="connsiteY5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14160 w 1343109"/>
                    <a:gd name="connsiteY5" fmla="*/ 127506 h 170941"/>
                    <a:gd name="connsiteX6" fmla="*/ 0 w 1343109"/>
                    <a:gd name="connsiteY6" fmla="*/ 170941 h 170941"/>
                    <a:gd name="connsiteX0" fmla="*/ 0 w 1343109"/>
                    <a:gd name="connsiteY0" fmla="*/ 170941 h 170941"/>
                    <a:gd name="connsiteX1" fmla="*/ 2713 w 1343109"/>
                    <a:gd name="connsiteY1" fmla="*/ 54267 h 170941"/>
                    <a:gd name="connsiteX2" fmla="*/ 1307836 w 1343109"/>
                    <a:gd name="connsiteY2" fmla="*/ 0 h 170941"/>
                    <a:gd name="connsiteX3" fmla="*/ 1343109 w 1343109"/>
                    <a:gd name="connsiteY3" fmla="*/ 32560 h 170941"/>
                    <a:gd name="connsiteX4" fmla="*/ 32560 w 1343109"/>
                    <a:gd name="connsiteY4" fmla="*/ 86827 h 170941"/>
                    <a:gd name="connsiteX5" fmla="*/ 23685 w 1343109"/>
                    <a:gd name="connsiteY5" fmla="*/ 163225 h 170941"/>
                    <a:gd name="connsiteX6" fmla="*/ 0 w 1343109"/>
                    <a:gd name="connsiteY6" fmla="*/ 170941 h 170941"/>
                    <a:gd name="connsiteX0" fmla="*/ 0 w 1355015"/>
                    <a:gd name="connsiteY0" fmla="*/ 137603 h 163225"/>
                    <a:gd name="connsiteX1" fmla="*/ 14619 w 1355015"/>
                    <a:gd name="connsiteY1" fmla="*/ 54267 h 163225"/>
                    <a:gd name="connsiteX2" fmla="*/ 1319742 w 1355015"/>
                    <a:gd name="connsiteY2" fmla="*/ 0 h 163225"/>
                    <a:gd name="connsiteX3" fmla="*/ 1355015 w 1355015"/>
                    <a:gd name="connsiteY3" fmla="*/ 32560 h 163225"/>
                    <a:gd name="connsiteX4" fmla="*/ 44466 w 1355015"/>
                    <a:gd name="connsiteY4" fmla="*/ 86827 h 163225"/>
                    <a:gd name="connsiteX5" fmla="*/ 35591 w 1355015"/>
                    <a:gd name="connsiteY5" fmla="*/ 163225 h 163225"/>
                    <a:gd name="connsiteX6" fmla="*/ 0 w 1355015"/>
                    <a:gd name="connsiteY6" fmla="*/ 137603 h 163225"/>
                    <a:gd name="connsiteX0" fmla="*/ 0 w 1350252"/>
                    <a:gd name="connsiteY0" fmla="*/ 144747 h 163225"/>
                    <a:gd name="connsiteX1" fmla="*/ 9856 w 1350252"/>
                    <a:gd name="connsiteY1" fmla="*/ 54267 h 163225"/>
                    <a:gd name="connsiteX2" fmla="*/ 1314979 w 1350252"/>
                    <a:gd name="connsiteY2" fmla="*/ 0 h 163225"/>
                    <a:gd name="connsiteX3" fmla="*/ 1350252 w 1350252"/>
                    <a:gd name="connsiteY3" fmla="*/ 32560 h 163225"/>
                    <a:gd name="connsiteX4" fmla="*/ 39703 w 1350252"/>
                    <a:gd name="connsiteY4" fmla="*/ 86827 h 163225"/>
                    <a:gd name="connsiteX5" fmla="*/ 30828 w 1350252"/>
                    <a:gd name="connsiteY5" fmla="*/ 163225 h 163225"/>
                    <a:gd name="connsiteX6" fmla="*/ 0 w 1350252"/>
                    <a:gd name="connsiteY6" fmla="*/ 144747 h 163225"/>
                    <a:gd name="connsiteX0" fmla="*/ 0 w 1350252"/>
                    <a:gd name="connsiteY0" fmla="*/ 144747 h 167987"/>
                    <a:gd name="connsiteX1" fmla="*/ 9856 w 1350252"/>
                    <a:gd name="connsiteY1" fmla="*/ 54267 h 167987"/>
                    <a:gd name="connsiteX2" fmla="*/ 1314979 w 1350252"/>
                    <a:gd name="connsiteY2" fmla="*/ 0 h 167987"/>
                    <a:gd name="connsiteX3" fmla="*/ 1350252 w 1350252"/>
                    <a:gd name="connsiteY3" fmla="*/ 32560 h 167987"/>
                    <a:gd name="connsiteX4" fmla="*/ 39703 w 1350252"/>
                    <a:gd name="connsiteY4" fmla="*/ 86827 h 167987"/>
                    <a:gd name="connsiteX5" fmla="*/ 37972 w 1350252"/>
                    <a:gd name="connsiteY5" fmla="*/ 167987 h 167987"/>
                    <a:gd name="connsiteX6" fmla="*/ 0 w 1350252"/>
                    <a:gd name="connsiteY6" fmla="*/ 144747 h 167987"/>
                    <a:gd name="connsiteX0" fmla="*/ 0 w 1343108"/>
                    <a:gd name="connsiteY0" fmla="*/ 137604 h 167987"/>
                    <a:gd name="connsiteX1" fmla="*/ 2712 w 1343108"/>
                    <a:gd name="connsiteY1" fmla="*/ 54267 h 167987"/>
                    <a:gd name="connsiteX2" fmla="*/ 1307835 w 1343108"/>
                    <a:gd name="connsiteY2" fmla="*/ 0 h 167987"/>
                    <a:gd name="connsiteX3" fmla="*/ 1343108 w 1343108"/>
                    <a:gd name="connsiteY3" fmla="*/ 32560 h 167987"/>
                    <a:gd name="connsiteX4" fmla="*/ 32559 w 1343108"/>
                    <a:gd name="connsiteY4" fmla="*/ 86827 h 167987"/>
                    <a:gd name="connsiteX5" fmla="*/ 30828 w 1343108"/>
                    <a:gd name="connsiteY5" fmla="*/ 167987 h 167987"/>
                    <a:gd name="connsiteX6" fmla="*/ 0 w 1343108"/>
                    <a:gd name="connsiteY6" fmla="*/ 137604 h 167987"/>
                    <a:gd name="connsiteX0" fmla="*/ 0 w 1350252"/>
                    <a:gd name="connsiteY0" fmla="*/ 137604 h 167987"/>
                    <a:gd name="connsiteX1" fmla="*/ 2712 w 1350252"/>
                    <a:gd name="connsiteY1" fmla="*/ 54267 h 167987"/>
                    <a:gd name="connsiteX2" fmla="*/ 1307835 w 1350252"/>
                    <a:gd name="connsiteY2" fmla="*/ 0 h 167987"/>
                    <a:gd name="connsiteX3" fmla="*/ 1350252 w 1350252"/>
                    <a:gd name="connsiteY3" fmla="*/ 30178 h 167987"/>
                    <a:gd name="connsiteX4" fmla="*/ 32559 w 1350252"/>
                    <a:gd name="connsiteY4" fmla="*/ 86827 h 167987"/>
                    <a:gd name="connsiteX5" fmla="*/ 30828 w 1350252"/>
                    <a:gd name="connsiteY5" fmla="*/ 167987 h 167987"/>
                    <a:gd name="connsiteX6" fmla="*/ 0 w 1350252"/>
                    <a:gd name="connsiteY6" fmla="*/ 137604 h 167987"/>
                    <a:gd name="connsiteX0" fmla="*/ 0 w 1355015"/>
                    <a:gd name="connsiteY0" fmla="*/ 189991 h 189991"/>
                    <a:gd name="connsiteX1" fmla="*/ 7475 w 1355015"/>
                    <a:gd name="connsiteY1" fmla="*/ 54267 h 189991"/>
                    <a:gd name="connsiteX2" fmla="*/ 1312598 w 1355015"/>
                    <a:gd name="connsiteY2" fmla="*/ 0 h 189991"/>
                    <a:gd name="connsiteX3" fmla="*/ 1355015 w 1355015"/>
                    <a:gd name="connsiteY3" fmla="*/ 30178 h 189991"/>
                    <a:gd name="connsiteX4" fmla="*/ 37322 w 1355015"/>
                    <a:gd name="connsiteY4" fmla="*/ 86827 h 189991"/>
                    <a:gd name="connsiteX5" fmla="*/ 35591 w 1355015"/>
                    <a:gd name="connsiteY5" fmla="*/ 167987 h 189991"/>
                    <a:gd name="connsiteX6" fmla="*/ 0 w 1355015"/>
                    <a:gd name="connsiteY6" fmla="*/ 189991 h 189991"/>
                    <a:gd name="connsiteX0" fmla="*/ 0 w 1355015"/>
                    <a:gd name="connsiteY0" fmla="*/ 189991 h 215612"/>
                    <a:gd name="connsiteX1" fmla="*/ 7475 w 1355015"/>
                    <a:gd name="connsiteY1" fmla="*/ 54267 h 215612"/>
                    <a:gd name="connsiteX2" fmla="*/ 1312598 w 1355015"/>
                    <a:gd name="connsiteY2" fmla="*/ 0 h 215612"/>
                    <a:gd name="connsiteX3" fmla="*/ 1355015 w 1355015"/>
                    <a:gd name="connsiteY3" fmla="*/ 30178 h 215612"/>
                    <a:gd name="connsiteX4" fmla="*/ 37322 w 1355015"/>
                    <a:gd name="connsiteY4" fmla="*/ 86827 h 215612"/>
                    <a:gd name="connsiteX5" fmla="*/ 35591 w 1355015"/>
                    <a:gd name="connsiteY5" fmla="*/ 215612 h 215612"/>
                    <a:gd name="connsiteX6" fmla="*/ 0 w 1355015"/>
                    <a:gd name="connsiteY6" fmla="*/ 189991 h 215612"/>
                    <a:gd name="connsiteX0" fmla="*/ 2189 w 1347679"/>
                    <a:gd name="connsiteY0" fmla="*/ 185228 h 215612"/>
                    <a:gd name="connsiteX1" fmla="*/ 139 w 1347679"/>
                    <a:gd name="connsiteY1" fmla="*/ 54267 h 215612"/>
                    <a:gd name="connsiteX2" fmla="*/ 1305262 w 1347679"/>
                    <a:gd name="connsiteY2" fmla="*/ 0 h 215612"/>
                    <a:gd name="connsiteX3" fmla="*/ 1347679 w 1347679"/>
                    <a:gd name="connsiteY3" fmla="*/ 30178 h 215612"/>
                    <a:gd name="connsiteX4" fmla="*/ 29986 w 1347679"/>
                    <a:gd name="connsiteY4" fmla="*/ 86827 h 215612"/>
                    <a:gd name="connsiteX5" fmla="*/ 28255 w 1347679"/>
                    <a:gd name="connsiteY5" fmla="*/ 215612 h 215612"/>
                    <a:gd name="connsiteX6" fmla="*/ 2189 w 1347679"/>
                    <a:gd name="connsiteY6" fmla="*/ 185228 h 215612"/>
                    <a:gd name="connsiteX0" fmla="*/ 2189 w 1359882"/>
                    <a:gd name="connsiteY0" fmla="*/ 185228 h 215612"/>
                    <a:gd name="connsiteX1" fmla="*/ 139 w 1359882"/>
                    <a:gd name="connsiteY1" fmla="*/ 54267 h 215612"/>
                    <a:gd name="connsiteX2" fmla="*/ 1305262 w 1359882"/>
                    <a:gd name="connsiteY2" fmla="*/ 0 h 215612"/>
                    <a:gd name="connsiteX3" fmla="*/ 1359882 w 1359882"/>
                    <a:gd name="connsiteY3" fmla="*/ 46448 h 215612"/>
                    <a:gd name="connsiteX4" fmla="*/ 29986 w 1359882"/>
                    <a:gd name="connsiteY4" fmla="*/ 86827 h 215612"/>
                    <a:gd name="connsiteX5" fmla="*/ 28255 w 1359882"/>
                    <a:gd name="connsiteY5" fmla="*/ 215612 h 215612"/>
                    <a:gd name="connsiteX6" fmla="*/ 2189 w 1359882"/>
                    <a:gd name="connsiteY6" fmla="*/ 185228 h 215612"/>
                    <a:gd name="connsiteX0" fmla="*/ 2189 w 1359882"/>
                    <a:gd name="connsiteY0" fmla="*/ 173025 h 203409"/>
                    <a:gd name="connsiteX1" fmla="*/ 139 w 1359882"/>
                    <a:gd name="connsiteY1" fmla="*/ 42064 h 203409"/>
                    <a:gd name="connsiteX2" fmla="*/ 1313397 w 1359882"/>
                    <a:gd name="connsiteY2" fmla="*/ 0 h 203409"/>
                    <a:gd name="connsiteX3" fmla="*/ 1359882 w 1359882"/>
                    <a:gd name="connsiteY3" fmla="*/ 34245 h 203409"/>
                    <a:gd name="connsiteX4" fmla="*/ 29986 w 1359882"/>
                    <a:gd name="connsiteY4" fmla="*/ 74624 h 203409"/>
                    <a:gd name="connsiteX5" fmla="*/ 28255 w 1359882"/>
                    <a:gd name="connsiteY5" fmla="*/ 203409 h 203409"/>
                    <a:gd name="connsiteX6" fmla="*/ 2189 w 1359882"/>
                    <a:gd name="connsiteY6" fmla="*/ 173025 h 203409"/>
                    <a:gd name="connsiteX0" fmla="*/ 2189 w 1359882"/>
                    <a:gd name="connsiteY0" fmla="*/ 182156 h 212540"/>
                    <a:gd name="connsiteX1" fmla="*/ 139 w 1359882"/>
                    <a:gd name="connsiteY1" fmla="*/ 51195 h 212540"/>
                    <a:gd name="connsiteX2" fmla="*/ 960342 w 1359882"/>
                    <a:gd name="connsiteY2" fmla="*/ 0 h 212540"/>
                    <a:gd name="connsiteX3" fmla="*/ 1359882 w 1359882"/>
                    <a:gd name="connsiteY3" fmla="*/ 43376 h 212540"/>
                    <a:gd name="connsiteX4" fmla="*/ 29986 w 1359882"/>
                    <a:gd name="connsiteY4" fmla="*/ 83755 h 212540"/>
                    <a:gd name="connsiteX5" fmla="*/ 28255 w 1359882"/>
                    <a:gd name="connsiteY5" fmla="*/ 212540 h 212540"/>
                    <a:gd name="connsiteX6" fmla="*/ 2189 w 1359882"/>
                    <a:gd name="connsiteY6" fmla="*/ 182156 h 212540"/>
                    <a:gd name="connsiteX0" fmla="*/ 2189 w 1009870"/>
                    <a:gd name="connsiteY0" fmla="*/ 182156 h 212540"/>
                    <a:gd name="connsiteX1" fmla="*/ 139 w 1009870"/>
                    <a:gd name="connsiteY1" fmla="*/ 51195 h 212540"/>
                    <a:gd name="connsiteX2" fmla="*/ 960342 w 1009870"/>
                    <a:gd name="connsiteY2" fmla="*/ 0 h 212540"/>
                    <a:gd name="connsiteX3" fmla="*/ 1009870 w 1009870"/>
                    <a:gd name="connsiteY3" fmla="*/ 32724 h 212540"/>
                    <a:gd name="connsiteX4" fmla="*/ 29986 w 1009870"/>
                    <a:gd name="connsiteY4" fmla="*/ 83755 h 212540"/>
                    <a:gd name="connsiteX5" fmla="*/ 28255 w 1009870"/>
                    <a:gd name="connsiteY5" fmla="*/ 212540 h 212540"/>
                    <a:gd name="connsiteX6" fmla="*/ 2189 w 1009870"/>
                    <a:gd name="connsiteY6" fmla="*/ 182156 h 212540"/>
                    <a:gd name="connsiteX0" fmla="*/ 2189 w 1003783"/>
                    <a:gd name="connsiteY0" fmla="*/ 182156 h 212540"/>
                    <a:gd name="connsiteX1" fmla="*/ 139 w 1003783"/>
                    <a:gd name="connsiteY1" fmla="*/ 51195 h 212540"/>
                    <a:gd name="connsiteX2" fmla="*/ 960342 w 1003783"/>
                    <a:gd name="connsiteY2" fmla="*/ 0 h 212540"/>
                    <a:gd name="connsiteX3" fmla="*/ 1003783 w 1003783"/>
                    <a:gd name="connsiteY3" fmla="*/ 26637 h 212540"/>
                    <a:gd name="connsiteX4" fmla="*/ 29986 w 1003783"/>
                    <a:gd name="connsiteY4" fmla="*/ 83755 h 212540"/>
                    <a:gd name="connsiteX5" fmla="*/ 28255 w 1003783"/>
                    <a:gd name="connsiteY5" fmla="*/ 212540 h 212540"/>
                    <a:gd name="connsiteX6" fmla="*/ 2189 w 1003783"/>
                    <a:gd name="connsiteY6" fmla="*/ 182156 h 212540"/>
                    <a:gd name="connsiteX0" fmla="*/ 2189 w 1003783"/>
                    <a:gd name="connsiteY0" fmla="*/ 183678 h 214062"/>
                    <a:gd name="connsiteX1" fmla="*/ 139 w 1003783"/>
                    <a:gd name="connsiteY1" fmla="*/ 52717 h 214062"/>
                    <a:gd name="connsiteX2" fmla="*/ 969473 w 1003783"/>
                    <a:gd name="connsiteY2" fmla="*/ 0 h 214062"/>
                    <a:gd name="connsiteX3" fmla="*/ 1003783 w 1003783"/>
                    <a:gd name="connsiteY3" fmla="*/ 28159 h 214062"/>
                    <a:gd name="connsiteX4" fmla="*/ 29986 w 1003783"/>
                    <a:gd name="connsiteY4" fmla="*/ 85277 h 214062"/>
                    <a:gd name="connsiteX5" fmla="*/ 28255 w 1003783"/>
                    <a:gd name="connsiteY5" fmla="*/ 214062 h 214062"/>
                    <a:gd name="connsiteX6" fmla="*/ 2189 w 1003783"/>
                    <a:gd name="connsiteY6" fmla="*/ 183678 h 214062"/>
                    <a:gd name="connsiteX0" fmla="*/ 2189 w 1019001"/>
                    <a:gd name="connsiteY0" fmla="*/ 183678 h 214062"/>
                    <a:gd name="connsiteX1" fmla="*/ 139 w 1019001"/>
                    <a:gd name="connsiteY1" fmla="*/ 52717 h 214062"/>
                    <a:gd name="connsiteX2" fmla="*/ 969473 w 1019001"/>
                    <a:gd name="connsiteY2" fmla="*/ 0 h 214062"/>
                    <a:gd name="connsiteX3" fmla="*/ 1019001 w 1019001"/>
                    <a:gd name="connsiteY3" fmla="*/ 49464 h 214062"/>
                    <a:gd name="connsiteX4" fmla="*/ 29986 w 1019001"/>
                    <a:gd name="connsiteY4" fmla="*/ 85277 h 214062"/>
                    <a:gd name="connsiteX5" fmla="*/ 28255 w 1019001"/>
                    <a:gd name="connsiteY5" fmla="*/ 214062 h 214062"/>
                    <a:gd name="connsiteX6" fmla="*/ 2189 w 1019001"/>
                    <a:gd name="connsiteY6" fmla="*/ 183678 h 214062"/>
                    <a:gd name="connsiteX0" fmla="*/ 2189 w 1019001"/>
                    <a:gd name="connsiteY0" fmla="*/ 171503 h 201887"/>
                    <a:gd name="connsiteX1" fmla="*/ 139 w 1019001"/>
                    <a:gd name="connsiteY1" fmla="*/ 40542 h 201887"/>
                    <a:gd name="connsiteX2" fmla="*/ 986212 w 1019001"/>
                    <a:gd name="connsiteY2" fmla="*/ 0 h 201887"/>
                    <a:gd name="connsiteX3" fmla="*/ 1019001 w 1019001"/>
                    <a:gd name="connsiteY3" fmla="*/ 37289 h 201887"/>
                    <a:gd name="connsiteX4" fmla="*/ 29986 w 1019001"/>
                    <a:gd name="connsiteY4" fmla="*/ 73102 h 201887"/>
                    <a:gd name="connsiteX5" fmla="*/ 28255 w 1019001"/>
                    <a:gd name="connsiteY5" fmla="*/ 201887 h 201887"/>
                    <a:gd name="connsiteX6" fmla="*/ 2189 w 1019001"/>
                    <a:gd name="connsiteY6" fmla="*/ 171503 h 201887"/>
                    <a:gd name="connsiteX0" fmla="*/ 2189 w 1011392"/>
                    <a:gd name="connsiteY0" fmla="*/ 171503 h 201887"/>
                    <a:gd name="connsiteX1" fmla="*/ 139 w 1011392"/>
                    <a:gd name="connsiteY1" fmla="*/ 40542 h 201887"/>
                    <a:gd name="connsiteX2" fmla="*/ 986212 w 1011392"/>
                    <a:gd name="connsiteY2" fmla="*/ 0 h 201887"/>
                    <a:gd name="connsiteX3" fmla="*/ 1011392 w 1011392"/>
                    <a:gd name="connsiteY3" fmla="*/ 29680 h 201887"/>
                    <a:gd name="connsiteX4" fmla="*/ 29986 w 1011392"/>
                    <a:gd name="connsiteY4" fmla="*/ 73102 h 201887"/>
                    <a:gd name="connsiteX5" fmla="*/ 28255 w 1011392"/>
                    <a:gd name="connsiteY5" fmla="*/ 201887 h 201887"/>
                    <a:gd name="connsiteX6" fmla="*/ 2189 w 1011392"/>
                    <a:gd name="connsiteY6" fmla="*/ 171503 h 201887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4246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  <a:gd name="connsiteX0" fmla="*/ 2189 w 1011392"/>
                    <a:gd name="connsiteY0" fmla="*/ 176069 h 206453"/>
                    <a:gd name="connsiteX1" fmla="*/ 139 w 1011392"/>
                    <a:gd name="connsiteY1" fmla="*/ 45108 h 206453"/>
                    <a:gd name="connsiteX2" fmla="*/ 980125 w 1011392"/>
                    <a:gd name="connsiteY2" fmla="*/ 0 h 206453"/>
                    <a:gd name="connsiteX3" fmla="*/ 1011392 w 1011392"/>
                    <a:gd name="connsiteY3" fmla="*/ 32724 h 206453"/>
                    <a:gd name="connsiteX4" fmla="*/ 29986 w 1011392"/>
                    <a:gd name="connsiteY4" fmla="*/ 77668 h 206453"/>
                    <a:gd name="connsiteX5" fmla="*/ 28255 w 1011392"/>
                    <a:gd name="connsiteY5" fmla="*/ 206453 h 206453"/>
                    <a:gd name="connsiteX6" fmla="*/ 2189 w 1011392"/>
                    <a:gd name="connsiteY6" fmla="*/ 176069 h 206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1392" h="206453">
                      <a:moveTo>
                        <a:pt x="2189" y="176069"/>
                      </a:moveTo>
                      <a:cubicBezTo>
                        <a:pt x="3093" y="137178"/>
                        <a:pt x="-765" y="83999"/>
                        <a:pt x="139" y="45108"/>
                      </a:cubicBezTo>
                      <a:lnTo>
                        <a:pt x="980125" y="0"/>
                      </a:lnTo>
                      <a:lnTo>
                        <a:pt x="1011392" y="32724"/>
                      </a:lnTo>
                      <a:lnTo>
                        <a:pt x="29986" y="77668"/>
                      </a:lnTo>
                      <a:lnTo>
                        <a:pt x="28255" y="206453"/>
                      </a:lnTo>
                      <a:lnTo>
                        <a:pt x="2189" y="176069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4A73013-8EDF-4DC2-B80E-94632F6C1D1A}"/>
                  </a:ext>
                </a:extLst>
              </p:cNvPr>
              <p:cNvGrpSpPr/>
              <p:nvPr/>
            </p:nvGrpSpPr>
            <p:grpSpPr>
              <a:xfrm>
                <a:off x="5740188" y="5376239"/>
                <a:ext cx="1002670" cy="362577"/>
                <a:chOff x="5740188" y="5376239"/>
                <a:chExt cx="1002670" cy="362577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53DA42B-8929-4C0E-B8A0-20704E0AC0AB}"/>
                    </a:ext>
                  </a:extLst>
                </p:cNvPr>
                <p:cNvGrpSpPr/>
                <p:nvPr/>
              </p:nvGrpSpPr>
              <p:grpSpPr>
                <a:xfrm rot="21372599">
                  <a:off x="6425543" y="5376239"/>
                  <a:ext cx="317315" cy="317171"/>
                  <a:chOff x="4424793" y="3488664"/>
                  <a:chExt cx="1612383" cy="161164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FADD795F-415A-44CE-9352-211993D24AAB}"/>
                      </a:ext>
                    </a:extLst>
                  </p:cNvPr>
                  <p:cNvSpPr/>
                  <p:nvPr/>
                </p:nvSpPr>
                <p:spPr>
                  <a:xfrm>
                    <a:off x="4424793" y="3488664"/>
                    <a:ext cx="1612383" cy="1611648"/>
                  </a:xfrm>
                  <a:custGeom>
                    <a:avLst/>
                    <a:gdLst>
                      <a:gd name="connsiteX0" fmla="*/ 3281870 w 3281869"/>
                      <a:gd name="connsiteY0" fmla="*/ 0 h 3280374"/>
                      <a:gd name="connsiteX1" fmla="*/ 3281870 w 3281869"/>
                      <a:gd name="connsiteY1" fmla="*/ 3280375 h 3280374"/>
                      <a:gd name="connsiteX2" fmla="*/ 0 w 3281869"/>
                      <a:gd name="connsiteY2" fmla="*/ 3280375 h 3280374"/>
                      <a:gd name="connsiteX3" fmla="*/ 0 w 3281869"/>
                      <a:gd name="connsiteY3" fmla="*/ 3252316 h 3280374"/>
                      <a:gd name="connsiteX4" fmla="*/ 71 w 3281869"/>
                      <a:gd name="connsiteY4" fmla="*/ 31904 h 3280374"/>
                      <a:gd name="connsiteX5" fmla="*/ 2065 w 3281869"/>
                      <a:gd name="connsiteY5" fmla="*/ 71 h 3280374"/>
                      <a:gd name="connsiteX6" fmla="*/ 3281870 w 3281869"/>
                      <a:gd name="connsiteY6" fmla="*/ 0 h 3280374"/>
                      <a:gd name="connsiteX7" fmla="*/ 164222 w 3281869"/>
                      <a:gd name="connsiteY7" fmla="*/ 3117435 h 3280374"/>
                      <a:gd name="connsiteX8" fmla="*/ 3116082 w 3281869"/>
                      <a:gd name="connsiteY8" fmla="*/ 3117435 h 3280374"/>
                      <a:gd name="connsiteX9" fmla="*/ 3116082 w 3281869"/>
                      <a:gd name="connsiteY9" fmla="*/ 165788 h 3280374"/>
                      <a:gd name="connsiteX10" fmla="*/ 164222 w 3281869"/>
                      <a:gd name="connsiteY10" fmla="*/ 165788 h 3280374"/>
                      <a:gd name="connsiteX11" fmla="*/ 164222 w 3281869"/>
                      <a:gd name="connsiteY11" fmla="*/ 3117435 h 3280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1869" h="3280374">
                        <a:moveTo>
                          <a:pt x="3281870" y="0"/>
                        </a:moveTo>
                        <a:cubicBezTo>
                          <a:pt x="3281870" y="1092936"/>
                          <a:pt x="3281870" y="2185872"/>
                          <a:pt x="3281870" y="3280375"/>
                        </a:cubicBezTo>
                        <a:cubicBezTo>
                          <a:pt x="2187439" y="3280375"/>
                          <a:pt x="1095571" y="3280375"/>
                          <a:pt x="0" y="3280375"/>
                        </a:cubicBezTo>
                        <a:cubicBezTo>
                          <a:pt x="0" y="3271188"/>
                          <a:pt x="0" y="3261716"/>
                          <a:pt x="0" y="3252316"/>
                        </a:cubicBezTo>
                        <a:cubicBezTo>
                          <a:pt x="0" y="2178822"/>
                          <a:pt x="0" y="1105399"/>
                          <a:pt x="71" y="31904"/>
                        </a:cubicBezTo>
                        <a:cubicBezTo>
                          <a:pt x="71" y="21293"/>
                          <a:pt x="1353" y="10682"/>
                          <a:pt x="2065" y="71"/>
                        </a:cubicBezTo>
                        <a:cubicBezTo>
                          <a:pt x="1095357" y="0"/>
                          <a:pt x="2188578" y="0"/>
                          <a:pt x="3281870" y="0"/>
                        </a:cubicBezTo>
                        <a:close/>
                        <a:moveTo>
                          <a:pt x="164222" y="3117435"/>
                        </a:moveTo>
                        <a:cubicBezTo>
                          <a:pt x="1149196" y="3117435"/>
                          <a:pt x="2132104" y="3117435"/>
                          <a:pt x="3116082" y="3117435"/>
                        </a:cubicBezTo>
                        <a:cubicBezTo>
                          <a:pt x="3116082" y="2132461"/>
                          <a:pt x="3116082" y="1148840"/>
                          <a:pt x="3116082" y="165788"/>
                        </a:cubicBezTo>
                        <a:cubicBezTo>
                          <a:pt x="2131250" y="165788"/>
                          <a:pt x="1148341" y="165788"/>
                          <a:pt x="164222" y="165788"/>
                        </a:cubicBezTo>
                        <a:cubicBezTo>
                          <a:pt x="164222" y="1149837"/>
                          <a:pt x="164222" y="2132105"/>
                          <a:pt x="164222" y="3117435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0A0B0187-B53E-416B-B884-1B36A8F86795}"/>
                      </a:ext>
                    </a:extLst>
                  </p:cNvPr>
                  <p:cNvSpPr/>
                  <p:nvPr/>
                </p:nvSpPr>
                <p:spPr>
                  <a:xfrm>
                    <a:off x="4831107" y="3784487"/>
                    <a:ext cx="301701" cy="903352"/>
                  </a:xfrm>
                  <a:custGeom>
                    <a:avLst/>
                    <a:gdLst>
                      <a:gd name="connsiteX0" fmla="*/ 144922 w 614086"/>
                      <a:gd name="connsiteY0" fmla="*/ 511537 h 1838698"/>
                      <a:gd name="connsiteX1" fmla="*/ 0 w 614086"/>
                      <a:gd name="connsiteY1" fmla="*/ 511537 h 1838698"/>
                      <a:gd name="connsiteX2" fmla="*/ 306936 w 614086"/>
                      <a:gd name="connsiteY2" fmla="*/ 0 h 1838698"/>
                      <a:gd name="connsiteX3" fmla="*/ 614086 w 614086"/>
                      <a:gd name="connsiteY3" fmla="*/ 511893 h 1838698"/>
                      <a:gd name="connsiteX4" fmla="*/ 471799 w 614086"/>
                      <a:gd name="connsiteY4" fmla="*/ 511893 h 1838698"/>
                      <a:gd name="connsiteX5" fmla="*/ 471799 w 614086"/>
                      <a:gd name="connsiteY5" fmla="*/ 1838699 h 1838698"/>
                      <a:gd name="connsiteX6" fmla="*/ 144922 w 614086"/>
                      <a:gd name="connsiteY6" fmla="*/ 1838699 h 1838698"/>
                      <a:gd name="connsiteX7" fmla="*/ 144922 w 614086"/>
                      <a:gd name="connsiteY7" fmla="*/ 511537 h 183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086" h="1838698">
                        <a:moveTo>
                          <a:pt x="144922" y="511537"/>
                        </a:moveTo>
                        <a:cubicBezTo>
                          <a:pt x="95784" y="511537"/>
                          <a:pt x="50705" y="511537"/>
                          <a:pt x="0" y="511537"/>
                        </a:cubicBezTo>
                        <a:cubicBezTo>
                          <a:pt x="103333" y="339339"/>
                          <a:pt x="204173" y="171272"/>
                          <a:pt x="306936" y="0"/>
                        </a:cubicBezTo>
                        <a:cubicBezTo>
                          <a:pt x="409984" y="171770"/>
                          <a:pt x="510825" y="339838"/>
                          <a:pt x="614086" y="511893"/>
                        </a:cubicBezTo>
                        <a:cubicBezTo>
                          <a:pt x="564165" y="511893"/>
                          <a:pt x="519157" y="511893"/>
                          <a:pt x="471799" y="511893"/>
                        </a:cubicBezTo>
                        <a:cubicBezTo>
                          <a:pt x="471799" y="955064"/>
                          <a:pt x="471799" y="1395813"/>
                          <a:pt x="471799" y="1838699"/>
                        </a:cubicBezTo>
                        <a:cubicBezTo>
                          <a:pt x="362057" y="1838699"/>
                          <a:pt x="254664" y="1838699"/>
                          <a:pt x="144922" y="1838699"/>
                        </a:cubicBezTo>
                        <a:cubicBezTo>
                          <a:pt x="144922" y="1397309"/>
                          <a:pt x="144922" y="956559"/>
                          <a:pt x="144922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A1E68B7E-5FE4-4CA3-9BFA-E021626F4853}"/>
                      </a:ext>
                    </a:extLst>
                  </p:cNvPr>
                  <p:cNvSpPr/>
                  <p:nvPr/>
                </p:nvSpPr>
                <p:spPr>
                  <a:xfrm>
                    <a:off x="5332974" y="3784487"/>
                    <a:ext cx="302015" cy="903702"/>
                  </a:xfrm>
                  <a:custGeom>
                    <a:avLst/>
                    <a:gdLst>
                      <a:gd name="connsiteX0" fmla="*/ 614728 w 614727"/>
                      <a:gd name="connsiteY0" fmla="*/ 511537 h 1839410"/>
                      <a:gd name="connsiteX1" fmla="*/ 471372 w 614727"/>
                      <a:gd name="connsiteY1" fmla="*/ 511537 h 1839410"/>
                      <a:gd name="connsiteX2" fmla="*/ 471372 w 614727"/>
                      <a:gd name="connsiteY2" fmla="*/ 1839411 h 1839410"/>
                      <a:gd name="connsiteX3" fmla="*/ 144709 w 614727"/>
                      <a:gd name="connsiteY3" fmla="*/ 1839411 h 1839410"/>
                      <a:gd name="connsiteX4" fmla="*/ 144709 w 614727"/>
                      <a:gd name="connsiteY4" fmla="*/ 512961 h 1839410"/>
                      <a:gd name="connsiteX5" fmla="*/ 0 w 614727"/>
                      <a:gd name="connsiteY5" fmla="*/ 512961 h 1839410"/>
                      <a:gd name="connsiteX6" fmla="*/ 307649 w 614727"/>
                      <a:gd name="connsiteY6" fmla="*/ 0 h 1839410"/>
                      <a:gd name="connsiteX7" fmla="*/ 614728 w 614727"/>
                      <a:gd name="connsiteY7" fmla="*/ 511537 h 18394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14727" h="1839410">
                        <a:moveTo>
                          <a:pt x="614728" y="511537"/>
                        </a:moveTo>
                        <a:cubicBezTo>
                          <a:pt x="564664" y="511537"/>
                          <a:pt x="519513" y="511537"/>
                          <a:pt x="471372" y="511537"/>
                        </a:cubicBezTo>
                        <a:cubicBezTo>
                          <a:pt x="471372" y="955206"/>
                          <a:pt x="471372" y="1396597"/>
                          <a:pt x="471372" y="1839411"/>
                        </a:cubicBezTo>
                        <a:cubicBezTo>
                          <a:pt x="361487" y="1839411"/>
                          <a:pt x="254736" y="1839411"/>
                          <a:pt x="144709" y="1839411"/>
                        </a:cubicBezTo>
                        <a:cubicBezTo>
                          <a:pt x="144709" y="1397950"/>
                          <a:pt x="144709" y="956631"/>
                          <a:pt x="144709" y="512961"/>
                        </a:cubicBezTo>
                        <a:cubicBezTo>
                          <a:pt x="96425" y="512961"/>
                          <a:pt x="51275" y="512961"/>
                          <a:pt x="0" y="512961"/>
                        </a:cubicBezTo>
                        <a:cubicBezTo>
                          <a:pt x="103476" y="340479"/>
                          <a:pt x="204245" y="172340"/>
                          <a:pt x="307649" y="0"/>
                        </a:cubicBezTo>
                        <a:cubicBezTo>
                          <a:pt x="409985" y="170417"/>
                          <a:pt x="510825" y="338342"/>
                          <a:pt x="614728" y="51153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99189337-0BB8-41A7-A1FA-73FEC92D19E3}"/>
                      </a:ext>
                    </a:extLst>
                  </p:cNvPr>
                  <p:cNvSpPr/>
                  <p:nvPr/>
                </p:nvSpPr>
                <p:spPr>
                  <a:xfrm>
                    <a:off x="4731637" y="4739971"/>
                    <a:ext cx="1002124" cy="98491"/>
                  </a:xfrm>
                  <a:custGeom>
                    <a:avLst/>
                    <a:gdLst>
                      <a:gd name="connsiteX0" fmla="*/ 0 w 2039739"/>
                      <a:gd name="connsiteY0" fmla="*/ 200470 h 200470"/>
                      <a:gd name="connsiteX1" fmla="*/ 0 w 2039739"/>
                      <a:gd name="connsiteY1" fmla="*/ 0 h 200470"/>
                      <a:gd name="connsiteX2" fmla="*/ 2039739 w 2039739"/>
                      <a:gd name="connsiteY2" fmla="*/ 0 h 200470"/>
                      <a:gd name="connsiteX3" fmla="*/ 2039739 w 2039739"/>
                      <a:gd name="connsiteY3" fmla="*/ 200470 h 200470"/>
                      <a:gd name="connsiteX4" fmla="*/ 0 w 2039739"/>
                      <a:gd name="connsiteY4" fmla="*/ 200470 h 200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9739" h="200470">
                        <a:moveTo>
                          <a:pt x="0" y="200470"/>
                        </a:moveTo>
                        <a:cubicBezTo>
                          <a:pt x="0" y="133243"/>
                          <a:pt x="0" y="67512"/>
                          <a:pt x="0" y="0"/>
                        </a:cubicBezTo>
                        <a:cubicBezTo>
                          <a:pt x="679889" y="0"/>
                          <a:pt x="1358782" y="0"/>
                          <a:pt x="2039739" y="0"/>
                        </a:cubicBezTo>
                        <a:cubicBezTo>
                          <a:pt x="2039739" y="66016"/>
                          <a:pt x="2039739" y="132389"/>
                          <a:pt x="2039739" y="200470"/>
                        </a:cubicBezTo>
                        <a:cubicBezTo>
                          <a:pt x="1360847" y="200470"/>
                          <a:pt x="681883" y="200470"/>
                          <a:pt x="0" y="200470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F2BAEE29-082D-45CB-9717-B5F627993997}"/>
                    </a:ext>
                  </a:extLst>
                </p:cNvPr>
                <p:cNvGrpSpPr/>
                <p:nvPr/>
              </p:nvGrpSpPr>
              <p:grpSpPr>
                <a:xfrm rot="21372599">
                  <a:off x="5740188" y="5421493"/>
                  <a:ext cx="317178" cy="317323"/>
                  <a:chOff x="2667000" y="5246457"/>
                  <a:chExt cx="1611683" cy="161241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3E626485-8350-4B61-B50D-499062D637F7}"/>
                      </a:ext>
                    </a:extLst>
                  </p:cNvPr>
                  <p:cNvSpPr/>
                  <p:nvPr/>
                </p:nvSpPr>
                <p:spPr>
                  <a:xfrm>
                    <a:off x="2667000" y="5246457"/>
                    <a:ext cx="1611683" cy="1612418"/>
                  </a:xfrm>
                  <a:custGeom>
                    <a:avLst/>
                    <a:gdLst>
                      <a:gd name="connsiteX0" fmla="*/ 0 w 3280445"/>
                      <a:gd name="connsiteY0" fmla="*/ 2065 h 3281941"/>
                      <a:gd name="connsiteX1" fmla="*/ 31833 w 3280445"/>
                      <a:gd name="connsiteY1" fmla="*/ 71 h 3281941"/>
                      <a:gd name="connsiteX2" fmla="*/ 3247046 w 3280445"/>
                      <a:gd name="connsiteY2" fmla="*/ 0 h 3281941"/>
                      <a:gd name="connsiteX3" fmla="*/ 3280446 w 3280445"/>
                      <a:gd name="connsiteY3" fmla="*/ 0 h 3281941"/>
                      <a:gd name="connsiteX4" fmla="*/ 3280446 w 3280445"/>
                      <a:gd name="connsiteY4" fmla="*/ 3281941 h 3281941"/>
                      <a:gd name="connsiteX5" fmla="*/ 0 w 3280445"/>
                      <a:gd name="connsiteY5" fmla="*/ 3281941 h 3281941"/>
                      <a:gd name="connsiteX6" fmla="*/ 0 w 3280445"/>
                      <a:gd name="connsiteY6" fmla="*/ 2065 h 3281941"/>
                      <a:gd name="connsiteX7" fmla="*/ 3117720 w 3280445"/>
                      <a:gd name="connsiteY7" fmla="*/ 164507 h 3281941"/>
                      <a:gd name="connsiteX8" fmla="*/ 165860 w 3280445"/>
                      <a:gd name="connsiteY8" fmla="*/ 164507 h 3281941"/>
                      <a:gd name="connsiteX9" fmla="*/ 165860 w 3280445"/>
                      <a:gd name="connsiteY9" fmla="*/ 3116082 h 3281941"/>
                      <a:gd name="connsiteX10" fmla="*/ 3117720 w 3280445"/>
                      <a:gd name="connsiteY10" fmla="*/ 3116082 h 3281941"/>
                      <a:gd name="connsiteX11" fmla="*/ 3117720 w 3280445"/>
                      <a:gd name="connsiteY11" fmla="*/ 164507 h 3281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80445" h="3281941">
                        <a:moveTo>
                          <a:pt x="0" y="2065"/>
                        </a:moveTo>
                        <a:cubicBezTo>
                          <a:pt x="10611" y="1353"/>
                          <a:pt x="21222" y="71"/>
                          <a:pt x="31833" y="71"/>
                        </a:cubicBezTo>
                        <a:cubicBezTo>
                          <a:pt x="1103547" y="0"/>
                          <a:pt x="2175332" y="0"/>
                          <a:pt x="3247046" y="0"/>
                        </a:cubicBezTo>
                        <a:cubicBezTo>
                          <a:pt x="3257586" y="0"/>
                          <a:pt x="3268197" y="0"/>
                          <a:pt x="3280446" y="0"/>
                        </a:cubicBezTo>
                        <a:cubicBezTo>
                          <a:pt x="3280446" y="1094218"/>
                          <a:pt x="3280446" y="2186086"/>
                          <a:pt x="3280446" y="3281941"/>
                        </a:cubicBezTo>
                        <a:cubicBezTo>
                          <a:pt x="2187296" y="3281941"/>
                          <a:pt x="1093648" y="3281941"/>
                          <a:pt x="0" y="3281941"/>
                        </a:cubicBezTo>
                        <a:cubicBezTo>
                          <a:pt x="0" y="2188649"/>
                          <a:pt x="0" y="1095357"/>
                          <a:pt x="0" y="2065"/>
                        </a:cubicBezTo>
                        <a:close/>
                        <a:moveTo>
                          <a:pt x="3117720" y="164507"/>
                        </a:moveTo>
                        <a:cubicBezTo>
                          <a:pt x="2132674" y="164507"/>
                          <a:pt x="1149765" y="164507"/>
                          <a:pt x="165860" y="164507"/>
                        </a:cubicBezTo>
                        <a:cubicBezTo>
                          <a:pt x="165860" y="1149481"/>
                          <a:pt x="165860" y="2133102"/>
                          <a:pt x="165860" y="3116082"/>
                        </a:cubicBezTo>
                        <a:cubicBezTo>
                          <a:pt x="1150691" y="3116082"/>
                          <a:pt x="2133671" y="3116082"/>
                          <a:pt x="3117720" y="3116082"/>
                        </a:cubicBezTo>
                        <a:cubicBezTo>
                          <a:pt x="3117720" y="2132034"/>
                          <a:pt x="3117720" y="1149765"/>
                          <a:pt x="3117720" y="164507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887E865-5B71-4F50-88FA-4E948CC06767}"/>
                      </a:ext>
                    </a:extLst>
                  </p:cNvPr>
                  <p:cNvSpPr/>
                  <p:nvPr/>
                </p:nvSpPr>
                <p:spPr>
                  <a:xfrm>
                    <a:off x="3113110" y="5624181"/>
                    <a:ext cx="803029" cy="904197"/>
                  </a:xfrm>
                  <a:custGeom>
                    <a:avLst/>
                    <a:gdLst>
                      <a:gd name="connsiteX0" fmla="*/ 235195 w 1634497"/>
                      <a:gd name="connsiteY0" fmla="*/ 222984 h 1840417"/>
                      <a:gd name="connsiteX1" fmla="*/ 130651 w 1634497"/>
                      <a:gd name="connsiteY1" fmla="*/ 185097 h 1840417"/>
                      <a:gd name="connsiteX2" fmla="*/ 229284 w 1634497"/>
                      <a:gd name="connsiteY2" fmla="*/ 11974 h 1840417"/>
                      <a:gd name="connsiteX3" fmla="*/ 247942 w 1634497"/>
                      <a:gd name="connsiteY3" fmla="*/ 864 h 1840417"/>
                      <a:gd name="connsiteX4" fmla="*/ 263894 w 1634497"/>
                      <a:gd name="connsiteY4" fmla="*/ 508 h 1840417"/>
                      <a:gd name="connsiteX5" fmla="*/ 1600884 w 1634497"/>
                      <a:gd name="connsiteY5" fmla="*/ 508 h 1840417"/>
                      <a:gd name="connsiteX6" fmla="*/ 1634497 w 1634497"/>
                      <a:gd name="connsiteY6" fmla="*/ 508 h 1840417"/>
                      <a:gd name="connsiteX7" fmla="*/ 1615127 w 1634497"/>
                      <a:gd name="connsiteY7" fmla="*/ 142796 h 1840417"/>
                      <a:gd name="connsiteX8" fmla="*/ 1362883 w 1634497"/>
                      <a:gd name="connsiteY8" fmla="*/ 698130 h 1840417"/>
                      <a:gd name="connsiteX9" fmla="*/ 885458 w 1634497"/>
                      <a:gd name="connsiteY9" fmla="*/ 1003856 h 1840417"/>
                      <a:gd name="connsiteX10" fmla="*/ 816878 w 1634497"/>
                      <a:gd name="connsiteY10" fmla="*/ 1017600 h 1840417"/>
                      <a:gd name="connsiteX11" fmla="*/ 816878 w 1634497"/>
                      <a:gd name="connsiteY11" fmla="*/ 1676695 h 1840417"/>
                      <a:gd name="connsiteX12" fmla="*/ 1223088 w 1634497"/>
                      <a:gd name="connsiteY12" fmla="*/ 1676695 h 1840417"/>
                      <a:gd name="connsiteX13" fmla="*/ 1223088 w 1634497"/>
                      <a:gd name="connsiteY13" fmla="*/ 1840418 h 1840417"/>
                      <a:gd name="connsiteX14" fmla="*/ 203931 w 1634497"/>
                      <a:gd name="connsiteY14" fmla="*/ 1840418 h 1840417"/>
                      <a:gd name="connsiteX15" fmla="*/ 203931 w 1634497"/>
                      <a:gd name="connsiteY15" fmla="*/ 1677977 h 1840417"/>
                      <a:gd name="connsiteX16" fmla="*/ 610141 w 1634497"/>
                      <a:gd name="connsiteY16" fmla="*/ 1677977 h 1840417"/>
                      <a:gd name="connsiteX17" fmla="*/ 610141 w 1634497"/>
                      <a:gd name="connsiteY17" fmla="*/ 1642796 h 1840417"/>
                      <a:gd name="connsiteX18" fmla="*/ 610853 w 1634497"/>
                      <a:gd name="connsiteY18" fmla="*/ 1053350 h 1840417"/>
                      <a:gd name="connsiteX19" fmla="*/ 574534 w 1634497"/>
                      <a:gd name="connsiteY19" fmla="*/ 1009696 h 1840417"/>
                      <a:gd name="connsiteX20" fmla="*/ 133642 w 1634497"/>
                      <a:gd name="connsiteY20" fmla="*/ 769915 h 1840417"/>
                      <a:gd name="connsiteX21" fmla="*/ 10939 w 1634497"/>
                      <a:gd name="connsiteY21" fmla="*/ 625206 h 1840417"/>
                      <a:gd name="connsiteX22" fmla="*/ 9158 w 1634497"/>
                      <a:gd name="connsiteY22" fmla="*/ 576139 h 1840417"/>
                      <a:gd name="connsiteX23" fmla="*/ 219883 w 1634497"/>
                      <a:gd name="connsiteY23" fmla="*/ 247767 h 1840417"/>
                      <a:gd name="connsiteX24" fmla="*/ 235195 w 1634497"/>
                      <a:gd name="connsiteY24" fmla="*/ 222984 h 1840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634497" h="1840417">
                        <a:moveTo>
                          <a:pt x="235195" y="222984"/>
                        </a:moveTo>
                        <a:cubicBezTo>
                          <a:pt x="198732" y="209738"/>
                          <a:pt x="165546" y="197703"/>
                          <a:pt x="130651" y="185097"/>
                        </a:cubicBezTo>
                        <a:cubicBezTo>
                          <a:pt x="164051" y="126203"/>
                          <a:pt x="196169" y="68804"/>
                          <a:pt x="229284" y="11974"/>
                        </a:cubicBezTo>
                        <a:cubicBezTo>
                          <a:pt x="232488" y="6419"/>
                          <a:pt x="241105" y="3286"/>
                          <a:pt x="247942" y="864"/>
                        </a:cubicBezTo>
                        <a:cubicBezTo>
                          <a:pt x="252713" y="-845"/>
                          <a:pt x="258553" y="508"/>
                          <a:pt x="263894" y="508"/>
                        </a:cubicBezTo>
                        <a:cubicBezTo>
                          <a:pt x="709557" y="508"/>
                          <a:pt x="1155221" y="508"/>
                          <a:pt x="1600884" y="508"/>
                        </a:cubicBezTo>
                        <a:cubicBezTo>
                          <a:pt x="1610498" y="508"/>
                          <a:pt x="1620112" y="508"/>
                          <a:pt x="1634497" y="508"/>
                        </a:cubicBezTo>
                        <a:cubicBezTo>
                          <a:pt x="1627874" y="50003"/>
                          <a:pt x="1623815" y="96862"/>
                          <a:pt x="1615127" y="142796"/>
                        </a:cubicBezTo>
                        <a:cubicBezTo>
                          <a:pt x="1576315" y="348322"/>
                          <a:pt x="1497195" y="536116"/>
                          <a:pt x="1362883" y="698130"/>
                        </a:cubicBezTo>
                        <a:cubicBezTo>
                          <a:pt x="1236477" y="850530"/>
                          <a:pt x="1080445" y="957993"/>
                          <a:pt x="885458" y="1003856"/>
                        </a:cubicBezTo>
                        <a:cubicBezTo>
                          <a:pt x="863097" y="1009126"/>
                          <a:pt x="840308" y="1012900"/>
                          <a:pt x="816878" y="1017600"/>
                        </a:cubicBezTo>
                        <a:cubicBezTo>
                          <a:pt x="816878" y="1237370"/>
                          <a:pt x="816878" y="1455786"/>
                          <a:pt x="816878" y="1676695"/>
                        </a:cubicBezTo>
                        <a:cubicBezTo>
                          <a:pt x="952400" y="1676695"/>
                          <a:pt x="1086854" y="1676695"/>
                          <a:pt x="1223088" y="1676695"/>
                        </a:cubicBezTo>
                        <a:cubicBezTo>
                          <a:pt x="1223088" y="1732242"/>
                          <a:pt x="1223088" y="1785298"/>
                          <a:pt x="1223088" y="1840418"/>
                        </a:cubicBezTo>
                        <a:cubicBezTo>
                          <a:pt x="884034" y="1840418"/>
                          <a:pt x="545122" y="1840418"/>
                          <a:pt x="203931" y="1840418"/>
                        </a:cubicBezTo>
                        <a:cubicBezTo>
                          <a:pt x="203931" y="1787790"/>
                          <a:pt x="203931" y="1734806"/>
                          <a:pt x="203931" y="1677977"/>
                        </a:cubicBezTo>
                        <a:cubicBezTo>
                          <a:pt x="337673" y="1677977"/>
                          <a:pt x="472696" y="1677977"/>
                          <a:pt x="610141" y="1677977"/>
                        </a:cubicBezTo>
                        <a:cubicBezTo>
                          <a:pt x="610141" y="1663805"/>
                          <a:pt x="610141" y="1653336"/>
                          <a:pt x="610141" y="1642796"/>
                        </a:cubicBezTo>
                        <a:cubicBezTo>
                          <a:pt x="610141" y="1446314"/>
                          <a:pt x="609500" y="1249832"/>
                          <a:pt x="610853" y="1053350"/>
                        </a:cubicBezTo>
                        <a:cubicBezTo>
                          <a:pt x="611067" y="1024651"/>
                          <a:pt x="604017" y="1015037"/>
                          <a:pt x="574534" y="1009696"/>
                        </a:cubicBezTo>
                        <a:cubicBezTo>
                          <a:pt x="401624" y="978361"/>
                          <a:pt x="255776" y="894541"/>
                          <a:pt x="133642" y="769915"/>
                        </a:cubicBezTo>
                        <a:cubicBezTo>
                          <a:pt x="89489" y="724907"/>
                          <a:pt x="52172" y="673205"/>
                          <a:pt x="10939" y="625206"/>
                        </a:cubicBezTo>
                        <a:cubicBezTo>
                          <a:pt x="-3518" y="608328"/>
                          <a:pt x="-3162" y="595082"/>
                          <a:pt x="9158" y="576139"/>
                        </a:cubicBezTo>
                        <a:cubicBezTo>
                          <a:pt x="80231" y="467251"/>
                          <a:pt x="149808" y="357366"/>
                          <a:pt x="219883" y="247767"/>
                        </a:cubicBezTo>
                        <a:cubicBezTo>
                          <a:pt x="224583" y="240432"/>
                          <a:pt x="229070" y="232954"/>
                          <a:pt x="235195" y="22298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69528234-50FB-4987-9E36-62F1647688F8}"/>
                      </a:ext>
                    </a:extLst>
                  </p:cNvPr>
                  <p:cNvSpPr/>
                  <p:nvPr/>
                </p:nvSpPr>
                <p:spPr>
                  <a:xfrm>
                    <a:off x="3011631" y="5625376"/>
                    <a:ext cx="158530" cy="244390"/>
                  </a:xfrm>
                  <a:custGeom>
                    <a:avLst/>
                    <a:gdLst>
                      <a:gd name="connsiteX0" fmla="*/ 188648 w 322674"/>
                      <a:gd name="connsiteY0" fmla="*/ 237644 h 497436"/>
                      <a:gd name="connsiteX1" fmla="*/ 286783 w 322674"/>
                      <a:gd name="connsiteY1" fmla="*/ 273822 h 497436"/>
                      <a:gd name="connsiteX2" fmla="*/ 143498 w 322674"/>
                      <a:gd name="connsiteY2" fmla="*/ 497436 h 497436"/>
                      <a:gd name="connsiteX3" fmla="*/ 0 w 322674"/>
                      <a:gd name="connsiteY3" fmla="*/ 0 h 497436"/>
                      <a:gd name="connsiteX4" fmla="*/ 322675 w 322674"/>
                      <a:gd name="connsiteY4" fmla="*/ 0 h 497436"/>
                      <a:gd name="connsiteX5" fmla="*/ 188648 w 322674"/>
                      <a:gd name="connsiteY5" fmla="*/ 237644 h 497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674" h="497436">
                        <a:moveTo>
                          <a:pt x="188648" y="237644"/>
                        </a:moveTo>
                        <a:cubicBezTo>
                          <a:pt x="221479" y="249751"/>
                          <a:pt x="252884" y="261359"/>
                          <a:pt x="286783" y="273822"/>
                        </a:cubicBezTo>
                        <a:cubicBezTo>
                          <a:pt x="238784" y="348668"/>
                          <a:pt x="191924" y="421806"/>
                          <a:pt x="143498" y="497436"/>
                        </a:cubicBezTo>
                        <a:cubicBezTo>
                          <a:pt x="61672" y="339695"/>
                          <a:pt x="14029" y="175901"/>
                          <a:pt x="0" y="0"/>
                        </a:cubicBezTo>
                        <a:cubicBezTo>
                          <a:pt x="107463" y="0"/>
                          <a:pt x="213146" y="0"/>
                          <a:pt x="322675" y="0"/>
                        </a:cubicBezTo>
                        <a:cubicBezTo>
                          <a:pt x="277810" y="79476"/>
                          <a:pt x="233656" y="157812"/>
                          <a:pt x="188648" y="237644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897A1B8-60F7-41B1-87F1-1B958709D558}"/>
                    </a:ext>
                  </a:extLst>
                </p:cNvPr>
                <p:cNvGrpSpPr/>
                <p:nvPr/>
              </p:nvGrpSpPr>
              <p:grpSpPr>
                <a:xfrm rot="21372599">
                  <a:off x="6082954" y="5399164"/>
                  <a:ext cx="317019" cy="316951"/>
                  <a:chOff x="4425527" y="5247366"/>
                  <a:chExt cx="1610878" cy="1610528"/>
                </a:xfrm>
                <a:solidFill>
                  <a:schemeClr val="accent5">
                    <a:lumMod val="50000"/>
                  </a:schemeClr>
                </a:solidFill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556540F-6374-491E-B31F-E9DAA03B3F42}"/>
                      </a:ext>
                    </a:extLst>
                  </p:cNvPr>
                  <p:cNvSpPr/>
                  <p:nvPr/>
                </p:nvSpPr>
                <p:spPr>
                  <a:xfrm>
                    <a:off x="4425527" y="5247366"/>
                    <a:ext cx="1610878" cy="1610528"/>
                  </a:xfrm>
                  <a:custGeom>
                    <a:avLst/>
                    <a:gdLst>
                      <a:gd name="connsiteX0" fmla="*/ 0 w 3278807"/>
                      <a:gd name="connsiteY0" fmla="*/ 3278095 h 3278095"/>
                      <a:gd name="connsiteX1" fmla="*/ 0 w 3278807"/>
                      <a:gd name="connsiteY1" fmla="*/ 0 h 3278095"/>
                      <a:gd name="connsiteX2" fmla="*/ 3278808 w 3278807"/>
                      <a:gd name="connsiteY2" fmla="*/ 0 h 3278095"/>
                      <a:gd name="connsiteX3" fmla="*/ 3278808 w 3278807"/>
                      <a:gd name="connsiteY3" fmla="*/ 3278095 h 3278095"/>
                      <a:gd name="connsiteX4" fmla="*/ 0 w 3278807"/>
                      <a:gd name="connsiteY4" fmla="*/ 3278095 h 3278095"/>
                      <a:gd name="connsiteX5" fmla="*/ 162726 w 3278807"/>
                      <a:gd name="connsiteY5" fmla="*/ 3114016 h 3278095"/>
                      <a:gd name="connsiteX6" fmla="*/ 3114444 w 3278807"/>
                      <a:gd name="connsiteY6" fmla="*/ 3114016 h 3278095"/>
                      <a:gd name="connsiteX7" fmla="*/ 3114444 w 3278807"/>
                      <a:gd name="connsiteY7" fmla="*/ 163011 h 3278095"/>
                      <a:gd name="connsiteX8" fmla="*/ 162726 w 3278807"/>
                      <a:gd name="connsiteY8" fmla="*/ 163011 h 3278095"/>
                      <a:gd name="connsiteX9" fmla="*/ 162726 w 3278807"/>
                      <a:gd name="connsiteY9" fmla="*/ 3114016 h 3278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8807" h="3278095">
                        <a:moveTo>
                          <a:pt x="0" y="3278095"/>
                        </a:moveTo>
                        <a:cubicBezTo>
                          <a:pt x="0" y="2185516"/>
                          <a:pt x="0" y="1093719"/>
                          <a:pt x="0" y="0"/>
                        </a:cubicBezTo>
                        <a:cubicBezTo>
                          <a:pt x="1092438" y="0"/>
                          <a:pt x="2184875" y="0"/>
                          <a:pt x="3278808" y="0"/>
                        </a:cubicBezTo>
                        <a:cubicBezTo>
                          <a:pt x="3278808" y="1092509"/>
                          <a:pt x="3278808" y="2184305"/>
                          <a:pt x="3278808" y="3278095"/>
                        </a:cubicBezTo>
                        <a:cubicBezTo>
                          <a:pt x="2186370" y="3278095"/>
                          <a:pt x="1093933" y="3278095"/>
                          <a:pt x="0" y="3278095"/>
                        </a:cubicBezTo>
                        <a:close/>
                        <a:moveTo>
                          <a:pt x="162726" y="3114016"/>
                        </a:moveTo>
                        <a:cubicBezTo>
                          <a:pt x="1148270" y="3114016"/>
                          <a:pt x="2131891" y="3114016"/>
                          <a:pt x="3114444" y="3114016"/>
                        </a:cubicBezTo>
                        <a:cubicBezTo>
                          <a:pt x="3114444" y="2129042"/>
                          <a:pt x="3114444" y="1146133"/>
                          <a:pt x="3114444" y="163011"/>
                        </a:cubicBezTo>
                        <a:cubicBezTo>
                          <a:pt x="2129612" y="163011"/>
                          <a:pt x="1146775" y="163011"/>
                          <a:pt x="162726" y="163011"/>
                        </a:cubicBezTo>
                        <a:cubicBezTo>
                          <a:pt x="162726" y="1146988"/>
                          <a:pt x="162726" y="2129185"/>
                          <a:pt x="162726" y="3114016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6A7AFB0-432F-49E5-8BAB-D98D4FC5BE5F}"/>
                      </a:ext>
                    </a:extLst>
                  </p:cNvPr>
                  <p:cNvSpPr/>
                  <p:nvPr/>
                </p:nvSpPr>
                <p:spPr>
                  <a:xfrm>
                    <a:off x="4745421" y="5548857"/>
                    <a:ext cx="1005028" cy="1024172"/>
                  </a:xfrm>
                  <a:custGeom>
                    <a:avLst/>
                    <a:gdLst>
                      <a:gd name="connsiteX0" fmla="*/ 510255 w 2045649"/>
                      <a:gd name="connsiteY0" fmla="*/ 897451 h 2084615"/>
                      <a:gd name="connsiteX1" fmla="*/ 375445 w 2045649"/>
                      <a:gd name="connsiteY1" fmla="*/ 810925 h 2084615"/>
                      <a:gd name="connsiteX2" fmla="*/ 61316 w 2045649"/>
                      <a:gd name="connsiteY2" fmla="*/ 841547 h 2084615"/>
                      <a:gd name="connsiteX3" fmla="*/ 0 w 2045649"/>
                      <a:gd name="connsiteY3" fmla="*/ 891326 h 2084615"/>
                      <a:gd name="connsiteX4" fmla="*/ 23786 w 2045649"/>
                      <a:gd name="connsiteY4" fmla="*/ 774035 h 2084615"/>
                      <a:gd name="connsiteX5" fmla="*/ 302023 w 2045649"/>
                      <a:gd name="connsiteY5" fmla="*/ 412762 h 2084615"/>
                      <a:gd name="connsiteX6" fmla="*/ 789917 w 2045649"/>
                      <a:gd name="connsiteY6" fmla="*/ 222689 h 2084615"/>
                      <a:gd name="connsiteX7" fmla="*/ 940536 w 2045649"/>
                      <a:gd name="connsiteY7" fmla="*/ 202891 h 2084615"/>
                      <a:gd name="connsiteX8" fmla="*/ 940536 w 2045649"/>
                      <a:gd name="connsiteY8" fmla="*/ 0 h 2084615"/>
                      <a:gd name="connsiteX9" fmla="*/ 1105612 w 2045649"/>
                      <a:gd name="connsiteY9" fmla="*/ 0 h 2084615"/>
                      <a:gd name="connsiteX10" fmla="*/ 1105612 w 2045649"/>
                      <a:gd name="connsiteY10" fmla="*/ 200897 h 2084615"/>
                      <a:gd name="connsiteX11" fmla="*/ 1319542 w 2045649"/>
                      <a:gd name="connsiteY11" fmla="*/ 234084 h 2084615"/>
                      <a:gd name="connsiteX12" fmla="*/ 1867612 w 2045649"/>
                      <a:gd name="connsiteY12" fmla="*/ 514813 h 2084615"/>
                      <a:gd name="connsiteX13" fmla="*/ 2043371 w 2045649"/>
                      <a:gd name="connsiteY13" fmla="*/ 860775 h 2084615"/>
                      <a:gd name="connsiteX14" fmla="*/ 2045650 w 2045649"/>
                      <a:gd name="connsiteY14" fmla="*/ 895030 h 2084615"/>
                      <a:gd name="connsiteX15" fmla="*/ 1838486 w 2045649"/>
                      <a:gd name="connsiteY15" fmla="*/ 798106 h 2084615"/>
                      <a:gd name="connsiteX16" fmla="*/ 1608889 w 2045649"/>
                      <a:gd name="connsiteY16" fmla="*/ 833144 h 2084615"/>
                      <a:gd name="connsiteX17" fmla="*/ 1536107 w 2045649"/>
                      <a:gd name="connsiteY17" fmla="*/ 905142 h 2084615"/>
                      <a:gd name="connsiteX18" fmla="*/ 1391327 w 2045649"/>
                      <a:gd name="connsiteY18" fmla="*/ 808717 h 2084615"/>
                      <a:gd name="connsiteX19" fmla="*/ 1137944 w 2045649"/>
                      <a:gd name="connsiteY19" fmla="*/ 816622 h 2084615"/>
                      <a:gd name="connsiteX20" fmla="*/ 1106039 w 2045649"/>
                      <a:gd name="connsiteY20" fmla="*/ 858781 h 2084615"/>
                      <a:gd name="connsiteX21" fmla="*/ 1106752 w 2045649"/>
                      <a:gd name="connsiteY21" fmla="*/ 1825880 h 2084615"/>
                      <a:gd name="connsiteX22" fmla="*/ 905712 w 2045649"/>
                      <a:gd name="connsiteY22" fmla="*/ 2079690 h 2084615"/>
                      <a:gd name="connsiteX23" fmla="*/ 619570 w 2045649"/>
                      <a:gd name="connsiteY23" fmla="*/ 1878508 h 2084615"/>
                      <a:gd name="connsiteX24" fmla="*/ 613018 w 2045649"/>
                      <a:gd name="connsiteY24" fmla="*/ 1799958 h 2084615"/>
                      <a:gd name="connsiteX25" fmla="*/ 779875 w 2045649"/>
                      <a:gd name="connsiteY25" fmla="*/ 1799958 h 2084615"/>
                      <a:gd name="connsiteX26" fmla="*/ 779875 w 2045649"/>
                      <a:gd name="connsiteY26" fmla="*/ 1835921 h 2084615"/>
                      <a:gd name="connsiteX27" fmla="*/ 860918 w 2045649"/>
                      <a:gd name="connsiteY27" fmla="*/ 1920881 h 2084615"/>
                      <a:gd name="connsiteX28" fmla="*/ 941604 w 2045649"/>
                      <a:gd name="connsiteY28" fmla="*/ 1835494 h 2084615"/>
                      <a:gd name="connsiteX29" fmla="*/ 941747 w 2045649"/>
                      <a:gd name="connsiteY29" fmla="*/ 924655 h 2084615"/>
                      <a:gd name="connsiteX30" fmla="*/ 941035 w 2045649"/>
                      <a:gd name="connsiteY30" fmla="*/ 844324 h 2084615"/>
                      <a:gd name="connsiteX31" fmla="*/ 926934 w 2045649"/>
                      <a:gd name="connsiteY31" fmla="*/ 823316 h 2084615"/>
                      <a:gd name="connsiteX32" fmla="*/ 565376 w 2045649"/>
                      <a:gd name="connsiteY32" fmla="*/ 845749 h 2084615"/>
                      <a:gd name="connsiteX33" fmla="*/ 510255 w 2045649"/>
                      <a:gd name="connsiteY33" fmla="*/ 897451 h 2084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2045649" h="2084615">
                        <a:moveTo>
                          <a:pt x="510255" y="897451"/>
                        </a:moveTo>
                        <a:cubicBezTo>
                          <a:pt x="484832" y="844182"/>
                          <a:pt x="431563" y="824527"/>
                          <a:pt x="375445" y="810925"/>
                        </a:cubicBezTo>
                        <a:cubicBezTo>
                          <a:pt x="267483" y="784718"/>
                          <a:pt x="161445" y="788634"/>
                          <a:pt x="61316" y="841547"/>
                        </a:cubicBezTo>
                        <a:cubicBezTo>
                          <a:pt x="40094" y="852728"/>
                          <a:pt x="23216" y="872169"/>
                          <a:pt x="0" y="891326"/>
                        </a:cubicBezTo>
                        <a:cubicBezTo>
                          <a:pt x="7905" y="851303"/>
                          <a:pt x="12676" y="811708"/>
                          <a:pt x="23786" y="774035"/>
                        </a:cubicBezTo>
                        <a:cubicBezTo>
                          <a:pt x="69862" y="618146"/>
                          <a:pt x="171700" y="503846"/>
                          <a:pt x="302023" y="412762"/>
                        </a:cubicBezTo>
                        <a:cubicBezTo>
                          <a:pt x="449081" y="310070"/>
                          <a:pt x="613660" y="250748"/>
                          <a:pt x="789917" y="222689"/>
                        </a:cubicBezTo>
                        <a:cubicBezTo>
                          <a:pt x="839055" y="214855"/>
                          <a:pt x="888549" y="209657"/>
                          <a:pt x="940536" y="202891"/>
                        </a:cubicBezTo>
                        <a:cubicBezTo>
                          <a:pt x="940536" y="137089"/>
                          <a:pt x="940536" y="69648"/>
                          <a:pt x="940536" y="0"/>
                        </a:cubicBezTo>
                        <a:cubicBezTo>
                          <a:pt x="996013" y="0"/>
                          <a:pt x="1049068" y="0"/>
                          <a:pt x="1105612" y="0"/>
                        </a:cubicBezTo>
                        <a:cubicBezTo>
                          <a:pt x="1105612" y="67013"/>
                          <a:pt x="1105612" y="135166"/>
                          <a:pt x="1105612" y="200897"/>
                        </a:cubicBezTo>
                        <a:cubicBezTo>
                          <a:pt x="1179462" y="212149"/>
                          <a:pt x="1250250" y="219413"/>
                          <a:pt x="1319542" y="234084"/>
                        </a:cubicBezTo>
                        <a:cubicBezTo>
                          <a:pt x="1527276" y="277952"/>
                          <a:pt x="1715568" y="361985"/>
                          <a:pt x="1867612" y="514813"/>
                        </a:cubicBezTo>
                        <a:cubicBezTo>
                          <a:pt x="1963183" y="610882"/>
                          <a:pt x="2025709" y="724683"/>
                          <a:pt x="2043371" y="860775"/>
                        </a:cubicBezTo>
                        <a:cubicBezTo>
                          <a:pt x="2044653" y="870460"/>
                          <a:pt x="2044653" y="880288"/>
                          <a:pt x="2045650" y="895030"/>
                        </a:cubicBezTo>
                        <a:cubicBezTo>
                          <a:pt x="1992666" y="821749"/>
                          <a:pt x="1915896" y="806652"/>
                          <a:pt x="1838486" y="798106"/>
                        </a:cubicBezTo>
                        <a:cubicBezTo>
                          <a:pt x="1759722" y="789418"/>
                          <a:pt x="1681813" y="798675"/>
                          <a:pt x="1608889" y="833144"/>
                        </a:cubicBezTo>
                        <a:cubicBezTo>
                          <a:pt x="1577127" y="848170"/>
                          <a:pt x="1548783" y="867611"/>
                          <a:pt x="1536107" y="905142"/>
                        </a:cubicBezTo>
                        <a:cubicBezTo>
                          <a:pt x="1506410" y="841048"/>
                          <a:pt x="1449011" y="822746"/>
                          <a:pt x="1391327" y="808717"/>
                        </a:cubicBezTo>
                        <a:cubicBezTo>
                          <a:pt x="1306724" y="788136"/>
                          <a:pt x="1221906" y="791412"/>
                          <a:pt x="1137944" y="816622"/>
                        </a:cubicBezTo>
                        <a:cubicBezTo>
                          <a:pt x="1115440" y="823387"/>
                          <a:pt x="1105897" y="832431"/>
                          <a:pt x="1106039" y="858781"/>
                        </a:cubicBezTo>
                        <a:cubicBezTo>
                          <a:pt x="1107250" y="1181171"/>
                          <a:pt x="1107037" y="1503490"/>
                          <a:pt x="1106752" y="1825880"/>
                        </a:cubicBezTo>
                        <a:cubicBezTo>
                          <a:pt x="1106681" y="1956204"/>
                          <a:pt x="1029982" y="2052415"/>
                          <a:pt x="905712" y="2079690"/>
                        </a:cubicBezTo>
                        <a:cubicBezTo>
                          <a:pt x="776243" y="2108105"/>
                          <a:pt x="636377" y="2009971"/>
                          <a:pt x="619570" y="1878508"/>
                        </a:cubicBezTo>
                        <a:cubicBezTo>
                          <a:pt x="616295" y="1853155"/>
                          <a:pt x="615297" y="1827447"/>
                          <a:pt x="613018" y="1799958"/>
                        </a:cubicBezTo>
                        <a:cubicBezTo>
                          <a:pt x="669634" y="1799958"/>
                          <a:pt x="722761" y="1799958"/>
                          <a:pt x="779875" y="1799958"/>
                        </a:cubicBezTo>
                        <a:cubicBezTo>
                          <a:pt x="779875" y="1811779"/>
                          <a:pt x="779733" y="1823815"/>
                          <a:pt x="779875" y="1835921"/>
                        </a:cubicBezTo>
                        <a:cubicBezTo>
                          <a:pt x="780658" y="1884704"/>
                          <a:pt x="815340" y="1921023"/>
                          <a:pt x="860918" y="1920881"/>
                        </a:cubicBezTo>
                        <a:cubicBezTo>
                          <a:pt x="906353" y="1920738"/>
                          <a:pt x="941533" y="1884205"/>
                          <a:pt x="941604" y="1835494"/>
                        </a:cubicBezTo>
                        <a:cubicBezTo>
                          <a:pt x="941818" y="1531905"/>
                          <a:pt x="941747" y="1228244"/>
                          <a:pt x="941747" y="924655"/>
                        </a:cubicBezTo>
                        <a:cubicBezTo>
                          <a:pt x="941747" y="897878"/>
                          <a:pt x="942744" y="871030"/>
                          <a:pt x="941035" y="844324"/>
                        </a:cubicBezTo>
                        <a:cubicBezTo>
                          <a:pt x="940536" y="836847"/>
                          <a:pt x="933486" y="825452"/>
                          <a:pt x="926934" y="823316"/>
                        </a:cubicBezTo>
                        <a:cubicBezTo>
                          <a:pt x="803590" y="782367"/>
                          <a:pt x="681812" y="781940"/>
                          <a:pt x="565376" y="845749"/>
                        </a:cubicBezTo>
                        <a:cubicBezTo>
                          <a:pt x="544011" y="857499"/>
                          <a:pt x="528558" y="879861"/>
                          <a:pt x="510255" y="897451"/>
                        </a:cubicBezTo>
                        <a:close/>
                      </a:path>
                    </a:pathLst>
                  </a:custGeom>
                  <a:grpFill/>
                  <a:ln w="712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AFE7BD-9624-46B6-ABF8-9909E4033FED}"/>
                </a:ext>
              </a:extLst>
            </p:cNvPr>
            <p:cNvGrpSpPr/>
            <p:nvPr/>
          </p:nvGrpSpPr>
          <p:grpSpPr>
            <a:xfrm>
              <a:off x="916503" y="2830745"/>
              <a:ext cx="2473627" cy="2708373"/>
              <a:chOff x="916503" y="2830745"/>
              <a:chExt cx="2473627" cy="270837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696B649-2B79-49CD-BDA9-D1E8736B9EAC}"/>
                  </a:ext>
                </a:extLst>
              </p:cNvPr>
              <p:cNvGrpSpPr/>
              <p:nvPr/>
            </p:nvGrpSpPr>
            <p:grpSpPr>
              <a:xfrm>
                <a:off x="916503" y="2830745"/>
                <a:ext cx="2473627" cy="2708373"/>
                <a:chOff x="2344846" y="2862535"/>
                <a:chExt cx="2664475" cy="2917333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5430B1-909B-4B6C-A0FD-2DCDC7F7E748}"/>
                    </a:ext>
                  </a:extLst>
                </p:cNvPr>
                <p:cNvSpPr/>
                <p:nvPr/>
              </p:nvSpPr>
              <p:spPr>
                <a:xfrm>
                  <a:off x="2344846" y="5099707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4F0FCDC8-7983-4B72-9D56-3A80B50BAC28}"/>
                    </a:ext>
                  </a:extLst>
                </p:cNvPr>
                <p:cNvGrpSpPr/>
                <p:nvPr/>
              </p:nvGrpSpPr>
              <p:grpSpPr>
                <a:xfrm>
                  <a:off x="2454732" y="3419405"/>
                  <a:ext cx="1434907" cy="1077767"/>
                  <a:chOff x="1629846" y="3134905"/>
                  <a:chExt cx="1434907" cy="1077767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6D318FC-D104-4E76-9A46-C755ADB07D58}"/>
                      </a:ext>
                    </a:extLst>
                  </p:cNvPr>
                  <p:cNvSpPr/>
                  <p:nvPr/>
                </p:nvSpPr>
                <p:spPr>
                  <a:xfrm>
                    <a:off x="1629846" y="3142888"/>
                    <a:ext cx="1434907" cy="43018"/>
                  </a:xfrm>
                  <a:custGeom>
                    <a:avLst/>
                    <a:gdLst>
                      <a:gd name="connsiteX0" fmla="*/ 1465118 w 2310661"/>
                      <a:gd name="connsiteY0" fmla="*/ 69273 h 69272"/>
                      <a:gd name="connsiteX1" fmla="*/ 0 w 2310661"/>
                      <a:gd name="connsiteY1" fmla="*/ 69273 h 69272"/>
                      <a:gd name="connsiteX2" fmla="*/ 845543 w 2310661"/>
                      <a:gd name="connsiteY2" fmla="*/ 0 h 69272"/>
                      <a:gd name="connsiteX3" fmla="*/ 2310662 w 2310661"/>
                      <a:gd name="connsiteY3" fmla="*/ 0 h 69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661" h="69272">
                        <a:moveTo>
                          <a:pt x="1465118" y="69273"/>
                        </a:moveTo>
                        <a:lnTo>
                          <a:pt x="0" y="69273"/>
                        </a:lnTo>
                        <a:lnTo>
                          <a:pt x="845543" y="0"/>
                        </a:lnTo>
                        <a:lnTo>
                          <a:pt x="2310662" y="0"/>
                        </a:lnTo>
                        <a:close/>
                      </a:path>
                    </a:pathLst>
                  </a:custGeom>
                  <a:solidFill>
                    <a:srgbClr val="EE2D2E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6E5D16C5-755B-411F-9AE9-AA19ED54C627}"/>
                      </a:ext>
                    </a:extLst>
                  </p:cNvPr>
                  <p:cNvSpPr/>
                  <p:nvPr/>
                </p:nvSpPr>
                <p:spPr>
                  <a:xfrm>
                    <a:off x="2537224" y="3142888"/>
                    <a:ext cx="527529" cy="987262"/>
                  </a:xfrm>
                  <a:custGeom>
                    <a:avLst/>
                    <a:gdLst>
                      <a:gd name="connsiteX0" fmla="*/ 849492 w 849491"/>
                      <a:gd name="connsiteY0" fmla="*/ 1527464 h 1589809"/>
                      <a:gd name="connsiteX1" fmla="*/ 0 w 849491"/>
                      <a:gd name="connsiteY1" fmla="*/ 1589809 h 1589809"/>
                      <a:gd name="connsiteX2" fmla="*/ 0 w 849491"/>
                      <a:gd name="connsiteY2" fmla="*/ 62345 h 1589809"/>
                      <a:gd name="connsiteX3" fmla="*/ 849492 w 849491"/>
                      <a:gd name="connsiteY3" fmla="*/ 0 h 15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9491" h="1589809">
                        <a:moveTo>
                          <a:pt x="849492" y="1527464"/>
                        </a:moveTo>
                        <a:lnTo>
                          <a:pt x="0" y="1589809"/>
                        </a:lnTo>
                        <a:lnTo>
                          <a:pt x="0" y="62345"/>
                        </a:lnTo>
                        <a:lnTo>
                          <a:pt x="849492" y="0"/>
                        </a:lnTo>
                        <a:close/>
                      </a:path>
                    </a:pathLst>
                  </a:custGeom>
                  <a:solidFill>
                    <a:srgbClr val="631712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66308319-047B-4FCB-BD5E-273F69A1002F}"/>
                      </a:ext>
                    </a:extLst>
                  </p:cNvPr>
                  <p:cNvSpPr/>
                  <p:nvPr/>
                </p:nvSpPr>
                <p:spPr>
                  <a:xfrm>
                    <a:off x="1637407" y="3134905"/>
                    <a:ext cx="909830" cy="943728"/>
                  </a:xfrm>
                  <a:custGeom>
                    <a:avLst/>
                    <a:gdLst>
                      <a:gd name="connsiteX0" fmla="*/ 0 w 1465118"/>
                      <a:gd name="connsiteY0" fmla="*/ 0 h 1519705"/>
                      <a:gd name="connsiteX1" fmla="*/ 1465118 w 1465118"/>
                      <a:gd name="connsiteY1" fmla="*/ 0 h 1519705"/>
                      <a:gd name="connsiteX2" fmla="*/ 1465118 w 1465118"/>
                      <a:gd name="connsiteY2" fmla="*/ 1519705 h 1519705"/>
                      <a:gd name="connsiteX3" fmla="*/ -1 w 1465118"/>
                      <a:gd name="connsiteY3" fmla="*/ 1519705 h 151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5118" h="1519705">
                        <a:moveTo>
                          <a:pt x="0" y="0"/>
                        </a:moveTo>
                        <a:lnTo>
                          <a:pt x="1465118" y="0"/>
                        </a:lnTo>
                        <a:lnTo>
                          <a:pt x="1465118" y="1519705"/>
                        </a:lnTo>
                        <a:lnTo>
                          <a:pt x="-1" y="1519705"/>
                        </a:lnTo>
                        <a:close/>
                      </a:path>
                    </a:pathLst>
                  </a:custGeom>
                  <a:solidFill>
                    <a:srgbClr val="D02328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A10AA2D6-A647-4596-9FE9-9AD45E721413}"/>
                      </a:ext>
                    </a:extLst>
                  </p:cNvPr>
                  <p:cNvSpPr/>
                  <p:nvPr/>
                </p:nvSpPr>
                <p:spPr>
                  <a:xfrm>
                    <a:off x="1646338" y="3264303"/>
                    <a:ext cx="897102" cy="21796"/>
                  </a:xfrm>
                  <a:custGeom>
                    <a:avLst/>
                    <a:gdLst>
                      <a:gd name="connsiteX0" fmla="*/ 46024 w 1444622"/>
                      <a:gd name="connsiteY0" fmla="*/ 32973 h 35098"/>
                      <a:gd name="connsiteX1" fmla="*/ 27 w 1444622"/>
                      <a:gd name="connsiteY1" fmla="*/ 18149 h 35098"/>
                      <a:gd name="connsiteX2" fmla="*/ 44223 w 1444622"/>
                      <a:gd name="connsiteY2" fmla="*/ 1662 h 35098"/>
                      <a:gd name="connsiteX3" fmla="*/ 1401691 w 1444622"/>
                      <a:gd name="connsiteY3" fmla="*/ 1662 h 35098"/>
                      <a:gd name="connsiteX4" fmla="*/ 1444502 w 1444622"/>
                      <a:gd name="connsiteY4" fmla="*/ 18980 h 35098"/>
                      <a:gd name="connsiteX5" fmla="*/ 1397882 w 1444622"/>
                      <a:gd name="connsiteY5" fmla="*/ 32973 h 35098"/>
                      <a:gd name="connsiteX6" fmla="*/ 46024 w 1444622"/>
                      <a:gd name="connsiteY6" fmla="*/ 32973 h 350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44622" h="35098">
                        <a:moveTo>
                          <a:pt x="46024" y="32973"/>
                        </a:moveTo>
                        <a:cubicBezTo>
                          <a:pt x="29537" y="32904"/>
                          <a:pt x="997" y="42741"/>
                          <a:pt x="27" y="18149"/>
                        </a:cubicBezTo>
                        <a:cubicBezTo>
                          <a:pt x="-1012" y="-7828"/>
                          <a:pt x="27944" y="1732"/>
                          <a:pt x="44223" y="1662"/>
                        </a:cubicBezTo>
                        <a:cubicBezTo>
                          <a:pt x="496712" y="1108"/>
                          <a:pt x="949202" y="1108"/>
                          <a:pt x="1401691" y="1662"/>
                        </a:cubicBezTo>
                        <a:cubicBezTo>
                          <a:pt x="1417763" y="1662"/>
                          <a:pt x="1446719" y="-7620"/>
                          <a:pt x="1444502" y="18980"/>
                        </a:cubicBezTo>
                        <a:cubicBezTo>
                          <a:pt x="1442563" y="43226"/>
                          <a:pt x="1414369" y="32904"/>
                          <a:pt x="1397882" y="32973"/>
                        </a:cubicBezTo>
                        <a:cubicBezTo>
                          <a:pt x="1172607" y="33736"/>
                          <a:pt x="271368" y="33666"/>
                          <a:pt x="46024" y="32973"/>
                        </a:cubicBezTo>
                        <a:close/>
                      </a:path>
                    </a:pathLst>
                  </a:custGeom>
                  <a:solidFill>
                    <a:srgbClr val="80171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D5ADBA38-CA32-4F47-B700-BD53F0CC1DFD}"/>
                      </a:ext>
                    </a:extLst>
                  </p:cNvPr>
                  <p:cNvSpPr/>
                  <p:nvPr/>
                </p:nvSpPr>
                <p:spPr>
                  <a:xfrm>
                    <a:off x="1692218" y="4049376"/>
                    <a:ext cx="1268255" cy="163296"/>
                  </a:xfrm>
                  <a:custGeom>
                    <a:avLst/>
                    <a:gdLst>
                      <a:gd name="connsiteX0" fmla="*/ 2042299 w 2042298"/>
                      <a:gd name="connsiteY0" fmla="*/ 0 h 262959"/>
                      <a:gd name="connsiteX1" fmla="*/ 62969 w 2042298"/>
                      <a:gd name="connsiteY1" fmla="*/ 0 h 262959"/>
                      <a:gd name="connsiteX2" fmla="*/ 0 w 2042298"/>
                      <a:gd name="connsiteY2" fmla="*/ 57704 h 262959"/>
                      <a:gd name="connsiteX3" fmla="*/ 62969 w 2042298"/>
                      <a:gd name="connsiteY3" fmla="*/ 115408 h 262959"/>
                      <a:gd name="connsiteX4" fmla="*/ 1052322 w 2042298"/>
                      <a:gd name="connsiteY4" fmla="*/ 115408 h 262959"/>
                      <a:gd name="connsiteX5" fmla="*/ 1235271 w 2042298"/>
                      <a:gd name="connsiteY5" fmla="*/ 262959 h 262959"/>
                      <a:gd name="connsiteX6" fmla="*/ 1356499 w 2042298"/>
                      <a:gd name="connsiteY6" fmla="*/ 205740 h 262959"/>
                      <a:gd name="connsiteX7" fmla="*/ 1327335 w 2042298"/>
                      <a:gd name="connsiteY7" fmla="*/ 115408 h 262959"/>
                      <a:gd name="connsiteX8" fmla="*/ 2042229 w 2042298"/>
                      <a:gd name="connsiteY8" fmla="*/ 115408 h 262959"/>
                      <a:gd name="connsiteX9" fmla="*/ 2042229 w 2042298"/>
                      <a:gd name="connsiteY9" fmla="*/ 0 h 262959"/>
                      <a:gd name="connsiteX10" fmla="*/ 2042299 w 2042298"/>
                      <a:gd name="connsiteY10" fmla="*/ 0 h 262959"/>
                      <a:gd name="connsiteX11" fmla="*/ 2042299 w 2042298"/>
                      <a:gd name="connsiteY11" fmla="*/ 0 h 26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42298" h="262959">
                        <a:moveTo>
                          <a:pt x="2042299" y="0"/>
                        </a:moveTo>
                        <a:lnTo>
                          <a:pt x="62969" y="0"/>
                        </a:lnTo>
                        <a:cubicBezTo>
                          <a:pt x="28194" y="0"/>
                          <a:pt x="0" y="25839"/>
                          <a:pt x="0" y="57704"/>
                        </a:cubicBezTo>
                        <a:cubicBezTo>
                          <a:pt x="0" y="89570"/>
                          <a:pt x="28194" y="115408"/>
                          <a:pt x="62969" y="115408"/>
                        </a:cubicBezTo>
                        <a:lnTo>
                          <a:pt x="1052322" y="115408"/>
                        </a:lnTo>
                        <a:cubicBezTo>
                          <a:pt x="1168562" y="117833"/>
                          <a:pt x="1235271" y="262959"/>
                          <a:pt x="1235271" y="262959"/>
                        </a:cubicBezTo>
                        <a:cubicBezTo>
                          <a:pt x="1235271" y="262959"/>
                          <a:pt x="1320269" y="222642"/>
                          <a:pt x="1356499" y="205740"/>
                        </a:cubicBezTo>
                        <a:cubicBezTo>
                          <a:pt x="1360932" y="183642"/>
                          <a:pt x="1345554" y="148036"/>
                          <a:pt x="1327335" y="115408"/>
                        </a:cubicBezTo>
                        <a:lnTo>
                          <a:pt x="2042229" y="115408"/>
                        </a:lnTo>
                        <a:lnTo>
                          <a:pt x="2042229" y="0"/>
                        </a:lnTo>
                        <a:lnTo>
                          <a:pt x="2042299" y="0"/>
                        </a:lnTo>
                        <a:lnTo>
                          <a:pt x="2042299" y="0"/>
                        </a:lnTo>
                        <a:close/>
                      </a:path>
                    </a:pathLst>
                  </a:custGeom>
                  <a:solidFill>
                    <a:srgbClr val="6A7F89"/>
                  </a:solidFill>
                  <a:ln w="6925" cap="flat">
                    <a:noFill/>
                    <a:prstDash val="solid"/>
                    <a:miter/>
                  </a:ln>
                  <a:scene3d>
                    <a:camera prst="orthographicFront">
                      <a:rot lat="20400000" lon="21000000" rev="0"/>
                    </a:camera>
                    <a:lightRig rig="threePt" dir="t"/>
                  </a:scene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8031775-191E-48FA-B223-527568E299B4}"/>
                    </a:ext>
                  </a:extLst>
                </p:cNvPr>
                <p:cNvSpPr/>
                <p:nvPr/>
              </p:nvSpPr>
              <p:spPr>
                <a:xfrm>
                  <a:off x="2345635" y="3360883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0CC050F-54D0-4B22-8514-9F87255E4FA1}"/>
                    </a:ext>
                  </a:extLst>
                </p:cNvPr>
                <p:cNvSpPr/>
                <p:nvPr/>
              </p:nvSpPr>
              <p:spPr>
                <a:xfrm>
                  <a:off x="4570939" y="2992340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8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8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9505941B-55A5-421B-9D88-33A9F228225C}"/>
                    </a:ext>
                  </a:extLst>
                </p:cNvPr>
                <p:cNvSpPr/>
                <p:nvPr/>
              </p:nvSpPr>
              <p:spPr>
                <a:xfrm>
                  <a:off x="2345635" y="2862535"/>
                  <a:ext cx="2663686" cy="586607"/>
                </a:xfrm>
                <a:custGeom>
                  <a:avLst/>
                  <a:gdLst>
                    <a:gd name="connsiteX0" fmla="*/ 482975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7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5" y="0"/>
                      </a:moveTo>
                      <a:lnTo>
                        <a:pt x="2663687" y="129805"/>
                      </a:lnTo>
                      <a:lnTo>
                        <a:pt x="2266188" y="586607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5E3A841-A8B0-4900-B8BC-3D5AA9B6537A}"/>
                  </a:ext>
                </a:extLst>
              </p:cNvPr>
              <p:cNvSpPr/>
              <p:nvPr/>
            </p:nvSpPr>
            <p:spPr>
              <a:xfrm flipH="1">
                <a:off x="1138951" y="2996949"/>
                <a:ext cx="2102384" cy="452140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79580 h 209964"/>
                  <a:gd name="connsiteX1" fmla="*/ 139 w 1359882"/>
                  <a:gd name="connsiteY1" fmla="*/ 48619 h 209964"/>
                  <a:gd name="connsiteX2" fmla="*/ 979107 w 1359882"/>
                  <a:gd name="connsiteY2" fmla="*/ 0 h 209964"/>
                  <a:gd name="connsiteX3" fmla="*/ 1359882 w 1359882"/>
                  <a:gd name="connsiteY3" fmla="*/ 40800 h 209964"/>
                  <a:gd name="connsiteX4" fmla="*/ 29986 w 1359882"/>
                  <a:gd name="connsiteY4" fmla="*/ 81179 h 209964"/>
                  <a:gd name="connsiteX5" fmla="*/ 28255 w 1359882"/>
                  <a:gd name="connsiteY5" fmla="*/ 209964 h 209964"/>
                  <a:gd name="connsiteX6" fmla="*/ 2189 w 1359882"/>
                  <a:gd name="connsiteY6" fmla="*/ 179580 h 209964"/>
                  <a:gd name="connsiteX0" fmla="*/ 2189 w 1001995"/>
                  <a:gd name="connsiteY0" fmla="*/ 179580 h 209964"/>
                  <a:gd name="connsiteX1" fmla="*/ 139 w 1001995"/>
                  <a:gd name="connsiteY1" fmla="*/ 48619 h 209964"/>
                  <a:gd name="connsiteX2" fmla="*/ 979107 w 1001995"/>
                  <a:gd name="connsiteY2" fmla="*/ 0 h 209964"/>
                  <a:gd name="connsiteX3" fmla="*/ 1001995 w 1001995"/>
                  <a:gd name="connsiteY3" fmla="*/ 27691 h 209964"/>
                  <a:gd name="connsiteX4" fmla="*/ 29986 w 1001995"/>
                  <a:gd name="connsiteY4" fmla="*/ 81179 h 209964"/>
                  <a:gd name="connsiteX5" fmla="*/ 28255 w 1001995"/>
                  <a:gd name="connsiteY5" fmla="*/ 209964 h 209964"/>
                  <a:gd name="connsiteX6" fmla="*/ 2189 w 1001995"/>
                  <a:gd name="connsiteY6" fmla="*/ 179580 h 209964"/>
                  <a:gd name="connsiteX0" fmla="*/ 2189 w 1001995"/>
                  <a:gd name="connsiteY0" fmla="*/ 184824 h 215208"/>
                  <a:gd name="connsiteX1" fmla="*/ 139 w 1001995"/>
                  <a:gd name="connsiteY1" fmla="*/ 53863 h 215208"/>
                  <a:gd name="connsiteX2" fmla="*/ 975174 w 1001995"/>
                  <a:gd name="connsiteY2" fmla="*/ 0 h 215208"/>
                  <a:gd name="connsiteX3" fmla="*/ 1001995 w 1001995"/>
                  <a:gd name="connsiteY3" fmla="*/ 32935 h 215208"/>
                  <a:gd name="connsiteX4" fmla="*/ 29986 w 1001995"/>
                  <a:gd name="connsiteY4" fmla="*/ 86423 h 215208"/>
                  <a:gd name="connsiteX5" fmla="*/ 28255 w 1001995"/>
                  <a:gd name="connsiteY5" fmla="*/ 215208 h 215208"/>
                  <a:gd name="connsiteX6" fmla="*/ 2189 w 1001995"/>
                  <a:gd name="connsiteY6" fmla="*/ 184824 h 215208"/>
                  <a:gd name="connsiteX0" fmla="*/ 2189 w 1000684"/>
                  <a:gd name="connsiteY0" fmla="*/ 184824 h 215208"/>
                  <a:gd name="connsiteX1" fmla="*/ 139 w 1000684"/>
                  <a:gd name="connsiteY1" fmla="*/ 53863 h 215208"/>
                  <a:gd name="connsiteX2" fmla="*/ 975174 w 1000684"/>
                  <a:gd name="connsiteY2" fmla="*/ 0 h 215208"/>
                  <a:gd name="connsiteX3" fmla="*/ 1000684 w 1000684"/>
                  <a:gd name="connsiteY3" fmla="*/ 27691 h 215208"/>
                  <a:gd name="connsiteX4" fmla="*/ 29986 w 1000684"/>
                  <a:gd name="connsiteY4" fmla="*/ 86423 h 215208"/>
                  <a:gd name="connsiteX5" fmla="*/ 28255 w 1000684"/>
                  <a:gd name="connsiteY5" fmla="*/ 215208 h 215208"/>
                  <a:gd name="connsiteX6" fmla="*/ 2189 w 1000684"/>
                  <a:gd name="connsiteY6" fmla="*/ 184824 h 21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684" h="215208">
                    <a:moveTo>
                      <a:pt x="2189" y="184824"/>
                    </a:moveTo>
                    <a:cubicBezTo>
                      <a:pt x="3093" y="145933"/>
                      <a:pt x="-765" y="92754"/>
                      <a:pt x="139" y="53863"/>
                    </a:cubicBezTo>
                    <a:lnTo>
                      <a:pt x="975174" y="0"/>
                    </a:lnTo>
                    <a:lnTo>
                      <a:pt x="1000684" y="27691"/>
                    </a:lnTo>
                    <a:lnTo>
                      <a:pt x="29986" y="86423"/>
                    </a:lnTo>
                    <a:lnTo>
                      <a:pt x="28255" y="215208"/>
                    </a:lnTo>
                    <a:lnTo>
                      <a:pt x="2189" y="18482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E37B66-40DB-4742-B83F-C8C8BE609045}"/>
                </a:ext>
              </a:extLst>
            </p:cNvPr>
            <p:cNvGrpSpPr/>
            <p:nvPr/>
          </p:nvGrpSpPr>
          <p:grpSpPr>
            <a:xfrm>
              <a:off x="2153683" y="2217259"/>
              <a:ext cx="3787773" cy="4234549"/>
              <a:chOff x="2153683" y="2217259"/>
              <a:chExt cx="3787773" cy="4234549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189F08-3D68-4757-B495-0E8D9257134C}"/>
                  </a:ext>
                </a:extLst>
              </p:cNvPr>
              <p:cNvGrpSpPr/>
              <p:nvPr/>
            </p:nvGrpSpPr>
            <p:grpSpPr>
              <a:xfrm>
                <a:off x="2153683" y="2217259"/>
                <a:ext cx="3787773" cy="4234549"/>
                <a:chOff x="3677478" y="2201716"/>
                <a:chExt cx="4080012" cy="456125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E1ECD7B-8636-405E-BD3E-45BB10E01560}"/>
                    </a:ext>
                  </a:extLst>
                </p:cNvPr>
                <p:cNvSpPr/>
                <p:nvPr/>
              </p:nvSpPr>
              <p:spPr>
                <a:xfrm>
                  <a:off x="4946160" y="3540497"/>
                  <a:ext cx="2800205" cy="2910533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BD651E6-46F5-4B45-8533-2CB0013B8EEC}"/>
                    </a:ext>
                  </a:extLst>
                </p:cNvPr>
                <p:cNvSpPr/>
                <p:nvPr/>
              </p:nvSpPr>
              <p:spPr>
                <a:xfrm>
                  <a:off x="3699968" y="2861269"/>
                  <a:ext cx="671487" cy="390170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  <a:effectLst>
                  <a:outerShdw blurRad="1397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1598F70-E7AD-4BD4-80FE-8F5A2B8D3975}"/>
                    </a:ext>
                  </a:extLst>
                </p:cNvPr>
                <p:cNvSpPr/>
                <p:nvPr/>
              </p:nvSpPr>
              <p:spPr>
                <a:xfrm>
                  <a:off x="3679799" y="2329917"/>
                  <a:ext cx="671487" cy="4169465"/>
                </a:xfrm>
                <a:custGeom>
                  <a:avLst/>
                  <a:gdLst>
                    <a:gd name="connsiteX0" fmla="*/ 0 w 671487"/>
                    <a:gd name="connsiteY0" fmla="*/ 0 h 4169465"/>
                    <a:gd name="connsiteX1" fmla="*/ 608871 w 671487"/>
                    <a:gd name="connsiteY1" fmla="*/ 693155 h 4169465"/>
                    <a:gd name="connsiteX2" fmla="*/ 671488 w 671487"/>
                    <a:gd name="connsiteY2" fmla="*/ 4169466 h 4169465"/>
                    <a:gd name="connsiteX3" fmla="*/ 85344 w 671487"/>
                    <a:gd name="connsiteY3" fmla="*/ 3373805 h 4169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71487" h="4169465">
                      <a:moveTo>
                        <a:pt x="0" y="0"/>
                      </a:moveTo>
                      <a:lnTo>
                        <a:pt x="608871" y="693155"/>
                      </a:lnTo>
                      <a:lnTo>
                        <a:pt x="671488" y="4169466"/>
                      </a:lnTo>
                      <a:lnTo>
                        <a:pt x="85344" y="337380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D62A3CBA-E76B-4878-BD82-D471C86906BB}"/>
                    </a:ext>
                  </a:extLst>
                </p:cNvPr>
                <p:cNvSpPr/>
                <p:nvPr/>
              </p:nvSpPr>
              <p:spPr>
                <a:xfrm>
                  <a:off x="4286349" y="2897455"/>
                  <a:ext cx="3471141" cy="3607904"/>
                </a:xfrm>
                <a:custGeom>
                  <a:avLst/>
                  <a:gdLst>
                    <a:gd name="connsiteX0" fmla="*/ 0 w 3471141"/>
                    <a:gd name="connsiteY0" fmla="*/ 131594 h 3607904"/>
                    <a:gd name="connsiteX1" fmla="*/ 62616 w 3471141"/>
                    <a:gd name="connsiteY1" fmla="*/ 3607905 h 3607904"/>
                    <a:gd name="connsiteX2" fmla="*/ 3429729 w 3471141"/>
                    <a:gd name="connsiteY2" fmla="*/ 3370823 h 3607904"/>
                    <a:gd name="connsiteX3" fmla="*/ 3471142 w 3471141"/>
                    <a:gd name="connsiteY3" fmla="*/ 3311453 h 3607904"/>
                    <a:gd name="connsiteX4" fmla="*/ 3471142 w 3471141"/>
                    <a:gd name="connsiteY4" fmla="*/ 0 h 3607904"/>
                    <a:gd name="connsiteX5" fmla="*/ 0 w 3471141"/>
                    <a:gd name="connsiteY5" fmla="*/ 131594 h 3607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71141" h="3607904">
                      <a:moveTo>
                        <a:pt x="0" y="131594"/>
                      </a:moveTo>
                      <a:lnTo>
                        <a:pt x="62616" y="3607905"/>
                      </a:lnTo>
                      <a:lnTo>
                        <a:pt x="3429729" y="3370823"/>
                      </a:lnTo>
                      <a:cubicBezTo>
                        <a:pt x="3452920" y="3369167"/>
                        <a:pt x="3471142" y="3343126"/>
                        <a:pt x="3471142" y="3311453"/>
                      </a:cubicBezTo>
                      <a:lnTo>
                        <a:pt x="3471142" y="0"/>
                      </a:lnTo>
                      <a:lnTo>
                        <a:pt x="0" y="131594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3EB28CF4-C3F7-40C5-8FB3-9D3417D2EB2D}"/>
                    </a:ext>
                  </a:extLst>
                </p:cNvPr>
                <p:cNvSpPr/>
                <p:nvPr/>
              </p:nvSpPr>
              <p:spPr>
                <a:xfrm>
                  <a:off x="3677478" y="2201716"/>
                  <a:ext cx="4080012" cy="821237"/>
                </a:xfrm>
                <a:custGeom>
                  <a:avLst/>
                  <a:gdLst>
                    <a:gd name="connsiteX0" fmla="*/ 3424030 w 4080012"/>
                    <a:gd name="connsiteY0" fmla="*/ 0 h 821237"/>
                    <a:gd name="connsiteX1" fmla="*/ 0 w 4080012"/>
                    <a:gd name="connsiteY1" fmla="*/ 134178 h 821237"/>
                    <a:gd name="connsiteX2" fmla="*/ 608871 w 4080012"/>
                    <a:gd name="connsiteY2" fmla="*/ 821237 h 821237"/>
                    <a:gd name="connsiteX3" fmla="*/ 4080013 w 4080012"/>
                    <a:gd name="connsiteY3" fmla="*/ 699582 h 821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80012" h="821237">
                      <a:moveTo>
                        <a:pt x="3424030" y="0"/>
                      </a:moveTo>
                      <a:lnTo>
                        <a:pt x="0" y="134178"/>
                      </a:lnTo>
                      <a:lnTo>
                        <a:pt x="608871" y="821237"/>
                      </a:lnTo>
                      <a:lnTo>
                        <a:pt x="4080013" y="699582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FAA456F-9E6B-48AF-84B9-EE19345EF153}"/>
                  </a:ext>
                </a:extLst>
              </p:cNvPr>
              <p:cNvSpPr/>
              <p:nvPr/>
            </p:nvSpPr>
            <p:spPr>
              <a:xfrm>
                <a:off x="2349915" y="2406984"/>
                <a:ext cx="3225528" cy="499002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496909"/>
                  <a:gd name="connsiteY0" fmla="*/ 207129 h 237513"/>
                  <a:gd name="connsiteX1" fmla="*/ 139 w 1496909"/>
                  <a:gd name="connsiteY1" fmla="*/ 76168 h 237513"/>
                  <a:gd name="connsiteX2" fmla="*/ 1496909 w 1496909"/>
                  <a:gd name="connsiteY2" fmla="*/ 0 h 237513"/>
                  <a:gd name="connsiteX3" fmla="*/ 1359882 w 1496909"/>
                  <a:gd name="connsiteY3" fmla="*/ 68349 h 237513"/>
                  <a:gd name="connsiteX4" fmla="*/ 29986 w 1496909"/>
                  <a:gd name="connsiteY4" fmla="*/ 108728 h 237513"/>
                  <a:gd name="connsiteX5" fmla="*/ 28255 w 1496909"/>
                  <a:gd name="connsiteY5" fmla="*/ 237513 h 237513"/>
                  <a:gd name="connsiteX6" fmla="*/ 2189 w 1496909"/>
                  <a:gd name="connsiteY6" fmla="*/ 207129 h 237513"/>
                  <a:gd name="connsiteX0" fmla="*/ 2189 w 1535274"/>
                  <a:gd name="connsiteY0" fmla="*/ 207129 h 237513"/>
                  <a:gd name="connsiteX1" fmla="*/ 139 w 1535274"/>
                  <a:gd name="connsiteY1" fmla="*/ 76168 h 237513"/>
                  <a:gd name="connsiteX2" fmla="*/ 1496909 w 1535274"/>
                  <a:gd name="connsiteY2" fmla="*/ 0 h 237513"/>
                  <a:gd name="connsiteX3" fmla="*/ 1535274 w 1535274"/>
                  <a:gd name="connsiteY3" fmla="*/ 34245 h 237513"/>
                  <a:gd name="connsiteX4" fmla="*/ 29986 w 1535274"/>
                  <a:gd name="connsiteY4" fmla="*/ 108728 h 237513"/>
                  <a:gd name="connsiteX5" fmla="*/ 28255 w 1535274"/>
                  <a:gd name="connsiteY5" fmla="*/ 237513 h 237513"/>
                  <a:gd name="connsiteX6" fmla="*/ 2189 w 1535274"/>
                  <a:gd name="connsiteY6" fmla="*/ 207129 h 23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5274" h="237513">
                    <a:moveTo>
                      <a:pt x="2189" y="207129"/>
                    </a:moveTo>
                    <a:cubicBezTo>
                      <a:pt x="3093" y="168238"/>
                      <a:pt x="-765" y="115059"/>
                      <a:pt x="139" y="76168"/>
                    </a:cubicBezTo>
                    <a:lnTo>
                      <a:pt x="1496909" y="0"/>
                    </a:lnTo>
                    <a:lnTo>
                      <a:pt x="1535274" y="34245"/>
                    </a:lnTo>
                    <a:lnTo>
                      <a:pt x="29986" y="108728"/>
                    </a:lnTo>
                    <a:lnTo>
                      <a:pt x="28255" y="237513"/>
                    </a:lnTo>
                    <a:lnTo>
                      <a:pt x="2189" y="2071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770957-E03D-47FE-B505-460781DFA395}"/>
                </a:ext>
              </a:extLst>
            </p:cNvPr>
            <p:cNvGrpSpPr/>
            <p:nvPr/>
          </p:nvGrpSpPr>
          <p:grpSpPr>
            <a:xfrm>
              <a:off x="1004893" y="3947362"/>
              <a:ext cx="3307958" cy="2594024"/>
              <a:chOff x="1004893" y="3947362"/>
              <a:chExt cx="3307958" cy="259402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112548B-78D7-45A6-ACCB-6712C9777D8E}"/>
                  </a:ext>
                </a:extLst>
              </p:cNvPr>
              <p:cNvGrpSpPr/>
              <p:nvPr/>
            </p:nvGrpSpPr>
            <p:grpSpPr>
              <a:xfrm>
                <a:off x="1004893" y="3947362"/>
                <a:ext cx="3307958" cy="2594024"/>
                <a:chOff x="2440056" y="4065303"/>
                <a:chExt cx="3563178" cy="2794161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4844494-D9E9-4CA3-ABFE-D403C6CB28AE}"/>
                    </a:ext>
                  </a:extLst>
                </p:cNvPr>
                <p:cNvSpPr/>
                <p:nvPr/>
              </p:nvSpPr>
              <p:spPr>
                <a:xfrm>
                  <a:off x="2531719" y="6213820"/>
                  <a:ext cx="3456838" cy="645644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  <a:gd name="connsiteX0" fmla="*/ 2917135 w 3563178"/>
                    <a:gd name="connsiteY0" fmla="*/ 0 h 645644"/>
                    <a:gd name="connsiteX1" fmla="*/ 0 w 3563178"/>
                    <a:gd name="connsiteY1" fmla="*/ 124239 h 645644"/>
                    <a:gd name="connsiteX2" fmla="*/ 521232 w 3563178"/>
                    <a:gd name="connsiteY2" fmla="*/ 645644 h 645644"/>
                    <a:gd name="connsiteX3" fmla="*/ 3563178 w 3563178"/>
                    <a:gd name="connsiteY3" fmla="*/ 477078 h 645644"/>
                    <a:gd name="connsiteX4" fmla="*/ 2917135 w 3563178"/>
                    <a:gd name="connsiteY4" fmla="*/ 0 h 645644"/>
                    <a:gd name="connsiteX0" fmla="*/ 2917135 w 3510626"/>
                    <a:gd name="connsiteY0" fmla="*/ 0 h 645644"/>
                    <a:gd name="connsiteX1" fmla="*/ 0 w 3510626"/>
                    <a:gd name="connsiteY1" fmla="*/ 124239 h 645644"/>
                    <a:gd name="connsiteX2" fmla="*/ 521232 w 3510626"/>
                    <a:gd name="connsiteY2" fmla="*/ 645644 h 645644"/>
                    <a:gd name="connsiteX3" fmla="*/ 3510626 w 3510626"/>
                    <a:gd name="connsiteY3" fmla="*/ 487588 h 645644"/>
                    <a:gd name="connsiteX4" fmla="*/ 2917135 w 3510626"/>
                    <a:gd name="connsiteY4" fmla="*/ 0 h 645644"/>
                    <a:gd name="connsiteX0" fmla="*/ 2917135 w 3472974"/>
                    <a:gd name="connsiteY0" fmla="*/ 0 h 645644"/>
                    <a:gd name="connsiteX1" fmla="*/ 0 w 3472974"/>
                    <a:gd name="connsiteY1" fmla="*/ 124239 h 645644"/>
                    <a:gd name="connsiteX2" fmla="*/ 521232 w 3472974"/>
                    <a:gd name="connsiteY2" fmla="*/ 645644 h 645644"/>
                    <a:gd name="connsiteX3" fmla="*/ 3472974 w 3472974"/>
                    <a:gd name="connsiteY3" fmla="*/ 476830 h 645644"/>
                    <a:gd name="connsiteX4" fmla="*/ 2917135 w 3472974"/>
                    <a:gd name="connsiteY4" fmla="*/ 0 h 645644"/>
                    <a:gd name="connsiteX0" fmla="*/ 2900999 w 3456838"/>
                    <a:gd name="connsiteY0" fmla="*/ 0 h 645644"/>
                    <a:gd name="connsiteX1" fmla="*/ 0 w 3456838"/>
                    <a:gd name="connsiteY1" fmla="*/ 113481 h 645644"/>
                    <a:gd name="connsiteX2" fmla="*/ 505096 w 3456838"/>
                    <a:gd name="connsiteY2" fmla="*/ 645644 h 645644"/>
                    <a:gd name="connsiteX3" fmla="*/ 3456838 w 3456838"/>
                    <a:gd name="connsiteY3" fmla="*/ 476830 h 645644"/>
                    <a:gd name="connsiteX4" fmla="*/ 2900999 w 3456838"/>
                    <a:gd name="connsiteY4" fmla="*/ 0 h 64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6838" h="645644">
                      <a:moveTo>
                        <a:pt x="2900999" y="0"/>
                      </a:moveTo>
                      <a:lnTo>
                        <a:pt x="0" y="113481"/>
                      </a:lnTo>
                      <a:lnTo>
                        <a:pt x="505096" y="645644"/>
                      </a:lnTo>
                      <a:lnTo>
                        <a:pt x="3456838" y="476830"/>
                      </a:lnTo>
                      <a:lnTo>
                        <a:pt x="2900999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1F77537-D2A5-42F6-861B-A15EEAA12635}"/>
                    </a:ext>
                  </a:extLst>
                </p:cNvPr>
                <p:cNvSpPr/>
                <p:nvPr/>
              </p:nvSpPr>
              <p:spPr>
                <a:xfrm>
                  <a:off x="2971800" y="4542381"/>
                  <a:ext cx="3031434" cy="2315817"/>
                </a:xfrm>
                <a:custGeom>
                  <a:avLst/>
                  <a:gdLst>
                    <a:gd name="connsiteX0" fmla="*/ 0 w 3031434"/>
                    <a:gd name="connsiteY0" fmla="*/ 84483 h 2315817"/>
                    <a:gd name="connsiteX1" fmla="*/ 54665 w 3031434"/>
                    <a:gd name="connsiteY1" fmla="*/ 2315818 h 2315817"/>
                    <a:gd name="connsiteX2" fmla="*/ 2995256 w 3031434"/>
                    <a:gd name="connsiteY2" fmla="*/ 2163616 h 2315817"/>
                    <a:gd name="connsiteX3" fmla="*/ 3031435 w 3031434"/>
                    <a:gd name="connsiteY3" fmla="*/ 2125516 h 2315817"/>
                    <a:gd name="connsiteX4" fmla="*/ 3031435 w 3031434"/>
                    <a:gd name="connsiteY4" fmla="*/ 0 h 2315817"/>
                    <a:gd name="connsiteX5" fmla="*/ 0 w 3031434"/>
                    <a:gd name="connsiteY5" fmla="*/ 84483 h 231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1434" h="2315817">
                      <a:moveTo>
                        <a:pt x="0" y="84483"/>
                      </a:moveTo>
                      <a:lnTo>
                        <a:pt x="54665" y="2315818"/>
                      </a:lnTo>
                      <a:lnTo>
                        <a:pt x="2995256" y="2163616"/>
                      </a:lnTo>
                      <a:cubicBezTo>
                        <a:pt x="3015532" y="2162556"/>
                        <a:pt x="3031435" y="2145792"/>
                        <a:pt x="3031435" y="2125516"/>
                      </a:cubicBezTo>
                      <a:lnTo>
                        <a:pt x="3031435" y="0"/>
                      </a:lnTo>
                      <a:lnTo>
                        <a:pt x="0" y="84483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  <a:effectLst>
                  <a:outerShdw blurRad="1143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E59C146-1220-4547-8091-5FEF1904CBCE}"/>
                    </a:ext>
                  </a:extLst>
                </p:cNvPr>
                <p:cNvSpPr/>
                <p:nvPr/>
              </p:nvSpPr>
              <p:spPr>
                <a:xfrm>
                  <a:off x="2440056" y="4189542"/>
                  <a:ext cx="586408" cy="2668656"/>
                </a:xfrm>
                <a:custGeom>
                  <a:avLst/>
                  <a:gdLst>
                    <a:gd name="connsiteX0" fmla="*/ 0 w 586408"/>
                    <a:gd name="connsiteY0" fmla="*/ 0 h 2668656"/>
                    <a:gd name="connsiteX1" fmla="*/ 531743 w 586408"/>
                    <a:gd name="connsiteY1" fmla="*/ 437322 h 2668656"/>
                    <a:gd name="connsiteX2" fmla="*/ 586409 w 586408"/>
                    <a:gd name="connsiteY2" fmla="*/ 2668657 h 2668656"/>
                    <a:gd name="connsiteX3" fmla="*/ 74543 w 586408"/>
                    <a:gd name="connsiteY3" fmla="*/ 2151822 h 2668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408" h="2668656">
                      <a:moveTo>
                        <a:pt x="0" y="0"/>
                      </a:moveTo>
                      <a:lnTo>
                        <a:pt x="531743" y="437322"/>
                      </a:lnTo>
                      <a:lnTo>
                        <a:pt x="586409" y="2668657"/>
                      </a:lnTo>
                      <a:lnTo>
                        <a:pt x="74543" y="2151822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0F88211-7C02-406E-B4A7-682F6DC4C908}"/>
                    </a:ext>
                  </a:extLst>
                </p:cNvPr>
                <p:cNvSpPr/>
                <p:nvPr/>
              </p:nvSpPr>
              <p:spPr>
                <a:xfrm>
                  <a:off x="2440056" y="4065303"/>
                  <a:ext cx="3563178" cy="561560"/>
                </a:xfrm>
                <a:custGeom>
                  <a:avLst/>
                  <a:gdLst>
                    <a:gd name="connsiteX0" fmla="*/ 2917135 w 3563178"/>
                    <a:gd name="connsiteY0" fmla="*/ 0 h 561560"/>
                    <a:gd name="connsiteX1" fmla="*/ 0 w 3563178"/>
                    <a:gd name="connsiteY1" fmla="*/ 124239 h 561560"/>
                    <a:gd name="connsiteX2" fmla="*/ 531743 w 3563178"/>
                    <a:gd name="connsiteY2" fmla="*/ 561561 h 561560"/>
                    <a:gd name="connsiteX3" fmla="*/ 3563178 w 3563178"/>
                    <a:gd name="connsiteY3" fmla="*/ 477078 h 561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63178" h="561560">
                      <a:moveTo>
                        <a:pt x="2917135" y="0"/>
                      </a:moveTo>
                      <a:lnTo>
                        <a:pt x="0" y="124239"/>
                      </a:lnTo>
                      <a:lnTo>
                        <a:pt x="531743" y="561561"/>
                      </a:lnTo>
                      <a:lnTo>
                        <a:pt x="3563178" y="47707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5F8668F-D58B-4740-804B-EFAB8342A7B7}"/>
                  </a:ext>
                </a:extLst>
              </p:cNvPr>
              <p:cNvGrpSpPr/>
              <p:nvPr/>
            </p:nvGrpSpPr>
            <p:grpSpPr>
              <a:xfrm rot="21420000">
                <a:off x="2498375" y="6003484"/>
                <a:ext cx="397913" cy="39773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159FA00-0B0A-4823-8CE7-8F95DFF9DAEA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B943BFC0-94CC-441D-BF86-F672C36310BF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8A4302A-A160-4467-A211-0929A5F078FA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73C00C4C-B6C5-4534-BB28-7A98582CFCB6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31C8B22-184C-49EF-8157-FC441A9606DA}"/>
                  </a:ext>
                </a:extLst>
              </p:cNvPr>
              <p:cNvGrpSpPr/>
              <p:nvPr/>
            </p:nvGrpSpPr>
            <p:grpSpPr>
              <a:xfrm rot="21420000">
                <a:off x="1638238" y="6048376"/>
                <a:ext cx="397740" cy="397921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CD8974A-76EB-482B-BD04-DF30390C4BD9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6E34284-E33F-494B-8614-9DCF4E7F63C7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F18623D-E8E0-4A51-9C4D-7B3A8F914C62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7668259-7317-4E2A-B3D0-16961BFDC190}"/>
                  </a:ext>
                </a:extLst>
              </p:cNvPr>
              <p:cNvGrpSpPr/>
              <p:nvPr/>
            </p:nvGrpSpPr>
            <p:grpSpPr>
              <a:xfrm rot="21420000">
                <a:off x="2068416" y="6026303"/>
                <a:ext cx="397541" cy="397455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8FC2AD8-431E-4E30-B6EA-D158B89CE53B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D2EE0AF-136E-42AC-A7DB-9D80D82E4055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8483C30-610C-4242-AA92-3F7277E28422}"/>
                  </a:ext>
                </a:extLst>
              </p:cNvPr>
              <p:cNvSpPr/>
              <p:nvPr/>
            </p:nvSpPr>
            <p:spPr>
              <a:xfrm>
                <a:off x="1190530" y="4119168"/>
                <a:ext cx="2857039" cy="427351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882" h="203409">
                    <a:moveTo>
                      <a:pt x="2189" y="173025"/>
                    </a:moveTo>
                    <a:cubicBezTo>
                      <a:pt x="3093" y="134134"/>
                      <a:pt x="-765" y="80955"/>
                      <a:pt x="139" y="42064"/>
                    </a:cubicBezTo>
                    <a:lnTo>
                      <a:pt x="1313397" y="0"/>
                    </a:lnTo>
                    <a:lnTo>
                      <a:pt x="1359882" y="34245"/>
                    </a:lnTo>
                    <a:lnTo>
                      <a:pt x="29986" y="74624"/>
                    </a:lnTo>
                    <a:lnTo>
                      <a:pt x="28255" y="203409"/>
                    </a:lnTo>
                    <a:lnTo>
                      <a:pt x="2189" y="1730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E60E0B-4985-4F50-8BA8-C707FB6AF9A4}"/>
                </a:ext>
              </a:extLst>
            </p:cNvPr>
            <p:cNvGrpSpPr/>
            <p:nvPr/>
          </p:nvGrpSpPr>
          <p:grpSpPr>
            <a:xfrm>
              <a:off x="3034882" y="173245"/>
              <a:ext cx="2472894" cy="2708373"/>
              <a:chOff x="3034882" y="173245"/>
              <a:chExt cx="2472894" cy="270837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74F5FBD-4232-4818-A393-842865CEEA5C}"/>
                  </a:ext>
                </a:extLst>
              </p:cNvPr>
              <p:cNvGrpSpPr/>
              <p:nvPr/>
            </p:nvGrpSpPr>
            <p:grpSpPr>
              <a:xfrm>
                <a:off x="3034882" y="173245"/>
                <a:ext cx="2472894" cy="2708373"/>
                <a:chOff x="4626665" y="0"/>
                <a:chExt cx="2663686" cy="2917333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04C13E5-3F21-434A-8088-0E2B1229520F}"/>
                    </a:ext>
                  </a:extLst>
                </p:cNvPr>
                <p:cNvSpPr/>
                <p:nvPr/>
              </p:nvSpPr>
              <p:spPr>
                <a:xfrm>
                  <a:off x="4640133" y="2268487"/>
                  <a:ext cx="2597879" cy="64202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  <a:gd name="connsiteX0" fmla="*/ 444876 w 2625587"/>
                    <a:gd name="connsiteY0" fmla="*/ 0 h 586608"/>
                    <a:gd name="connsiteX1" fmla="*/ 2625587 w 2625587"/>
                    <a:gd name="connsiteY1" fmla="*/ 129805 h 586608"/>
                    <a:gd name="connsiteX2" fmla="*/ 2228088 w 2625587"/>
                    <a:gd name="connsiteY2" fmla="*/ 586608 h 586608"/>
                    <a:gd name="connsiteX3" fmla="*/ 0 w 2625587"/>
                    <a:gd name="connsiteY3" fmla="*/ 498348 h 586608"/>
                    <a:gd name="connsiteX4" fmla="*/ 444876 w 2625587"/>
                    <a:gd name="connsiteY4" fmla="*/ 0 h 586608"/>
                    <a:gd name="connsiteX0" fmla="*/ 444876 w 2625587"/>
                    <a:gd name="connsiteY0" fmla="*/ 0 h 642027"/>
                    <a:gd name="connsiteX1" fmla="*/ 2625587 w 2625587"/>
                    <a:gd name="connsiteY1" fmla="*/ 129805 h 642027"/>
                    <a:gd name="connsiteX2" fmla="*/ 2188063 w 2625587"/>
                    <a:gd name="connsiteY2" fmla="*/ 642027 h 642027"/>
                    <a:gd name="connsiteX3" fmla="*/ 0 w 2625587"/>
                    <a:gd name="connsiteY3" fmla="*/ 498348 h 642027"/>
                    <a:gd name="connsiteX4" fmla="*/ 444876 w 2625587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50218"/>
                    <a:gd name="connsiteY0" fmla="*/ 0 h 642027"/>
                    <a:gd name="connsiteX1" fmla="*/ 2650218 w 2650218"/>
                    <a:gd name="connsiteY1" fmla="*/ 129805 h 642027"/>
                    <a:gd name="connsiteX2" fmla="*/ 2212694 w 2650218"/>
                    <a:gd name="connsiteY2" fmla="*/ 642027 h 642027"/>
                    <a:gd name="connsiteX3" fmla="*/ 0 w 2650218"/>
                    <a:gd name="connsiteY3" fmla="*/ 486033 h 642027"/>
                    <a:gd name="connsiteX4" fmla="*/ 469507 w 2650218"/>
                    <a:gd name="connsiteY4" fmla="*/ 0 h 642027"/>
                    <a:gd name="connsiteX0" fmla="*/ 469507 w 2600957"/>
                    <a:gd name="connsiteY0" fmla="*/ 0 h 642027"/>
                    <a:gd name="connsiteX1" fmla="*/ 2600957 w 2600957"/>
                    <a:gd name="connsiteY1" fmla="*/ 89780 h 642027"/>
                    <a:gd name="connsiteX2" fmla="*/ 2212694 w 2600957"/>
                    <a:gd name="connsiteY2" fmla="*/ 642027 h 642027"/>
                    <a:gd name="connsiteX3" fmla="*/ 0 w 2600957"/>
                    <a:gd name="connsiteY3" fmla="*/ 486033 h 642027"/>
                    <a:gd name="connsiteX4" fmla="*/ 469507 w 2600957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  <a:gd name="connsiteX0" fmla="*/ 469507 w 2597879"/>
                    <a:gd name="connsiteY0" fmla="*/ 0 h 642027"/>
                    <a:gd name="connsiteX1" fmla="*/ 2597879 w 2597879"/>
                    <a:gd name="connsiteY1" fmla="*/ 105174 h 642027"/>
                    <a:gd name="connsiteX2" fmla="*/ 2212694 w 2597879"/>
                    <a:gd name="connsiteY2" fmla="*/ 642027 h 642027"/>
                    <a:gd name="connsiteX3" fmla="*/ 0 w 2597879"/>
                    <a:gd name="connsiteY3" fmla="*/ 486033 h 642027"/>
                    <a:gd name="connsiteX4" fmla="*/ 469507 w 2597879"/>
                    <a:gd name="connsiteY4" fmla="*/ 0 h 64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7879" h="642027">
                      <a:moveTo>
                        <a:pt x="469507" y="0"/>
                      </a:moveTo>
                      <a:lnTo>
                        <a:pt x="2597879" y="105174"/>
                      </a:lnTo>
                      <a:lnTo>
                        <a:pt x="2212694" y="642027"/>
                      </a:lnTo>
                      <a:lnTo>
                        <a:pt x="0" y="486033"/>
                      </a:lnTo>
                      <a:lnTo>
                        <a:pt x="469507" y="0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8D20F5D9-CE3C-40E6-B73D-8218034B42D7}"/>
                    </a:ext>
                  </a:extLst>
                </p:cNvPr>
                <p:cNvSpPr/>
                <p:nvPr/>
              </p:nvSpPr>
              <p:spPr>
                <a:xfrm>
                  <a:off x="4626665" y="498347"/>
                  <a:ext cx="2266187" cy="2418985"/>
                </a:xfrm>
                <a:custGeom>
                  <a:avLst/>
                  <a:gdLst>
                    <a:gd name="connsiteX0" fmla="*/ 2266188 w 2266187"/>
                    <a:gd name="connsiteY0" fmla="*/ 88259 h 2418985"/>
                    <a:gd name="connsiteX1" fmla="*/ 2225305 w 2266187"/>
                    <a:gd name="connsiteY1" fmla="*/ 2418986 h 2418985"/>
                    <a:gd name="connsiteX2" fmla="*/ 27034 w 2266187"/>
                    <a:gd name="connsiteY2" fmla="*/ 2260026 h 2418985"/>
                    <a:gd name="connsiteX3" fmla="*/ 0 w 2266187"/>
                    <a:gd name="connsiteY3" fmla="*/ 2220203 h 2418985"/>
                    <a:gd name="connsiteX4" fmla="*/ 0 w 2266187"/>
                    <a:gd name="connsiteY4" fmla="*/ 0 h 2418985"/>
                    <a:gd name="connsiteX5" fmla="*/ 2266188 w 2266187"/>
                    <a:gd name="connsiteY5" fmla="*/ 88259 h 241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6187" h="2418985">
                      <a:moveTo>
                        <a:pt x="2266188" y="88259"/>
                      </a:moveTo>
                      <a:lnTo>
                        <a:pt x="2225305" y="2418986"/>
                      </a:lnTo>
                      <a:lnTo>
                        <a:pt x="27034" y="2260026"/>
                      </a:lnTo>
                      <a:cubicBezTo>
                        <a:pt x="11861" y="2258899"/>
                        <a:pt x="0" y="2241473"/>
                        <a:pt x="0" y="2220203"/>
                      </a:cubicBezTo>
                      <a:lnTo>
                        <a:pt x="0" y="0"/>
                      </a:lnTo>
                      <a:lnTo>
                        <a:pt x="2266188" y="88259"/>
                      </a:lnTo>
                      <a:close/>
                    </a:path>
                  </a:pathLst>
                </a:custGeom>
                <a:solidFill>
                  <a:srgbClr val="DDAE58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8B063EE-F19A-4E57-AB98-ABBF77B4E4FC}"/>
                    </a:ext>
                  </a:extLst>
                </p:cNvPr>
                <p:cNvSpPr/>
                <p:nvPr/>
              </p:nvSpPr>
              <p:spPr>
                <a:xfrm>
                  <a:off x="6851970" y="129805"/>
                  <a:ext cx="438381" cy="2787528"/>
                </a:xfrm>
                <a:custGeom>
                  <a:avLst/>
                  <a:gdLst>
                    <a:gd name="connsiteX0" fmla="*/ 438382 w 438381"/>
                    <a:gd name="connsiteY0" fmla="*/ 0 h 2787528"/>
                    <a:gd name="connsiteX1" fmla="*/ 40883 w 438381"/>
                    <a:gd name="connsiteY1" fmla="*/ 456802 h 2787528"/>
                    <a:gd name="connsiteX2" fmla="*/ 0 w 438381"/>
                    <a:gd name="connsiteY2" fmla="*/ 2787529 h 2787528"/>
                    <a:gd name="connsiteX3" fmla="*/ 382657 w 438381"/>
                    <a:gd name="connsiteY3" fmla="*/ 2247635 h 278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381" h="2787528">
                      <a:moveTo>
                        <a:pt x="438382" y="0"/>
                      </a:moveTo>
                      <a:lnTo>
                        <a:pt x="40883" y="456802"/>
                      </a:lnTo>
                      <a:lnTo>
                        <a:pt x="0" y="2787529"/>
                      </a:lnTo>
                      <a:lnTo>
                        <a:pt x="382657" y="2247635"/>
                      </a:lnTo>
                      <a:close/>
                    </a:path>
                  </a:pathLst>
                </a:custGeom>
                <a:solidFill>
                  <a:srgbClr val="ECD09C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9314B2FE-E256-40A0-AE61-43BE46ACD3F0}"/>
                    </a:ext>
                  </a:extLst>
                </p:cNvPr>
                <p:cNvSpPr/>
                <p:nvPr/>
              </p:nvSpPr>
              <p:spPr>
                <a:xfrm>
                  <a:off x="4626665" y="0"/>
                  <a:ext cx="2663686" cy="586607"/>
                </a:xfrm>
                <a:custGeom>
                  <a:avLst/>
                  <a:gdLst>
                    <a:gd name="connsiteX0" fmla="*/ 482976 w 2663686"/>
                    <a:gd name="connsiteY0" fmla="*/ 0 h 586607"/>
                    <a:gd name="connsiteX1" fmla="*/ 2663687 w 2663686"/>
                    <a:gd name="connsiteY1" fmla="*/ 129805 h 586607"/>
                    <a:gd name="connsiteX2" fmla="*/ 2266188 w 2663686"/>
                    <a:gd name="connsiteY2" fmla="*/ 586608 h 586607"/>
                    <a:gd name="connsiteX3" fmla="*/ 0 w 2663686"/>
                    <a:gd name="connsiteY3" fmla="*/ 498348 h 586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63686" h="586607">
                      <a:moveTo>
                        <a:pt x="482976" y="0"/>
                      </a:moveTo>
                      <a:lnTo>
                        <a:pt x="2663687" y="129805"/>
                      </a:lnTo>
                      <a:lnTo>
                        <a:pt x="2266188" y="586608"/>
                      </a:lnTo>
                      <a:lnTo>
                        <a:pt x="0" y="498348"/>
                      </a:lnTo>
                      <a:close/>
                    </a:path>
                  </a:pathLst>
                </a:custGeom>
                <a:solidFill>
                  <a:srgbClr val="F4E6C0"/>
                </a:solidFill>
                <a:ln w="662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6355DE9-0815-479E-8A7A-37F133800003}"/>
                  </a:ext>
                </a:extLst>
              </p:cNvPr>
              <p:cNvGrpSpPr/>
              <p:nvPr/>
            </p:nvGrpSpPr>
            <p:grpSpPr>
              <a:xfrm rot="180000">
                <a:off x="3779570" y="2405315"/>
                <a:ext cx="317315" cy="317171"/>
                <a:chOff x="4424793" y="3488664"/>
                <a:chExt cx="1612383" cy="161164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EB03298-DF0F-44CD-B511-55D19E6FD409}"/>
                    </a:ext>
                  </a:extLst>
                </p:cNvPr>
                <p:cNvSpPr/>
                <p:nvPr/>
              </p:nvSpPr>
              <p:spPr>
                <a:xfrm>
                  <a:off x="4424793" y="3488664"/>
                  <a:ext cx="1612383" cy="1611648"/>
                </a:xfrm>
                <a:custGeom>
                  <a:avLst/>
                  <a:gdLst>
                    <a:gd name="connsiteX0" fmla="*/ 3281870 w 3281869"/>
                    <a:gd name="connsiteY0" fmla="*/ 0 h 3280374"/>
                    <a:gd name="connsiteX1" fmla="*/ 3281870 w 3281869"/>
                    <a:gd name="connsiteY1" fmla="*/ 3280375 h 3280374"/>
                    <a:gd name="connsiteX2" fmla="*/ 0 w 3281869"/>
                    <a:gd name="connsiteY2" fmla="*/ 3280375 h 3280374"/>
                    <a:gd name="connsiteX3" fmla="*/ 0 w 3281869"/>
                    <a:gd name="connsiteY3" fmla="*/ 3252316 h 3280374"/>
                    <a:gd name="connsiteX4" fmla="*/ 71 w 3281869"/>
                    <a:gd name="connsiteY4" fmla="*/ 31904 h 3280374"/>
                    <a:gd name="connsiteX5" fmla="*/ 2065 w 3281869"/>
                    <a:gd name="connsiteY5" fmla="*/ 71 h 3280374"/>
                    <a:gd name="connsiteX6" fmla="*/ 3281870 w 3281869"/>
                    <a:gd name="connsiteY6" fmla="*/ 0 h 3280374"/>
                    <a:gd name="connsiteX7" fmla="*/ 164222 w 3281869"/>
                    <a:gd name="connsiteY7" fmla="*/ 3117435 h 3280374"/>
                    <a:gd name="connsiteX8" fmla="*/ 3116082 w 3281869"/>
                    <a:gd name="connsiteY8" fmla="*/ 3117435 h 3280374"/>
                    <a:gd name="connsiteX9" fmla="*/ 3116082 w 3281869"/>
                    <a:gd name="connsiteY9" fmla="*/ 165788 h 3280374"/>
                    <a:gd name="connsiteX10" fmla="*/ 164222 w 3281869"/>
                    <a:gd name="connsiteY10" fmla="*/ 165788 h 3280374"/>
                    <a:gd name="connsiteX11" fmla="*/ 164222 w 3281869"/>
                    <a:gd name="connsiteY11" fmla="*/ 3117435 h 3280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1869" h="3280374">
                      <a:moveTo>
                        <a:pt x="3281870" y="0"/>
                      </a:moveTo>
                      <a:cubicBezTo>
                        <a:pt x="3281870" y="1092936"/>
                        <a:pt x="3281870" y="2185872"/>
                        <a:pt x="3281870" y="3280375"/>
                      </a:cubicBezTo>
                      <a:cubicBezTo>
                        <a:pt x="2187439" y="3280375"/>
                        <a:pt x="1095571" y="3280375"/>
                        <a:pt x="0" y="3280375"/>
                      </a:cubicBezTo>
                      <a:cubicBezTo>
                        <a:pt x="0" y="3271188"/>
                        <a:pt x="0" y="3261716"/>
                        <a:pt x="0" y="3252316"/>
                      </a:cubicBezTo>
                      <a:cubicBezTo>
                        <a:pt x="0" y="2178822"/>
                        <a:pt x="0" y="1105399"/>
                        <a:pt x="71" y="31904"/>
                      </a:cubicBezTo>
                      <a:cubicBezTo>
                        <a:pt x="71" y="21293"/>
                        <a:pt x="1353" y="10682"/>
                        <a:pt x="2065" y="71"/>
                      </a:cubicBezTo>
                      <a:cubicBezTo>
                        <a:pt x="1095357" y="0"/>
                        <a:pt x="2188578" y="0"/>
                        <a:pt x="3281870" y="0"/>
                      </a:cubicBezTo>
                      <a:close/>
                      <a:moveTo>
                        <a:pt x="164222" y="3117435"/>
                      </a:moveTo>
                      <a:cubicBezTo>
                        <a:pt x="1149196" y="3117435"/>
                        <a:pt x="2132104" y="3117435"/>
                        <a:pt x="3116082" y="3117435"/>
                      </a:cubicBezTo>
                      <a:cubicBezTo>
                        <a:pt x="3116082" y="2132461"/>
                        <a:pt x="3116082" y="1148840"/>
                        <a:pt x="3116082" y="165788"/>
                      </a:cubicBezTo>
                      <a:cubicBezTo>
                        <a:pt x="2131250" y="165788"/>
                        <a:pt x="1148341" y="165788"/>
                        <a:pt x="164222" y="165788"/>
                      </a:cubicBezTo>
                      <a:cubicBezTo>
                        <a:pt x="164222" y="1149837"/>
                        <a:pt x="164222" y="2132105"/>
                        <a:pt x="164222" y="3117435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96305DF-C7C2-451C-8F2B-06BBA643AAF8}"/>
                    </a:ext>
                  </a:extLst>
                </p:cNvPr>
                <p:cNvSpPr/>
                <p:nvPr/>
              </p:nvSpPr>
              <p:spPr>
                <a:xfrm>
                  <a:off x="4831107" y="3784487"/>
                  <a:ext cx="301701" cy="903352"/>
                </a:xfrm>
                <a:custGeom>
                  <a:avLst/>
                  <a:gdLst>
                    <a:gd name="connsiteX0" fmla="*/ 144922 w 614086"/>
                    <a:gd name="connsiteY0" fmla="*/ 511537 h 1838698"/>
                    <a:gd name="connsiteX1" fmla="*/ 0 w 614086"/>
                    <a:gd name="connsiteY1" fmla="*/ 511537 h 1838698"/>
                    <a:gd name="connsiteX2" fmla="*/ 306936 w 614086"/>
                    <a:gd name="connsiteY2" fmla="*/ 0 h 1838698"/>
                    <a:gd name="connsiteX3" fmla="*/ 614086 w 614086"/>
                    <a:gd name="connsiteY3" fmla="*/ 511893 h 1838698"/>
                    <a:gd name="connsiteX4" fmla="*/ 471799 w 614086"/>
                    <a:gd name="connsiteY4" fmla="*/ 511893 h 1838698"/>
                    <a:gd name="connsiteX5" fmla="*/ 471799 w 614086"/>
                    <a:gd name="connsiteY5" fmla="*/ 1838699 h 1838698"/>
                    <a:gd name="connsiteX6" fmla="*/ 144922 w 614086"/>
                    <a:gd name="connsiteY6" fmla="*/ 1838699 h 1838698"/>
                    <a:gd name="connsiteX7" fmla="*/ 144922 w 614086"/>
                    <a:gd name="connsiteY7" fmla="*/ 511537 h 18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086" h="1838698">
                      <a:moveTo>
                        <a:pt x="144922" y="511537"/>
                      </a:moveTo>
                      <a:cubicBezTo>
                        <a:pt x="95784" y="511537"/>
                        <a:pt x="50705" y="511537"/>
                        <a:pt x="0" y="511537"/>
                      </a:cubicBezTo>
                      <a:cubicBezTo>
                        <a:pt x="103333" y="339339"/>
                        <a:pt x="204173" y="171272"/>
                        <a:pt x="306936" y="0"/>
                      </a:cubicBezTo>
                      <a:cubicBezTo>
                        <a:pt x="409984" y="171770"/>
                        <a:pt x="510825" y="339838"/>
                        <a:pt x="614086" y="511893"/>
                      </a:cubicBezTo>
                      <a:cubicBezTo>
                        <a:pt x="564165" y="511893"/>
                        <a:pt x="519157" y="511893"/>
                        <a:pt x="471799" y="511893"/>
                      </a:cubicBezTo>
                      <a:cubicBezTo>
                        <a:pt x="471799" y="955064"/>
                        <a:pt x="471799" y="1395813"/>
                        <a:pt x="471799" y="1838699"/>
                      </a:cubicBezTo>
                      <a:cubicBezTo>
                        <a:pt x="362057" y="1838699"/>
                        <a:pt x="254664" y="1838699"/>
                        <a:pt x="144922" y="1838699"/>
                      </a:cubicBezTo>
                      <a:cubicBezTo>
                        <a:pt x="144922" y="1397309"/>
                        <a:pt x="144922" y="956559"/>
                        <a:pt x="144922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E134D77-C97E-43B6-9957-F9DE2C8787D8}"/>
                    </a:ext>
                  </a:extLst>
                </p:cNvPr>
                <p:cNvSpPr/>
                <p:nvPr/>
              </p:nvSpPr>
              <p:spPr>
                <a:xfrm>
                  <a:off x="5332974" y="3784487"/>
                  <a:ext cx="302015" cy="903702"/>
                </a:xfrm>
                <a:custGeom>
                  <a:avLst/>
                  <a:gdLst>
                    <a:gd name="connsiteX0" fmla="*/ 614728 w 614727"/>
                    <a:gd name="connsiteY0" fmla="*/ 511537 h 1839410"/>
                    <a:gd name="connsiteX1" fmla="*/ 471372 w 614727"/>
                    <a:gd name="connsiteY1" fmla="*/ 511537 h 1839410"/>
                    <a:gd name="connsiteX2" fmla="*/ 471372 w 614727"/>
                    <a:gd name="connsiteY2" fmla="*/ 1839411 h 1839410"/>
                    <a:gd name="connsiteX3" fmla="*/ 144709 w 614727"/>
                    <a:gd name="connsiteY3" fmla="*/ 1839411 h 1839410"/>
                    <a:gd name="connsiteX4" fmla="*/ 144709 w 614727"/>
                    <a:gd name="connsiteY4" fmla="*/ 512961 h 1839410"/>
                    <a:gd name="connsiteX5" fmla="*/ 0 w 614727"/>
                    <a:gd name="connsiteY5" fmla="*/ 512961 h 1839410"/>
                    <a:gd name="connsiteX6" fmla="*/ 307649 w 614727"/>
                    <a:gd name="connsiteY6" fmla="*/ 0 h 1839410"/>
                    <a:gd name="connsiteX7" fmla="*/ 614728 w 614727"/>
                    <a:gd name="connsiteY7" fmla="*/ 511537 h 1839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727" h="1839410">
                      <a:moveTo>
                        <a:pt x="614728" y="511537"/>
                      </a:moveTo>
                      <a:cubicBezTo>
                        <a:pt x="564664" y="511537"/>
                        <a:pt x="519513" y="511537"/>
                        <a:pt x="471372" y="511537"/>
                      </a:cubicBezTo>
                      <a:cubicBezTo>
                        <a:pt x="471372" y="955206"/>
                        <a:pt x="471372" y="1396597"/>
                        <a:pt x="471372" y="1839411"/>
                      </a:cubicBezTo>
                      <a:cubicBezTo>
                        <a:pt x="361487" y="1839411"/>
                        <a:pt x="254736" y="1839411"/>
                        <a:pt x="144709" y="1839411"/>
                      </a:cubicBezTo>
                      <a:cubicBezTo>
                        <a:pt x="144709" y="1397950"/>
                        <a:pt x="144709" y="956631"/>
                        <a:pt x="144709" y="512961"/>
                      </a:cubicBezTo>
                      <a:cubicBezTo>
                        <a:pt x="96425" y="512961"/>
                        <a:pt x="51275" y="512961"/>
                        <a:pt x="0" y="512961"/>
                      </a:cubicBezTo>
                      <a:cubicBezTo>
                        <a:pt x="103476" y="340479"/>
                        <a:pt x="204245" y="172340"/>
                        <a:pt x="307649" y="0"/>
                      </a:cubicBezTo>
                      <a:cubicBezTo>
                        <a:pt x="409985" y="170417"/>
                        <a:pt x="510825" y="338342"/>
                        <a:pt x="614728" y="51153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D93750D-53E0-4EDF-A9E7-5FE7EC7D5D8B}"/>
                    </a:ext>
                  </a:extLst>
                </p:cNvPr>
                <p:cNvSpPr/>
                <p:nvPr/>
              </p:nvSpPr>
              <p:spPr>
                <a:xfrm>
                  <a:off x="4731637" y="4739971"/>
                  <a:ext cx="1002124" cy="98491"/>
                </a:xfrm>
                <a:custGeom>
                  <a:avLst/>
                  <a:gdLst>
                    <a:gd name="connsiteX0" fmla="*/ 0 w 2039739"/>
                    <a:gd name="connsiteY0" fmla="*/ 200470 h 200470"/>
                    <a:gd name="connsiteX1" fmla="*/ 0 w 2039739"/>
                    <a:gd name="connsiteY1" fmla="*/ 0 h 200470"/>
                    <a:gd name="connsiteX2" fmla="*/ 2039739 w 2039739"/>
                    <a:gd name="connsiteY2" fmla="*/ 0 h 200470"/>
                    <a:gd name="connsiteX3" fmla="*/ 2039739 w 2039739"/>
                    <a:gd name="connsiteY3" fmla="*/ 200470 h 200470"/>
                    <a:gd name="connsiteX4" fmla="*/ 0 w 2039739"/>
                    <a:gd name="connsiteY4" fmla="*/ 200470 h 20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39" h="200470">
                      <a:moveTo>
                        <a:pt x="0" y="200470"/>
                      </a:moveTo>
                      <a:cubicBezTo>
                        <a:pt x="0" y="133243"/>
                        <a:pt x="0" y="67512"/>
                        <a:pt x="0" y="0"/>
                      </a:cubicBezTo>
                      <a:cubicBezTo>
                        <a:pt x="679889" y="0"/>
                        <a:pt x="1358782" y="0"/>
                        <a:pt x="2039739" y="0"/>
                      </a:cubicBezTo>
                      <a:cubicBezTo>
                        <a:pt x="2039739" y="66016"/>
                        <a:pt x="2039739" y="132389"/>
                        <a:pt x="2039739" y="200470"/>
                      </a:cubicBezTo>
                      <a:cubicBezTo>
                        <a:pt x="1360847" y="200470"/>
                        <a:pt x="681883" y="200470"/>
                        <a:pt x="0" y="200470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D517657-9CFB-454A-82A1-259A14A64501}"/>
                  </a:ext>
                </a:extLst>
              </p:cNvPr>
              <p:cNvGrpSpPr/>
              <p:nvPr/>
            </p:nvGrpSpPr>
            <p:grpSpPr>
              <a:xfrm rot="180000">
                <a:off x="3093663" y="2369213"/>
                <a:ext cx="317178" cy="317323"/>
                <a:chOff x="2667000" y="5246457"/>
                <a:chExt cx="1611683" cy="161241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1C6882B-BEA8-46C6-A872-5C73803F41D5}"/>
                    </a:ext>
                  </a:extLst>
                </p:cNvPr>
                <p:cNvSpPr/>
                <p:nvPr/>
              </p:nvSpPr>
              <p:spPr>
                <a:xfrm>
                  <a:off x="2667000" y="5246457"/>
                  <a:ext cx="1611683" cy="1612418"/>
                </a:xfrm>
                <a:custGeom>
                  <a:avLst/>
                  <a:gdLst>
                    <a:gd name="connsiteX0" fmla="*/ 0 w 3280445"/>
                    <a:gd name="connsiteY0" fmla="*/ 2065 h 3281941"/>
                    <a:gd name="connsiteX1" fmla="*/ 31833 w 3280445"/>
                    <a:gd name="connsiteY1" fmla="*/ 71 h 3281941"/>
                    <a:gd name="connsiteX2" fmla="*/ 3247046 w 3280445"/>
                    <a:gd name="connsiteY2" fmla="*/ 0 h 3281941"/>
                    <a:gd name="connsiteX3" fmla="*/ 3280446 w 3280445"/>
                    <a:gd name="connsiteY3" fmla="*/ 0 h 3281941"/>
                    <a:gd name="connsiteX4" fmla="*/ 3280446 w 3280445"/>
                    <a:gd name="connsiteY4" fmla="*/ 3281941 h 3281941"/>
                    <a:gd name="connsiteX5" fmla="*/ 0 w 3280445"/>
                    <a:gd name="connsiteY5" fmla="*/ 3281941 h 3281941"/>
                    <a:gd name="connsiteX6" fmla="*/ 0 w 3280445"/>
                    <a:gd name="connsiteY6" fmla="*/ 2065 h 3281941"/>
                    <a:gd name="connsiteX7" fmla="*/ 3117720 w 3280445"/>
                    <a:gd name="connsiteY7" fmla="*/ 164507 h 3281941"/>
                    <a:gd name="connsiteX8" fmla="*/ 165860 w 3280445"/>
                    <a:gd name="connsiteY8" fmla="*/ 164507 h 3281941"/>
                    <a:gd name="connsiteX9" fmla="*/ 165860 w 3280445"/>
                    <a:gd name="connsiteY9" fmla="*/ 3116082 h 3281941"/>
                    <a:gd name="connsiteX10" fmla="*/ 3117720 w 3280445"/>
                    <a:gd name="connsiteY10" fmla="*/ 3116082 h 3281941"/>
                    <a:gd name="connsiteX11" fmla="*/ 3117720 w 3280445"/>
                    <a:gd name="connsiteY11" fmla="*/ 164507 h 3281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80445" h="3281941">
                      <a:moveTo>
                        <a:pt x="0" y="2065"/>
                      </a:moveTo>
                      <a:cubicBezTo>
                        <a:pt x="10611" y="1353"/>
                        <a:pt x="21222" y="71"/>
                        <a:pt x="31833" y="71"/>
                      </a:cubicBezTo>
                      <a:cubicBezTo>
                        <a:pt x="1103547" y="0"/>
                        <a:pt x="2175332" y="0"/>
                        <a:pt x="3247046" y="0"/>
                      </a:cubicBezTo>
                      <a:cubicBezTo>
                        <a:pt x="3257586" y="0"/>
                        <a:pt x="3268197" y="0"/>
                        <a:pt x="3280446" y="0"/>
                      </a:cubicBezTo>
                      <a:cubicBezTo>
                        <a:pt x="3280446" y="1094218"/>
                        <a:pt x="3280446" y="2186086"/>
                        <a:pt x="3280446" y="3281941"/>
                      </a:cubicBezTo>
                      <a:cubicBezTo>
                        <a:pt x="2187296" y="3281941"/>
                        <a:pt x="1093648" y="3281941"/>
                        <a:pt x="0" y="3281941"/>
                      </a:cubicBezTo>
                      <a:cubicBezTo>
                        <a:pt x="0" y="2188649"/>
                        <a:pt x="0" y="1095357"/>
                        <a:pt x="0" y="2065"/>
                      </a:cubicBezTo>
                      <a:close/>
                      <a:moveTo>
                        <a:pt x="3117720" y="164507"/>
                      </a:moveTo>
                      <a:cubicBezTo>
                        <a:pt x="2132674" y="164507"/>
                        <a:pt x="1149765" y="164507"/>
                        <a:pt x="165860" y="164507"/>
                      </a:cubicBezTo>
                      <a:cubicBezTo>
                        <a:pt x="165860" y="1149481"/>
                        <a:pt x="165860" y="2133102"/>
                        <a:pt x="165860" y="3116082"/>
                      </a:cubicBezTo>
                      <a:cubicBezTo>
                        <a:pt x="1150691" y="3116082"/>
                        <a:pt x="2133671" y="3116082"/>
                        <a:pt x="3117720" y="3116082"/>
                      </a:cubicBezTo>
                      <a:cubicBezTo>
                        <a:pt x="3117720" y="2132034"/>
                        <a:pt x="3117720" y="1149765"/>
                        <a:pt x="3117720" y="164507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62ECDB8-97FC-4307-8A6C-6A0FD9A7D5DD}"/>
                    </a:ext>
                  </a:extLst>
                </p:cNvPr>
                <p:cNvSpPr/>
                <p:nvPr/>
              </p:nvSpPr>
              <p:spPr>
                <a:xfrm>
                  <a:off x="3113110" y="5624181"/>
                  <a:ext cx="803029" cy="904197"/>
                </a:xfrm>
                <a:custGeom>
                  <a:avLst/>
                  <a:gdLst>
                    <a:gd name="connsiteX0" fmla="*/ 235195 w 1634497"/>
                    <a:gd name="connsiteY0" fmla="*/ 222984 h 1840417"/>
                    <a:gd name="connsiteX1" fmla="*/ 130651 w 1634497"/>
                    <a:gd name="connsiteY1" fmla="*/ 185097 h 1840417"/>
                    <a:gd name="connsiteX2" fmla="*/ 229284 w 1634497"/>
                    <a:gd name="connsiteY2" fmla="*/ 11974 h 1840417"/>
                    <a:gd name="connsiteX3" fmla="*/ 247942 w 1634497"/>
                    <a:gd name="connsiteY3" fmla="*/ 864 h 1840417"/>
                    <a:gd name="connsiteX4" fmla="*/ 263894 w 1634497"/>
                    <a:gd name="connsiteY4" fmla="*/ 508 h 1840417"/>
                    <a:gd name="connsiteX5" fmla="*/ 1600884 w 1634497"/>
                    <a:gd name="connsiteY5" fmla="*/ 508 h 1840417"/>
                    <a:gd name="connsiteX6" fmla="*/ 1634497 w 1634497"/>
                    <a:gd name="connsiteY6" fmla="*/ 508 h 1840417"/>
                    <a:gd name="connsiteX7" fmla="*/ 1615127 w 1634497"/>
                    <a:gd name="connsiteY7" fmla="*/ 142796 h 1840417"/>
                    <a:gd name="connsiteX8" fmla="*/ 1362883 w 1634497"/>
                    <a:gd name="connsiteY8" fmla="*/ 698130 h 1840417"/>
                    <a:gd name="connsiteX9" fmla="*/ 885458 w 1634497"/>
                    <a:gd name="connsiteY9" fmla="*/ 1003856 h 1840417"/>
                    <a:gd name="connsiteX10" fmla="*/ 816878 w 1634497"/>
                    <a:gd name="connsiteY10" fmla="*/ 1017600 h 1840417"/>
                    <a:gd name="connsiteX11" fmla="*/ 816878 w 1634497"/>
                    <a:gd name="connsiteY11" fmla="*/ 1676695 h 1840417"/>
                    <a:gd name="connsiteX12" fmla="*/ 1223088 w 1634497"/>
                    <a:gd name="connsiteY12" fmla="*/ 1676695 h 1840417"/>
                    <a:gd name="connsiteX13" fmla="*/ 1223088 w 1634497"/>
                    <a:gd name="connsiteY13" fmla="*/ 1840418 h 1840417"/>
                    <a:gd name="connsiteX14" fmla="*/ 203931 w 1634497"/>
                    <a:gd name="connsiteY14" fmla="*/ 1840418 h 1840417"/>
                    <a:gd name="connsiteX15" fmla="*/ 203931 w 1634497"/>
                    <a:gd name="connsiteY15" fmla="*/ 1677977 h 1840417"/>
                    <a:gd name="connsiteX16" fmla="*/ 610141 w 1634497"/>
                    <a:gd name="connsiteY16" fmla="*/ 1677977 h 1840417"/>
                    <a:gd name="connsiteX17" fmla="*/ 610141 w 1634497"/>
                    <a:gd name="connsiteY17" fmla="*/ 1642796 h 1840417"/>
                    <a:gd name="connsiteX18" fmla="*/ 610853 w 1634497"/>
                    <a:gd name="connsiteY18" fmla="*/ 1053350 h 1840417"/>
                    <a:gd name="connsiteX19" fmla="*/ 574534 w 1634497"/>
                    <a:gd name="connsiteY19" fmla="*/ 1009696 h 1840417"/>
                    <a:gd name="connsiteX20" fmla="*/ 133642 w 1634497"/>
                    <a:gd name="connsiteY20" fmla="*/ 769915 h 1840417"/>
                    <a:gd name="connsiteX21" fmla="*/ 10939 w 1634497"/>
                    <a:gd name="connsiteY21" fmla="*/ 625206 h 1840417"/>
                    <a:gd name="connsiteX22" fmla="*/ 9158 w 1634497"/>
                    <a:gd name="connsiteY22" fmla="*/ 576139 h 1840417"/>
                    <a:gd name="connsiteX23" fmla="*/ 219883 w 1634497"/>
                    <a:gd name="connsiteY23" fmla="*/ 247767 h 1840417"/>
                    <a:gd name="connsiteX24" fmla="*/ 235195 w 1634497"/>
                    <a:gd name="connsiteY24" fmla="*/ 222984 h 1840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634497" h="1840417">
                      <a:moveTo>
                        <a:pt x="235195" y="222984"/>
                      </a:moveTo>
                      <a:cubicBezTo>
                        <a:pt x="198732" y="209738"/>
                        <a:pt x="165546" y="197703"/>
                        <a:pt x="130651" y="185097"/>
                      </a:cubicBezTo>
                      <a:cubicBezTo>
                        <a:pt x="164051" y="126203"/>
                        <a:pt x="196169" y="68804"/>
                        <a:pt x="229284" y="11974"/>
                      </a:cubicBezTo>
                      <a:cubicBezTo>
                        <a:pt x="232488" y="6419"/>
                        <a:pt x="241105" y="3286"/>
                        <a:pt x="247942" y="864"/>
                      </a:cubicBezTo>
                      <a:cubicBezTo>
                        <a:pt x="252713" y="-845"/>
                        <a:pt x="258553" y="508"/>
                        <a:pt x="263894" y="508"/>
                      </a:cubicBezTo>
                      <a:cubicBezTo>
                        <a:pt x="709557" y="508"/>
                        <a:pt x="1155221" y="508"/>
                        <a:pt x="1600884" y="508"/>
                      </a:cubicBezTo>
                      <a:cubicBezTo>
                        <a:pt x="1610498" y="508"/>
                        <a:pt x="1620112" y="508"/>
                        <a:pt x="1634497" y="508"/>
                      </a:cubicBezTo>
                      <a:cubicBezTo>
                        <a:pt x="1627874" y="50003"/>
                        <a:pt x="1623815" y="96862"/>
                        <a:pt x="1615127" y="142796"/>
                      </a:cubicBezTo>
                      <a:cubicBezTo>
                        <a:pt x="1576315" y="348322"/>
                        <a:pt x="1497195" y="536116"/>
                        <a:pt x="1362883" y="698130"/>
                      </a:cubicBezTo>
                      <a:cubicBezTo>
                        <a:pt x="1236477" y="850530"/>
                        <a:pt x="1080445" y="957993"/>
                        <a:pt x="885458" y="1003856"/>
                      </a:cubicBezTo>
                      <a:cubicBezTo>
                        <a:pt x="863097" y="1009126"/>
                        <a:pt x="840308" y="1012900"/>
                        <a:pt x="816878" y="1017600"/>
                      </a:cubicBezTo>
                      <a:cubicBezTo>
                        <a:pt x="816878" y="1237370"/>
                        <a:pt x="816878" y="1455786"/>
                        <a:pt x="816878" y="1676695"/>
                      </a:cubicBezTo>
                      <a:cubicBezTo>
                        <a:pt x="952400" y="1676695"/>
                        <a:pt x="1086854" y="1676695"/>
                        <a:pt x="1223088" y="1676695"/>
                      </a:cubicBezTo>
                      <a:cubicBezTo>
                        <a:pt x="1223088" y="1732242"/>
                        <a:pt x="1223088" y="1785298"/>
                        <a:pt x="1223088" y="1840418"/>
                      </a:cubicBezTo>
                      <a:cubicBezTo>
                        <a:pt x="884034" y="1840418"/>
                        <a:pt x="545122" y="1840418"/>
                        <a:pt x="203931" y="1840418"/>
                      </a:cubicBezTo>
                      <a:cubicBezTo>
                        <a:pt x="203931" y="1787790"/>
                        <a:pt x="203931" y="1734806"/>
                        <a:pt x="203931" y="1677977"/>
                      </a:cubicBezTo>
                      <a:cubicBezTo>
                        <a:pt x="337673" y="1677977"/>
                        <a:pt x="472696" y="1677977"/>
                        <a:pt x="610141" y="1677977"/>
                      </a:cubicBezTo>
                      <a:cubicBezTo>
                        <a:pt x="610141" y="1663805"/>
                        <a:pt x="610141" y="1653336"/>
                        <a:pt x="610141" y="1642796"/>
                      </a:cubicBezTo>
                      <a:cubicBezTo>
                        <a:pt x="610141" y="1446314"/>
                        <a:pt x="609500" y="1249832"/>
                        <a:pt x="610853" y="1053350"/>
                      </a:cubicBezTo>
                      <a:cubicBezTo>
                        <a:pt x="611067" y="1024651"/>
                        <a:pt x="604017" y="1015037"/>
                        <a:pt x="574534" y="1009696"/>
                      </a:cubicBezTo>
                      <a:cubicBezTo>
                        <a:pt x="401624" y="978361"/>
                        <a:pt x="255776" y="894541"/>
                        <a:pt x="133642" y="769915"/>
                      </a:cubicBezTo>
                      <a:cubicBezTo>
                        <a:pt x="89489" y="724907"/>
                        <a:pt x="52172" y="673205"/>
                        <a:pt x="10939" y="625206"/>
                      </a:cubicBezTo>
                      <a:cubicBezTo>
                        <a:pt x="-3518" y="608328"/>
                        <a:pt x="-3162" y="595082"/>
                        <a:pt x="9158" y="576139"/>
                      </a:cubicBezTo>
                      <a:cubicBezTo>
                        <a:pt x="80231" y="467251"/>
                        <a:pt x="149808" y="357366"/>
                        <a:pt x="219883" y="247767"/>
                      </a:cubicBezTo>
                      <a:cubicBezTo>
                        <a:pt x="224583" y="240432"/>
                        <a:pt x="229070" y="232954"/>
                        <a:pt x="235195" y="22298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FA46D1-B2FD-4C54-8943-9B976E8C823A}"/>
                    </a:ext>
                  </a:extLst>
                </p:cNvPr>
                <p:cNvSpPr/>
                <p:nvPr/>
              </p:nvSpPr>
              <p:spPr>
                <a:xfrm>
                  <a:off x="3011631" y="5625376"/>
                  <a:ext cx="158530" cy="244390"/>
                </a:xfrm>
                <a:custGeom>
                  <a:avLst/>
                  <a:gdLst>
                    <a:gd name="connsiteX0" fmla="*/ 188648 w 322674"/>
                    <a:gd name="connsiteY0" fmla="*/ 237644 h 497436"/>
                    <a:gd name="connsiteX1" fmla="*/ 286783 w 322674"/>
                    <a:gd name="connsiteY1" fmla="*/ 273822 h 497436"/>
                    <a:gd name="connsiteX2" fmla="*/ 143498 w 322674"/>
                    <a:gd name="connsiteY2" fmla="*/ 497436 h 497436"/>
                    <a:gd name="connsiteX3" fmla="*/ 0 w 322674"/>
                    <a:gd name="connsiteY3" fmla="*/ 0 h 497436"/>
                    <a:gd name="connsiteX4" fmla="*/ 322675 w 322674"/>
                    <a:gd name="connsiteY4" fmla="*/ 0 h 497436"/>
                    <a:gd name="connsiteX5" fmla="*/ 188648 w 322674"/>
                    <a:gd name="connsiteY5" fmla="*/ 237644 h 49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674" h="497436">
                      <a:moveTo>
                        <a:pt x="188648" y="237644"/>
                      </a:moveTo>
                      <a:cubicBezTo>
                        <a:pt x="221479" y="249751"/>
                        <a:pt x="252884" y="261359"/>
                        <a:pt x="286783" y="273822"/>
                      </a:cubicBezTo>
                      <a:cubicBezTo>
                        <a:pt x="238784" y="348668"/>
                        <a:pt x="191924" y="421806"/>
                        <a:pt x="143498" y="497436"/>
                      </a:cubicBezTo>
                      <a:cubicBezTo>
                        <a:pt x="61672" y="339695"/>
                        <a:pt x="14029" y="175901"/>
                        <a:pt x="0" y="0"/>
                      </a:cubicBezTo>
                      <a:cubicBezTo>
                        <a:pt x="107463" y="0"/>
                        <a:pt x="213146" y="0"/>
                        <a:pt x="322675" y="0"/>
                      </a:cubicBezTo>
                      <a:cubicBezTo>
                        <a:pt x="277810" y="79476"/>
                        <a:pt x="233656" y="157812"/>
                        <a:pt x="188648" y="237644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D2BEDDF-F64E-4731-AF7C-7F2440465AA7}"/>
                  </a:ext>
                </a:extLst>
              </p:cNvPr>
              <p:cNvGrpSpPr/>
              <p:nvPr/>
            </p:nvGrpSpPr>
            <p:grpSpPr>
              <a:xfrm rot="180000">
                <a:off x="3436688" y="2387558"/>
                <a:ext cx="317019" cy="316951"/>
                <a:chOff x="4425527" y="5247366"/>
                <a:chExt cx="1610878" cy="1610528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20FE9F4-D392-456E-8400-C56ED656E86B}"/>
                    </a:ext>
                  </a:extLst>
                </p:cNvPr>
                <p:cNvSpPr/>
                <p:nvPr/>
              </p:nvSpPr>
              <p:spPr>
                <a:xfrm>
                  <a:off x="4425527" y="5247366"/>
                  <a:ext cx="1610878" cy="1610528"/>
                </a:xfrm>
                <a:custGeom>
                  <a:avLst/>
                  <a:gdLst>
                    <a:gd name="connsiteX0" fmla="*/ 0 w 3278807"/>
                    <a:gd name="connsiteY0" fmla="*/ 3278095 h 3278095"/>
                    <a:gd name="connsiteX1" fmla="*/ 0 w 3278807"/>
                    <a:gd name="connsiteY1" fmla="*/ 0 h 3278095"/>
                    <a:gd name="connsiteX2" fmla="*/ 3278808 w 3278807"/>
                    <a:gd name="connsiteY2" fmla="*/ 0 h 3278095"/>
                    <a:gd name="connsiteX3" fmla="*/ 3278808 w 3278807"/>
                    <a:gd name="connsiteY3" fmla="*/ 3278095 h 3278095"/>
                    <a:gd name="connsiteX4" fmla="*/ 0 w 3278807"/>
                    <a:gd name="connsiteY4" fmla="*/ 3278095 h 3278095"/>
                    <a:gd name="connsiteX5" fmla="*/ 162726 w 3278807"/>
                    <a:gd name="connsiteY5" fmla="*/ 3114016 h 3278095"/>
                    <a:gd name="connsiteX6" fmla="*/ 3114444 w 3278807"/>
                    <a:gd name="connsiteY6" fmla="*/ 3114016 h 3278095"/>
                    <a:gd name="connsiteX7" fmla="*/ 3114444 w 3278807"/>
                    <a:gd name="connsiteY7" fmla="*/ 163011 h 3278095"/>
                    <a:gd name="connsiteX8" fmla="*/ 162726 w 3278807"/>
                    <a:gd name="connsiteY8" fmla="*/ 163011 h 3278095"/>
                    <a:gd name="connsiteX9" fmla="*/ 162726 w 3278807"/>
                    <a:gd name="connsiteY9" fmla="*/ 3114016 h 3278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8807" h="3278095">
                      <a:moveTo>
                        <a:pt x="0" y="3278095"/>
                      </a:moveTo>
                      <a:cubicBezTo>
                        <a:pt x="0" y="2185516"/>
                        <a:pt x="0" y="1093719"/>
                        <a:pt x="0" y="0"/>
                      </a:cubicBezTo>
                      <a:cubicBezTo>
                        <a:pt x="1092438" y="0"/>
                        <a:pt x="2184875" y="0"/>
                        <a:pt x="3278808" y="0"/>
                      </a:cubicBezTo>
                      <a:cubicBezTo>
                        <a:pt x="3278808" y="1092509"/>
                        <a:pt x="3278808" y="2184305"/>
                        <a:pt x="3278808" y="3278095"/>
                      </a:cubicBezTo>
                      <a:cubicBezTo>
                        <a:pt x="2186370" y="3278095"/>
                        <a:pt x="1093933" y="3278095"/>
                        <a:pt x="0" y="3278095"/>
                      </a:cubicBezTo>
                      <a:close/>
                      <a:moveTo>
                        <a:pt x="162726" y="3114016"/>
                      </a:moveTo>
                      <a:cubicBezTo>
                        <a:pt x="1148270" y="3114016"/>
                        <a:pt x="2131891" y="3114016"/>
                        <a:pt x="3114444" y="3114016"/>
                      </a:cubicBezTo>
                      <a:cubicBezTo>
                        <a:pt x="3114444" y="2129042"/>
                        <a:pt x="3114444" y="1146133"/>
                        <a:pt x="3114444" y="163011"/>
                      </a:cubicBezTo>
                      <a:cubicBezTo>
                        <a:pt x="2129612" y="163011"/>
                        <a:pt x="1146775" y="163011"/>
                        <a:pt x="162726" y="163011"/>
                      </a:cubicBezTo>
                      <a:cubicBezTo>
                        <a:pt x="162726" y="1146988"/>
                        <a:pt x="162726" y="2129185"/>
                        <a:pt x="162726" y="3114016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6A12A34-F35A-4CBD-955B-ADD0FA0C2DB9}"/>
                    </a:ext>
                  </a:extLst>
                </p:cNvPr>
                <p:cNvSpPr/>
                <p:nvPr/>
              </p:nvSpPr>
              <p:spPr>
                <a:xfrm>
                  <a:off x="4745421" y="5548857"/>
                  <a:ext cx="1005028" cy="1024172"/>
                </a:xfrm>
                <a:custGeom>
                  <a:avLst/>
                  <a:gdLst>
                    <a:gd name="connsiteX0" fmla="*/ 510255 w 2045649"/>
                    <a:gd name="connsiteY0" fmla="*/ 897451 h 2084615"/>
                    <a:gd name="connsiteX1" fmla="*/ 375445 w 2045649"/>
                    <a:gd name="connsiteY1" fmla="*/ 810925 h 2084615"/>
                    <a:gd name="connsiteX2" fmla="*/ 61316 w 2045649"/>
                    <a:gd name="connsiteY2" fmla="*/ 841547 h 2084615"/>
                    <a:gd name="connsiteX3" fmla="*/ 0 w 2045649"/>
                    <a:gd name="connsiteY3" fmla="*/ 891326 h 2084615"/>
                    <a:gd name="connsiteX4" fmla="*/ 23786 w 2045649"/>
                    <a:gd name="connsiteY4" fmla="*/ 774035 h 2084615"/>
                    <a:gd name="connsiteX5" fmla="*/ 302023 w 2045649"/>
                    <a:gd name="connsiteY5" fmla="*/ 412762 h 2084615"/>
                    <a:gd name="connsiteX6" fmla="*/ 789917 w 2045649"/>
                    <a:gd name="connsiteY6" fmla="*/ 222689 h 2084615"/>
                    <a:gd name="connsiteX7" fmla="*/ 940536 w 2045649"/>
                    <a:gd name="connsiteY7" fmla="*/ 202891 h 2084615"/>
                    <a:gd name="connsiteX8" fmla="*/ 940536 w 2045649"/>
                    <a:gd name="connsiteY8" fmla="*/ 0 h 2084615"/>
                    <a:gd name="connsiteX9" fmla="*/ 1105612 w 2045649"/>
                    <a:gd name="connsiteY9" fmla="*/ 0 h 2084615"/>
                    <a:gd name="connsiteX10" fmla="*/ 1105612 w 2045649"/>
                    <a:gd name="connsiteY10" fmla="*/ 200897 h 2084615"/>
                    <a:gd name="connsiteX11" fmla="*/ 1319542 w 2045649"/>
                    <a:gd name="connsiteY11" fmla="*/ 234084 h 2084615"/>
                    <a:gd name="connsiteX12" fmla="*/ 1867612 w 2045649"/>
                    <a:gd name="connsiteY12" fmla="*/ 514813 h 2084615"/>
                    <a:gd name="connsiteX13" fmla="*/ 2043371 w 2045649"/>
                    <a:gd name="connsiteY13" fmla="*/ 860775 h 2084615"/>
                    <a:gd name="connsiteX14" fmla="*/ 2045650 w 2045649"/>
                    <a:gd name="connsiteY14" fmla="*/ 895030 h 2084615"/>
                    <a:gd name="connsiteX15" fmla="*/ 1838486 w 2045649"/>
                    <a:gd name="connsiteY15" fmla="*/ 798106 h 2084615"/>
                    <a:gd name="connsiteX16" fmla="*/ 1608889 w 2045649"/>
                    <a:gd name="connsiteY16" fmla="*/ 833144 h 2084615"/>
                    <a:gd name="connsiteX17" fmla="*/ 1536107 w 2045649"/>
                    <a:gd name="connsiteY17" fmla="*/ 905142 h 2084615"/>
                    <a:gd name="connsiteX18" fmla="*/ 1391327 w 2045649"/>
                    <a:gd name="connsiteY18" fmla="*/ 808717 h 2084615"/>
                    <a:gd name="connsiteX19" fmla="*/ 1137944 w 2045649"/>
                    <a:gd name="connsiteY19" fmla="*/ 816622 h 2084615"/>
                    <a:gd name="connsiteX20" fmla="*/ 1106039 w 2045649"/>
                    <a:gd name="connsiteY20" fmla="*/ 858781 h 2084615"/>
                    <a:gd name="connsiteX21" fmla="*/ 1106752 w 2045649"/>
                    <a:gd name="connsiteY21" fmla="*/ 1825880 h 2084615"/>
                    <a:gd name="connsiteX22" fmla="*/ 905712 w 2045649"/>
                    <a:gd name="connsiteY22" fmla="*/ 2079690 h 2084615"/>
                    <a:gd name="connsiteX23" fmla="*/ 619570 w 2045649"/>
                    <a:gd name="connsiteY23" fmla="*/ 1878508 h 2084615"/>
                    <a:gd name="connsiteX24" fmla="*/ 613018 w 2045649"/>
                    <a:gd name="connsiteY24" fmla="*/ 1799958 h 2084615"/>
                    <a:gd name="connsiteX25" fmla="*/ 779875 w 2045649"/>
                    <a:gd name="connsiteY25" fmla="*/ 1799958 h 2084615"/>
                    <a:gd name="connsiteX26" fmla="*/ 779875 w 2045649"/>
                    <a:gd name="connsiteY26" fmla="*/ 1835921 h 2084615"/>
                    <a:gd name="connsiteX27" fmla="*/ 860918 w 2045649"/>
                    <a:gd name="connsiteY27" fmla="*/ 1920881 h 2084615"/>
                    <a:gd name="connsiteX28" fmla="*/ 941604 w 2045649"/>
                    <a:gd name="connsiteY28" fmla="*/ 1835494 h 2084615"/>
                    <a:gd name="connsiteX29" fmla="*/ 941747 w 2045649"/>
                    <a:gd name="connsiteY29" fmla="*/ 924655 h 2084615"/>
                    <a:gd name="connsiteX30" fmla="*/ 941035 w 2045649"/>
                    <a:gd name="connsiteY30" fmla="*/ 844324 h 2084615"/>
                    <a:gd name="connsiteX31" fmla="*/ 926934 w 2045649"/>
                    <a:gd name="connsiteY31" fmla="*/ 823316 h 2084615"/>
                    <a:gd name="connsiteX32" fmla="*/ 565376 w 2045649"/>
                    <a:gd name="connsiteY32" fmla="*/ 845749 h 2084615"/>
                    <a:gd name="connsiteX33" fmla="*/ 510255 w 2045649"/>
                    <a:gd name="connsiteY33" fmla="*/ 897451 h 2084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045649" h="2084615">
                      <a:moveTo>
                        <a:pt x="510255" y="897451"/>
                      </a:moveTo>
                      <a:cubicBezTo>
                        <a:pt x="484832" y="844182"/>
                        <a:pt x="431563" y="824527"/>
                        <a:pt x="375445" y="810925"/>
                      </a:cubicBezTo>
                      <a:cubicBezTo>
                        <a:pt x="267483" y="784718"/>
                        <a:pt x="161445" y="788634"/>
                        <a:pt x="61316" y="841547"/>
                      </a:cubicBezTo>
                      <a:cubicBezTo>
                        <a:pt x="40094" y="852728"/>
                        <a:pt x="23216" y="872169"/>
                        <a:pt x="0" y="891326"/>
                      </a:cubicBezTo>
                      <a:cubicBezTo>
                        <a:pt x="7905" y="851303"/>
                        <a:pt x="12676" y="811708"/>
                        <a:pt x="23786" y="774035"/>
                      </a:cubicBezTo>
                      <a:cubicBezTo>
                        <a:pt x="69862" y="618146"/>
                        <a:pt x="171700" y="503846"/>
                        <a:pt x="302023" y="412762"/>
                      </a:cubicBezTo>
                      <a:cubicBezTo>
                        <a:pt x="449081" y="310070"/>
                        <a:pt x="613660" y="250748"/>
                        <a:pt x="789917" y="222689"/>
                      </a:cubicBezTo>
                      <a:cubicBezTo>
                        <a:pt x="839055" y="214855"/>
                        <a:pt x="888549" y="209657"/>
                        <a:pt x="940536" y="202891"/>
                      </a:cubicBezTo>
                      <a:cubicBezTo>
                        <a:pt x="940536" y="137089"/>
                        <a:pt x="940536" y="69648"/>
                        <a:pt x="940536" y="0"/>
                      </a:cubicBezTo>
                      <a:cubicBezTo>
                        <a:pt x="996013" y="0"/>
                        <a:pt x="1049068" y="0"/>
                        <a:pt x="1105612" y="0"/>
                      </a:cubicBezTo>
                      <a:cubicBezTo>
                        <a:pt x="1105612" y="67013"/>
                        <a:pt x="1105612" y="135166"/>
                        <a:pt x="1105612" y="200897"/>
                      </a:cubicBezTo>
                      <a:cubicBezTo>
                        <a:pt x="1179462" y="212149"/>
                        <a:pt x="1250250" y="219413"/>
                        <a:pt x="1319542" y="234084"/>
                      </a:cubicBezTo>
                      <a:cubicBezTo>
                        <a:pt x="1527276" y="277952"/>
                        <a:pt x="1715568" y="361985"/>
                        <a:pt x="1867612" y="514813"/>
                      </a:cubicBezTo>
                      <a:cubicBezTo>
                        <a:pt x="1963183" y="610882"/>
                        <a:pt x="2025709" y="724683"/>
                        <a:pt x="2043371" y="860775"/>
                      </a:cubicBezTo>
                      <a:cubicBezTo>
                        <a:pt x="2044653" y="870460"/>
                        <a:pt x="2044653" y="880288"/>
                        <a:pt x="2045650" y="895030"/>
                      </a:cubicBezTo>
                      <a:cubicBezTo>
                        <a:pt x="1992666" y="821749"/>
                        <a:pt x="1915896" y="806652"/>
                        <a:pt x="1838486" y="798106"/>
                      </a:cubicBezTo>
                      <a:cubicBezTo>
                        <a:pt x="1759722" y="789418"/>
                        <a:pt x="1681813" y="798675"/>
                        <a:pt x="1608889" y="833144"/>
                      </a:cubicBezTo>
                      <a:cubicBezTo>
                        <a:pt x="1577127" y="848170"/>
                        <a:pt x="1548783" y="867611"/>
                        <a:pt x="1536107" y="905142"/>
                      </a:cubicBezTo>
                      <a:cubicBezTo>
                        <a:pt x="1506410" y="841048"/>
                        <a:pt x="1449011" y="822746"/>
                        <a:pt x="1391327" y="808717"/>
                      </a:cubicBezTo>
                      <a:cubicBezTo>
                        <a:pt x="1306724" y="788136"/>
                        <a:pt x="1221906" y="791412"/>
                        <a:pt x="1137944" y="816622"/>
                      </a:cubicBezTo>
                      <a:cubicBezTo>
                        <a:pt x="1115440" y="823387"/>
                        <a:pt x="1105897" y="832431"/>
                        <a:pt x="1106039" y="858781"/>
                      </a:cubicBezTo>
                      <a:cubicBezTo>
                        <a:pt x="1107250" y="1181171"/>
                        <a:pt x="1107037" y="1503490"/>
                        <a:pt x="1106752" y="1825880"/>
                      </a:cubicBezTo>
                      <a:cubicBezTo>
                        <a:pt x="1106681" y="1956204"/>
                        <a:pt x="1029982" y="2052415"/>
                        <a:pt x="905712" y="2079690"/>
                      </a:cubicBezTo>
                      <a:cubicBezTo>
                        <a:pt x="776243" y="2108105"/>
                        <a:pt x="636377" y="2009971"/>
                        <a:pt x="619570" y="1878508"/>
                      </a:cubicBezTo>
                      <a:cubicBezTo>
                        <a:pt x="616295" y="1853155"/>
                        <a:pt x="615297" y="1827447"/>
                        <a:pt x="613018" y="1799958"/>
                      </a:cubicBezTo>
                      <a:cubicBezTo>
                        <a:pt x="669634" y="1799958"/>
                        <a:pt x="722761" y="1799958"/>
                        <a:pt x="779875" y="1799958"/>
                      </a:cubicBezTo>
                      <a:cubicBezTo>
                        <a:pt x="779875" y="1811779"/>
                        <a:pt x="779733" y="1823815"/>
                        <a:pt x="779875" y="1835921"/>
                      </a:cubicBezTo>
                      <a:cubicBezTo>
                        <a:pt x="780658" y="1884704"/>
                        <a:pt x="815340" y="1921023"/>
                        <a:pt x="860918" y="1920881"/>
                      </a:cubicBezTo>
                      <a:cubicBezTo>
                        <a:pt x="906353" y="1920738"/>
                        <a:pt x="941533" y="1884205"/>
                        <a:pt x="941604" y="1835494"/>
                      </a:cubicBezTo>
                      <a:cubicBezTo>
                        <a:pt x="941818" y="1531905"/>
                        <a:pt x="941747" y="1228244"/>
                        <a:pt x="941747" y="924655"/>
                      </a:cubicBezTo>
                      <a:cubicBezTo>
                        <a:pt x="941747" y="897878"/>
                        <a:pt x="942744" y="871030"/>
                        <a:pt x="941035" y="844324"/>
                      </a:cubicBezTo>
                      <a:cubicBezTo>
                        <a:pt x="940536" y="836847"/>
                        <a:pt x="933486" y="825452"/>
                        <a:pt x="926934" y="823316"/>
                      </a:cubicBezTo>
                      <a:cubicBezTo>
                        <a:pt x="803590" y="782367"/>
                        <a:pt x="681812" y="781940"/>
                        <a:pt x="565376" y="845749"/>
                      </a:cubicBezTo>
                      <a:cubicBezTo>
                        <a:pt x="544011" y="857499"/>
                        <a:pt x="528558" y="879861"/>
                        <a:pt x="510255" y="897451"/>
                      </a:cubicBezTo>
                      <a:close/>
                    </a:path>
                  </a:pathLst>
                </a:custGeom>
                <a:grpFill/>
                <a:ln w="71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B9BAAD6-2223-45BB-A2B7-C081271BCE20}"/>
                  </a:ext>
                </a:extLst>
              </p:cNvPr>
              <p:cNvSpPr/>
              <p:nvPr/>
            </p:nvSpPr>
            <p:spPr>
              <a:xfrm flipH="1">
                <a:off x="3265461" y="333472"/>
                <a:ext cx="2110218" cy="449209"/>
              </a:xfrm>
              <a:custGeom>
                <a:avLst/>
                <a:gdLst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0 w 1343109"/>
                  <a:gd name="connsiteY5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14160 w 1343109"/>
                  <a:gd name="connsiteY5" fmla="*/ 127506 h 170941"/>
                  <a:gd name="connsiteX6" fmla="*/ 0 w 1343109"/>
                  <a:gd name="connsiteY6" fmla="*/ 170941 h 170941"/>
                  <a:gd name="connsiteX0" fmla="*/ 0 w 1343109"/>
                  <a:gd name="connsiteY0" fmla="*/ 170941 h 170941"/>
                  <a:gd name="connsiteX1" fmla="*/ 2713 w 1343109"/>
                  <a:gd name="connsiteY1" fmla="*/ 54267 h 170941"/>
                  <a:gd name="connsiteX2" fmla="*/ 1307836 w 1343109"/>
                  <a:gd name="connsiteY2" fmla="*/ 0 h 170941"/>
                  <a:gd name="connsiteX3" fmla="*/ 1343109 w 1343109"/>
                  <a:gd name="connsiteY3" fmla="*/ 32560 h 170941"/>
                  <a:gd name="connsiteX4" fmla="*/ 32560 w 1343109"/>
                  <a:gd name="connsiteY4" fmla="*/ 86827 h 170941"/>
                  <a:gd name="connsiteX5" fmla="*/ 23685 w 1343109"/>
                  <a:gd name="connsiteY5" fmla="*/ 163225 h 170941"/>
                  <a:gd name="connsiteX6" fmla="*/ 0 w 1343109"/>
                  <a:gd name="connsiteY6" fmla="*/ 170941 h 170941"/>
                  <a:gd name="connsiteX0" fmla="*/ 0 w 1355015"/>
                  <a:gd name="connsiteY0" fmla="*/ 137603 h 163225"/>
                  <a:gd name="connsiteX1" fmla="*/ 14619 w 1355015"/>
                  <a:gd name="connsiteY1" fmla="*/ 54267 h 163225"/>
                  <a:gd name="connsiteX2" fmla="*/ 1319742 w 1355015"/>
                  <a:gd name="connsiteY2" fmla="*/ 0 h 163225"/>
                  <a:gd name="connsiteX3" fmla="*/ 1355015 w 1355015"/>
                  <a:gd name="connsiteY3" fmla="*/ 32560 h 163225"/>
                  <a:gd name="connsiteX4" fmla="*/ 44466 w 1355015"/>
                  <a:gd name="connsiteY4" fmla="*/ 86827 h 163225"/>
                  <a:gd name="connsiteX5" fmla="*/ 35591 w 1355015"/>
                  <a:gd name="connsiteY5" fmla="*/ 163225 h 163225"/>
                  <a:gd name="connsiteX6" fmla="*/ 0 w 1355015"/>
                  <a:gd name="connsiteY6" fmla="*/ 137603 h 163225"/>
                  <a:gd name="connsiteX0" fmla="*/ 0 w 1350252"/>
                  <a:gd name="connsiteY0" fmla="*/ 144747 h 163225"/>
                  <a:gd name="connsiteX1" fmla="*/ 9856 w 1350252"/>
                  <a:gd name="connsiteY1" fmla="*/ 54267 h 163225"/>
                  <a:gd name="connsiteX2" fmla="*/ 1314979 w 1350252"/>
                  <a:gd name="connsiteY2" fmla="*/ 0 h 163225"/>
                  <a:gd name="connsiteX3" fmla="*/ 1350252 w 1350252"/>
                  <a:gd name="connsiteY3" fmla="*/ 32560 h 163225"/>
                  <a:gd name="connsiteX4" fmla="*/ 39703 w 1350252"/>
                  <a:gd name="connsiteY4" fmla="*/ 86827 h 163225"/>
                  <a:gd name="connsiteX5" fmla="*/ 30828 w 1350252"/>
                  <a:gd name="connsiteY5" fmla="*/ 163225 h 163225"/>
                  <a:gd name="connsiteX6" fmla="*/ 0 w 1350252"/>
                  <a:gd name="connsiteY6" fmla="*/ 144747 h 163225"/>
                  <a:gd name="connsiteX0" fmla="*/ 0 w 1350252"/>
                  <a:gd name="connsiteY0" fmla="*/ 144747 h 167987"/>
                  <a:gd name="connsiteX1" fmla="*/ 9856 w 1350252"/>
                  <a:gd name="connsiteY1" fmla="*/ 54267 h 167987"/>
                  <a:gd name="connsiteX2" fmla="*/ 1314979 w 1350252"/>
                  <a:gd name="connsiteY2" fmla="*/ 0 h 167987"/>
                  <a:gd name="connsiteX3" fmla="*/ 1350252 w 1350252"/>
                  <a:gd name="connsiteY3" fmla="*/ 32560 h 167987"/>
                  <a:gd name="connsiteX4" fmla="*/ 39703 w 1350252"/>
                  <a:gd name="connsiteY4" fmla="*/ 86827 h 167987"/>
                  <a:gd name="connsiteX5" fmla="*/ 37972 w 1350252"/>
                  <a:gd name="connsiteY5" fmla="*/ 167987 h 167987"/>
                  <a:gd name="connsiteX6" fmla="*/ 0 w 1350252"/>
                  <a:gd name="connsiteY6" fmla="*/ 144747 h 167987"/>
                  <a:gd name="connsiteX0" fmla="*/ 0 w 1343108"/>
                  <a:gd name="connsiteY0" fmla="*/ 137604 h 167987"/>
                  <a:gd name="connsiteX1" fmla="*/ 2712 w 1343108"/>
                  <a:gd name="connsiteY1" fmla="*/ 54267 h 167987"/>
                  <a:gd name="connsiteX2" fmla="*/ 1307835 w 1343108"/>
                  <a:gd name="connsiteY2" fmla="*/ 0 h 167987"/>
                  <a:gd name="connsiteX3" fmla="*/ 1343108 w 1343108"/>
                  <a:gd name="connsiteY3" fmla="*/ 32560 h 167987"/>
                  <a:gd name="connsiteX4" fmla="*/ 32559 w 1343108"/>
                  <a:gd name="connsiteY4" fmla="*/ 86827 h 167987"/>
                  <a:gd name="connsiteX5" fmla="*/ 30828 w 1343108"/>
                  <a:gd name="connsiteY5" fmla="*/ 167987 h 167987"/>
                  <a:gd name="connsiteX6" fmla="*/ 0 w 1343108"/>
                  <a:gd name="connsiteY6" fmla="*/ 137604 h 167987"/>
                  <a:gd name="connsiteX0" fmla="*/ 0 w 1350252"/>
                  <a:gd name="connsiteY0" fmla="*/ 137604 h 167987"/>
                  <a:gd name="connsiteX1" fmla="*/ 2712 w 1350252"/>
                  <a:gd name="connsiteY1" fmla="*/ 54267 h 167987"/>
                  <a:gd name="connsiteX2" fmla="*/ 1307835 w 1350252"/>
                  <a:gd name="connsiteY2" fmla="*/ 0 h 167987"/>
                  <a:gd name="connsiteX3" fmla="*/ 1350252 w 1350252"/>
                  <a:gd name="connsiteY3" fmla="*/ 30178 h 167987"/>
                  <a:gd name="connsiteX4" fmla="*/ 32559 w 1350252"/>
                  <a:gd name="connsiteY4" fmla="*/ 86827 h 167987"/>
                  <a:gd name="connsiteX5" fmla="*/ 30828 w 1350252"/>
                  <a:gd name="connsiteY5" fmla="*/ 167987 h 167987"/>
                  <a:gd name="connsiteX6" fmla="*/ 0 w 1350252"/>
                  <a:gd name="connsiteY6" fmla="*/ 137604 h 167987"/>
                  <a:gd name="connsiteX0" fmla="*/ 0 w 1355015"/>
                  <a:gd name="connsiteY0" fmla="*/ 189991 h 189991"/>
                  <a:gd name="connsiteX1" fmla="*/ 7475 w 1355015"/>
                  <a:gd name="connsiteY1" fmla="*/ 54267 h 189991"/>
                  <a:gd name="connsiteX2" fmla="*/ 1312598 w 1355015"/>
                  <a:gd name="connsiteY2" fmla="*/ 0 h 189991"/>
                  <a:gd name="connsiteX3" fmla="*/ 1355015 w 1355015"/>
                  <a:gd name="connsiteY3" fmla="*/ 30178 h 189991"/>
                  <a:gd name="connsiteX4" fmla="*/ 37322 w 1355015"/>
                  <a:gd name="connsiteY4" fmla="*/ 86827 h 189991"/>
                  <a:gd name="connsiteX5" fmla="*/ 35591 w 1355015"/>
                  <a:gd name="connsiteY5" fmla="*/ 167987 h 189991"/>
                  <a:gd name="connsiteX6" fmla="*/ 0 w 1355015"/>
                  <a:gd name="connsiteY6" fmla="*/ 189991 h 189991"/>
                  <a:gd name="connsiteX0" fmla="*/ 0 w 1355015"/>
                  <a:gd name="connsiteY0" fmla="*/ 189991 h 215612"/>
                  <a:gd name="connsiteX1" fmla="*/ 7475 w 1355015"/>
                  <a:gd name="connsiteY1" fmla="*/ 54267 h 215612"/>
                  <a:gd name="connsiteX2" fmla="*/ 1312598 w 1355015"/>
                  <a:gd name="connsiteY2" fmla="*/ 0 h 215612"/>
                  <a:gd name="connsiteX3" fmla="*/ 1355015 w 1355015"/>
                  <a:gd name="connsiteY3" fmla="*/ 30178 h 215612"/>
                  <a:gd name="connsiteX4" fmla="*/ 37322 w 1355015"/>
                  <a:gd name="connsiteY4" fmla="*/ 86827 h 215612"/>
                  <a:gd name="connsiteX5" fmla="*/ 35591 w 1355015"/>
                  <a:gd name="connsiteY5" fmla="*/ 215612 h 215612"/>
                  <a:gd name="connsiteX6" fmla="*/ 0 w 1355015"/>
                  <a:gd name="connsiteY6" fmla="*/ 189991 h 215612"/>
                  <a:gd name="connsiteX0" fmla="*/ 2189 w 1347679"/>
                  <a:gd name="connsiteY0" fmla="*/ 185228 h 215612"/>
                  <a:gd name="connsiteX1" fmla="*/ 139 w 1347679"/>
                  <a:gd name="connsiteY1" fmla="*/ 54267 h 215612"/>
                  <a:gd name="connsiteX2" fmla="*/ 1305262 w 1347679"/>
                  <a:gd name="connsiteY2" fmla="*/ 0 h 215612"/>
                  <a:gd name="connsiteX3" fmla="*/ 1347679 w 1347679"/>
                  <a:gd name="connsiteY3" fmla="*/ 30178 h 215612"/>
                  <a:gd name="connsiteX4" fmla="*/ 29986 w 1347679"/>
                  <a:gd name="connsiteY4" fmla="*/ 86827 h 215612"/>
                  <a:gd name="connsiteX5" fmla="*/ 28255 w 1347679"/>
                  <a:gd name="connsiteY5" fmla="*/ 215612 h 215612"/>
                  <a:gd name="connsiteX6" fmla="*/ 2189 w 1347679"/>
                  <a:gd name="connsiteY6" fmla="*/ 185228 h 215612"/>
                  <a:gd name="connsiteX0" fmla="*/ 2189 w 1359882"/>
                  <a:gd name="connsiteY0" fmla="*/ 185228 h 215612"/>
                  <a:gd name="connsiteX1" fmla="*/ 139 w 1359882"/>
                  <a:gd name="connsiteY1" fmla="*/ 54267 h 215612"/>
                  <a:gd name="connsiteX2" fmla="*/ 1305262 w 1359882"/>
                  <a:gd name="connsiteY2" fmla="*/ 0 h 215612"/>
                  <a:gd name="connsiteX3" fmla="*/ 1359882 w 1359882"/>
                  <a:gd name="connsiteY3" fmla="*/ 46448 h 215612"/>
                  <a:gd name="connsiteX4" fmla="*/ 29986 w 1359882"/>
                  <a:gd name="connsiteY4" fmla="*/ 86827 h 215612"/>
                  <a:gd name="connsiteX5" fmla="*/ 28255 w 1359882"/>
                  <a:gd name="connsiteY5" fmla="*/ 215612 h 215612"/>
                  <a:gd name="connsiteX6" fmla="*/ 2189 w 1359882"/>
                  <a:gd name="connsiteY6" fmla="*/ 185228 h 215612"/>
                  <a:gd name="connsiteX0" fmla="*/ 2189 w 1359882"/>
                  <a:gd name="connsiteY0" fmla="*/ 173025 h 203409"/>
                  <a:gd name="connsiteX1" fmla="*/ 139 w 1359882"/>
                  <a:gd name="connsiteY1" fmla="*/ 42064 h 203409"/>
                  <a:gd name="connsiteX2" fmla="*/ 1313397 w 1359882"/>
                  <a:gd name="connsiteY2" fmla="*/ 0 h 203409"/>
                  <a:gd name="connsiteX3" fmla="*/ 1359882 w 1359882"/>
                  <a:gd name="connsiteY3" fmla="*/ 34245 h 203409"/>
                  <a:gd name="connsiteX4" fmla="*/ 29986 w 1359882"/>
                  <a:gd name="connsiteY4" fmla="*/ 74624 h 203409"/>
                  <a:gd name="connsiteX5" fmla="*/ 28255 w 1359882"/>
                  <a:gd name="connsiteY5" fmla="*/ 203409 h 203409"/>
                  <a:gd name="connsiteX6" fmla="*/ 2189 w 1359882"/>
                  <a:gd name="connsiteY6" fmla="*/ 173025 h 203409"/>
                  <a:gd name="connsiteX0" fmla="*/ 2189 w 1359882"/>
                  <a:gd name="connsiteY0" fmla="*/ 167823 h 198207"/>
                  <a:gd name="connsiteX1" fmla="*/ 139 w 1359882"/>
                  <a:gd name="connsiteY1" fmla="*/ 36862 h 198207"/>
                  <a:gd name="connsiteX2" fmla="*/ 989140 w 1359882"/>
                  <a:gd name="connsiteY2" fmla="*/ 0 h 198207"/>
                  <a:gd name="connsiteX3" fmla="*/ 1359882 w 1359882"/>
                  <a:gd name="connsiteY3" fmla="*/ 29043 h 198207"/>
                  <a:gd name="connsiteX4" fmla="*/ 29986 w 1359882"/>
                  <a:gd name="connsiteY4" fmla="*/ 69422 h 198207"/>
                  <a:gd name="connsiteX5" fmla="*/ 28255 w 1359882"/>
                  <a:gd name="connsiteY5" fmla="*/ 198207 h 198207"/>
                  <a:gd name="connsiteX6" fmla="*/ 2189 w 1359882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7713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67823 h 198207"/>
                  <a:gd name="connsiteX1" fmla="*/ 139 w 1016551"/>
                  <a:gd name="connsiteY1" fmla="*/ 36862 h 198207"/>
                  <a:gd name="connsiteX2" fmla="*/ 989140 w 1016551"/>
                  <a:gd name="connsiteY2" fmla="*/ 0 h 198207"/>
                  <a:gd name="connsiteX3" fmla="*/ 1016551 w 1016551"/>
                  <a:gd name="connsiteY3" fmla="*/ 32511 h 198207"/>
                  <a:gd name="connsiteX4" fmla="*/ 29986 w 1016551"/>
                  <a:gd name="connsiteY4" fmla="*/ 69422 h 198207"/>
                  <a:gd name="connsiteX5" fmla="*/ 28255 w 1016551"/>
                  <a:gd name="connsiteY5" fmla="*/ 198207 h 198207"/>
                  <a:gd name="connsiteX6" fmla="*/ 2189 w 1016551"/>
                  <a:gd name="connsiteY6" fmla="*/ 167823 h 198207"/>
                  <a:gd name="connsiteX0" fmla="*/ 2189 w 1016551"/>
                  <a:gd name="connsiteY0" fmla="*/ 178227 h 208611"/>
                  <a:gd name="connsiteX1" fmla="*/ 139 w 1016551"/>
                  <a:gd name="connsiteY1" fmla="*/ 47266 h 208611"/>
                  <a:gd name="connsiteX2" fmla="*/ 973534 w 1016551"/>
                  <a:gd name="connsiteY2" fmla="*/ 0 h 208611"/>
                  <a:gd name="connsiteX3" fmla="*/ 1016551 w 1016551"/>
                  <a:gd name="connsiteY3" fmla="*/ 42915 h 208611"/>
                  <a:gd name="connsiteX4" fmla="*/ 29986 w 1016551"/>
                  <a:gd name="connsiteY4" fmla="*/ 79826 h 208611"/>
                  <a:gd name="connsiteX5" fmla="*/ 28255 w 1016551"/>
                  <a:gd name="connsiteY5" fmla="*/ 208611 h 208611"/>
                  <a:gd name="connsiteX6" fmla="*/ 2189 w 1016551"/>
                  <a:gd name="connsiteY6" fmla="*/ 178227 h 208611"/>
                  <a:gd name="connsiteX0" fmla="*/ 2189 w 1004413"/>
                  <a:gd name="connsiteY0" fmla="*/ 178227 h 208611"/>
                  <a:gd name="connsiteX1" fmla="*/ 139 w 1004413"/>
                  <a:gd name="connsiteY1" fmla="*/ 47266 h 208611"/>
                  <a:gd name="connsiteX2" fmla="*/ 973534 w 1004413"/>
                  <a:gd name="connsiteY2" fmla="*/ 0 h 208611"/>
                  <a:gd name="connsiteX3" fmla="*/ 1004413 w 1004413"/>
                  <a:gd name="connsiteY3" fmla="*/ 30777 h 208611"/>
                  <a:gd name="connsiteX4" fmla="*/ 29986 w 1004413"/>
                  <a:gd name="connsiteY4" fmla="*/ 79826 h 208611"/>
                  <a:gd name="connsiteX5" fmla="*/ 28255 w 1004413"/>
                  <a:gd name="connsiteY5" fmla="*/ 208611 h 208611"/>
                  <a:gd name="connsiteX6" fmla="*/ 2189 w 1004413"/>
                  <a:gd name="connsiteY6" fmla="*/ 178227 h 208611"/>
                  <a:gd name="connsiteX0" fmla="*/ 2189 w 1004413"/>
                  <a:gd name="connsiteY0" fmla="*/ 183429 h 213813"/>
                  <a:gd name="connsiteX1" fmla="*/ 139 w 1004413"/>
                  <a:gd name="connsiteY1" fmla="*/ 52468 h 213813"/>
                  <a:gd name="connsiteX2" fmla="*/ 968332 w 1004413"/>
                  <a:gd name="connsiteY2" fmla="*/ 0 h 213813"/>
                  <a:gd name="connsiteX3" fmla="*/ 1004413 w 1004413"/>
                  <a:gd name="connsiteY3" fmla="*/ 35979 h 213813"/>
                  <a:gd name="connsiteX4" fmla="*/ 29986 w 1004413"/>
                  <a:gd name="connsiteY4" fmla="*/ 85028 h 213813"/>
                  <a:gd name="connsiteX5" fmla="*/ 28255 w 1004413"/>
                  <a:gd name="connsiteY5" fmla="*/ 213813 h 213813"/>
                  <a:gd name="connsiteX6" fmla="*/ 2189 w 1004413"/>
                  <a:gd name="connsiteY6" fmla="*/ 183429 h 2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413" h="213813">
                    <a:moveTo>
                      <a:pt x="2189" y="183429"/>
                    </a:moveTo>
                    <a:cubicBezTo>
                      <a:pt x="3093" y="144538"/>
                      <a:pt x="-765" y="91359"/>
                      <a:pt x="139" y="52468"/>
                    </a:cubicBezTo>
                    <a:lnTo>
                      <a:pt x="968332" y="0"/>
                    </a:lnTo>
                    <a:lnTo>
                      <a:pt x="1004413" y="35979"/>
                    </a:lnTo>
                    <a:lnTo>
                      <a:pt x="29986" y="85028"/>
                    </a:lnTo>
                    <a:lnTo>
                      <a:pt x="28255" y="213813"/>
                    </a:lnTo>
                    <a:lnTo>
                      <a:pt x="2189" y="1834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BD6C7D3-87D8-44FC-81AE-8BCDACA1C601}"/>
              </a:ext>
            </a:extLst>
          </p:cNvPr>
          <p:cNvGrpSpPr/>
          <p:nvPr/>
        </p:nvGrpSpPr>
        <p:grpSpPr>
          <a:xfrm>
            <a:off x="4572906" y="1428071"/>
            <a:ext cx="5296577" cy="2820208"/>
            <a:chOff x="3083858" y="3382264"/>
            <a:chExt cx="4504016" cy="23982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D62A087-72B8-4C38-9835-EDA54893F50E}"/>
                </a:ext>
              </a:extLst>
            </p:cNvPr>
            <p:cNvSpPr/>
            <p:nvPr/>
          </p:nvSpPr>
          <p:spPr>
            <a:xfrm rot="162293">
              <a:off x="3690180" y="5113209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38AF927-734C-4580-ABB1-9E60045F2BE9}"/>
                </a:ext>
              </a:extLst>
            </p:cNvPr>
            <p:cNvSpPr/>
            <p:nvPr/>
          </p:nvSpPr>
          <p:spPr>
            <a:xfrm rot="162293">
              <a:off x="5340964" y="5135261"/>
              <a:ext cx="1617018" cy="645205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5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F131B1C-0C24-47B8-96E2-BF790B4EB74D}"/>
                </a:ext>
              </a:extLst>
            </p:cNvPr>
            <p:cNvSpPr/>
            <p:nvPr/>
          </p:nvSpPr>
          <p:spPr>
            <a:xfrm rot="162293">
              <a:off x="3083858" y="5174044"/>
              <a:ext cx="4504016" cy="605223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96EE51-F185-456F-A9F2-87886B9A3F52}"/>
                </a:ext>
              </a:extLst>
            </p:cNvPr>
            <p:cNvGrpSpPr/>
            <p:nvPr/>
          </p:nvGrpSpPr>
          <p:grpSpPr>
            <a:xfrm>
              <a:off x="3298219" y="3382264"/>
              <a:ext cx="3288329" cy="2231290"/>
              <a:chOff x="3298219" y="3382264"/>
              <a:chExt cx="3288329" cy="223129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68670B5-A95A-483B-9F95-7FB2382E3DF2}"/>
                  </a:ext>
                </a:extLst>
              </p:cNvPr>
              <p:cNvGrpSpPr/>
              <p:nvPr/>
            </p:nvGrpSpPr>
            <p:grpSpPr>
              <a:xfrm rot="21327019">
                <a:off x="3298219" y="3382264"/>
                <a:ext cx="1357023" cy="1063340"/>
                <a:chOff x="2442073" y="3114771"/>
                <a:chExt cx="1683480" cy="1319145"/>
              </a:xfrm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F44251DE-42F2-4E54-AADF-5F59F9319D11}"/>
                    </a:ext>
                  </a:extLst>
                </p:cNvPr>
                <p:cNvSpPr/>
                <p:nvPr/>
              </p:nvSpPr>
              <p:spPr>
                <a:xfrm rot="272279">
                  <a:off x="2459831" y="4197802"/>
                  <a:ext cx="1460993" cy="236114"/>
                </a:xfrm>
                <a:custGeom>
                  <a:avLst/>
                  <a:gdLst>
                    <a:gd name="connsiteX0" fmla="*/ 2042299 w 2042298"/>
                    <a:gd name="connsiteY0" fmla="*/ 0 h 262959"/>
                    <a:gd name="connsiteX1" fmla="*/ 62969 w 2042298"/>
                    <a:gd name="connsiteY1" fmla="*/ 0 h 262959"/>
                    <a:gd name="connsiteX2" fmla="*/ 0 w 2042298"/>
                    <a:gd name="connsiteY2" fmla="*/ 57704 h 262959"/>
                    <a:gd name="connsiteX3" fmla="*/ 62969 w 2042298"/>
                    <a:gd name="connsiteY3" fmla="*/ 115408 h 262959"/>
                    <a:gd name="connsiteX4" fmla="*/ 1052322 w 2042298"/>
                    <a:gd name="connsiteY4" fmla="*/ 115408 h 262959"/>
                    <a:gd name="connsiteX5" fmla="*/ 1235271 w 2042298"/>
                    <a:gd name="connsiteY5" fmla="*/ 262959 h 262959"/>
                    <a:gd name="connsiteX6" fmla="*/ 1356499 w 2042298"/>
                    <a:gd name="connsiteY6" fmla="*/ 205740 h 262959"/>
                    <a:gd name="connsiteX7" fmla="*/ 1327335 w 2042298"/>
                    <a:gd name="connsiteY7" fmla="*/ 115408 h 262959"/>
                    <a:gd name="connsiteX8" fmla="*/ 2042229 w 2042298"/>
                    <a:gd name="connsiteY8" fmla="*/ 115408 h 262959"/>
                    <a:gd name="connsiteX9" fmla="*/ 2042229 w 2042298"/>
                    <a:gd name="connsiteY9" fmla="*/ 0 h 262959"/>
                    <a:gd name="connsiteX10" fmla="*/ 2042299 w 2042298"/>
                    <a:gd name="connsiteY10" fmla="*/ 0 h 262959"/>
                    <a:gd name="connsiteX11" fmla="*/ 2042299 w 2042298"/>
                    <a:gd name="connsiteY11" fmla="*/ 0 h 262959"/>
                    <a:gd name="connsiteX0" fmla="*/ 2042299 w 2042300"/>
                    <a:gd name="connsiteY0" fmla="*/ 0 h 286832"/>
                    <a:gd name="connsiteX1" fmla="*/ 62969 w 2042300"/>
                    <a:gd name="connsiteY1" fmla="*/ 0 h 286832"/>
                    <a:gd name="connsiteX2" fmla="*/ 0 w 2042300"/>
                    <a:gd name="connsiteY2" fmla="*/ 57704 h 286832"/>
                    <a:gd name="connsiteX3" fmla="*/ 62969 w 2042300"/>
                    <a:gd name="connsiteY3" fmla="*/ 115408 h 286832"/>
                    <a:gd name="connsiteX4" fmla="*/ 1052322 w 2042300"/>
                    <a:gd name="connsiteY4" fmla="*/ 115408 h 286832"/>
                    <a:gd name="connsiteX5" fmla="*/ 1235271 w 2042300"/>
                    <a:gd name="connsiteY5" fmla="*/ 262959 h 286832"/>
                    <a:gd name="connsiteX6" fmla="*/ 1410977 w 2042300"/>
                    <a:gd name="connsiteY6" fmla="*/ 276591 h 286832"/>
                    <a:gd name="connsiteX7" fmla="*/ 1327335 w 2042300"/>
                    <a:gd name="connsiteY7" fmla="*/ 115408 h 286832"/>
                    <a:gd name="connsiteX8" fmla="*/ 2042229 w 2042300"/>
                    <a:gd name="connsiteY8" fmla="*/ 115408 h 286832"/>
                    <a:gd name="connsiteX9" fmla="*/ 2042229 w 2042300"/>
                    <a:gd name="connsiteY9" fmla="*/ 0 h 286832"/>
                    <a:gd name="connsiteX10" fmla="*/ 2042299 w 2042300"/>
                    <a:gd name="connsiteY10" fmla="*/ 0 h 286832"/>
                    <a:gd name="connsiteX11" fmla="*/ 2042299 w 2042300"/>
                    <a:gd name="connsiteY11" fmla="*/ 0 h 286832"/>
                    <a:gd name="connsiteX0" fmla="*/ 2042299 w 2042298"/>
                    <a:gd name="connsiteY0" fmla="*/ 0 h 330060"/>
                    <a:gd name="connsiteX1" fmla="*/ 62969 w 2042298"/>
                    <a:gd name="connsiteY1" fmla="*/ 0 h 330060"/>
                    <a:gd name="connsiteX2" fmla="*/ 0 w 2042298"/>
                    <a:gd name="connsiteY2" fmla="*/ 57704 h 330060"/>
                    <a:gd name="connsiteX3" fmla="*/ 62969 w 2042298"/>
                    <a:gd name="connsiteY3" fmla="*/ 115408 h 330060"/>
                    <a:gd name="connsiteX4" fmla="*/ 1052322 w 2042298"/>
                    <a:gd name="connsiteY4" fmla="*/ 115408 h 330060"/>
                    <a:gd name="connsiteX5" fmla="*/ 1278850 w 2042298"/>
                    <a:gd name="connsiteY5" fmla="*/ 322910 h 330060"/>
                    <a:gd name="connsiteX6" fmla="*/ 1410977 w 2042298"/>
                    <a:gd name="connsiteY6" fmla="*/ 276591 h 330060"/>
                    <a:gd name="connsiteX7" fmla="*/ 1327335 w 2042298"/>
                    <a:gd name="connsiteY7" fmla="*/ 115408 h 330060"/>
                    <a:gd name="connsiteX8" fmla="*/ 2042229 w 2042298"/>
                    <a:gd name="connsiteY8" fmla="*/ 115408 h 330060"/>
                    <a:gd name="connsiteX9" fmla="*/ 2042229 w 2042298"/>
                    <a:gd name="connsiteY9" fmla="*/ 0 h 330060"/>
                    <a:gd name="connsiteX10" fmla="*/ 2042299 w 2042298"/>
                    <a:gd name="connsiteY10" fmla="*/ 0 h 330060"/>
                    <a:gd name="connsiteX11" fmla="*/ 2042299 w 2042298"/>
                    <a:gd name="connsiteY11" fmla="*/ 0 h 330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42298" h="330060">
                      <a:moveTo>
                        <a:pt x="2042299" y="0"/>
                      </a:moveTo>
                      <a:lnTo>
                        <a:pt x="62969" y="0"/>
                      </a:lnTo>
                      <a:cubicBezTo>
                        <a:pt x="28194" y="0"/>
                        <a:pt x="0" y="25839"/>
                        <a:pt x="0" y="57704"/>
                      </a:cubicBezTo>
                      <a:cubicBezTo>
                        <a:pt x="0" y="89570"/>
                        <a:pt x="28194" y="115408"/>
                        <a:pt x="62969" y="115408"/>
                      </a:cubicBezTo>
                      <a:lnTo>
                        <a:pt x="1052322" y="115408"/>
                      </a:lnTo>
                      <a:cubicBezTo>
                        <a:pt x="1168562" y="117833"/>
                        <a:pt x="1219074" y="296046"/>
                        <a:pt x="1278850" y="322910"/>
                      </a:cubicBezTo>
                      <a:cubicBezTo>
                        <a:pt x="1338626" y="349774"/>
                        <a:pt x="1374747" y="293493"/>
                        <a:pt x="1410977" y="276591"/>
                      </a:cubicBezTo>
                      <a:cubicBezTo>
                        <a:pt x="1415410" y="254493"/>
                        <a:pt x="1345554" y="148036"/>
                        <a:pt x="1327335" y="115408"/>
                      </a:cubicBezTo>
                      <a:lnTo>
                        <a:pt x="2042229" y="115408"/>
                      </a:lnTo>
                      <a:lnTo>
                        <a:pt x="2042229" y="0"/>
                      </a:lnTo>
                      <a:lnTo>
                        <a:pt x="2042299" y="0"/>
                      </a:lnTo>
                      <a:lnTo>
                        <a:pt x="2042299" y="0"/>
                      </a:lnTo>
                      <a:close/>
                    </a:path>
                  </a:pathLst>
                </a:custGeom>
                <a:solidFill>
                  <a:srgbClr val="6A7F8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6456D86-D499-4DF0-8345-CC2B7BC69AFB}"/>
                    </a:ext>
                  </a:extLst>
                </p:cNvPr>
                <p:cNvSpPr/>
                <p:nvPr/>
              </p:nvSpPr>
              <p:spPr>
                <a:xfrm rot="272279">
                  <a:off x="2472582" y="3144293"/>
                  <a:ext cx="1652971" cy="49555"/>
                </a:xfrm>
                <a:custGeom>
                  <a:avLst/>
                  <a:gdLst>
                    <a:gd name="connsiteX0" fmla="*/ 1465118 w 2310661"/>
                    <a:gd name="connsiteY0" fmla="*/ 69273 h 69272"/>
                    <a:gd name="connsiteX1" fmla="*/ 0 w 2310661"/>
                    <a:gd name="connsiteY1" fmla="*/ 69273 h 69272"/>
                    <a:gd name="connsiteX2" fmla="*/ 845543 w 2310661"/>
                    <a:gd name="connsiteY2" fmla="*/ 0 h 69272"/>
                    <a:gd name="connsiteX3" fmla="*/ 2310662 w 2310661"/>
                    <a:gd name="connsiteY3" fmla="*/ 0 h 69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661" h="69272">
                      <a:moveTo>
                        <a:pt x="1465118" y="69273"/>
                      </a:moveTo>
                      <a:lnTo>
                        <a:pt x="0" y="69273"/>
                      </a:lnTo>
                      <a:lnTo>
                        <a:pt x="845543" y="0"/>
                      </a:lnTo>
                      <a:lnTo>
                        <a:pt x="2310662" y="0"/>
                      </a:lnTo>
                      <a:close/>
                    </a:path>
                  </a:pathLst>
                </a:custGeom>
                <a:solidFill>
                  <a:srgbClr val="EE2D2E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54D4EB00-3273-42B7-AF08-3DF41D0D1F30}"/>
                    </a:ext>
                  </a:extLst>
                </p:cNvPr>
                <p:cNvSpPr/>
                <p:nvPr/>
              </p:nvSpPr>
              <p:spPr>
                <a:xfrm rot="272279">
                  <a:off x="3473185" y="3183939"/>
                  <a:ext cx="607698" cy="1137297"/>
                </a:xfrm>
                <a:custGeom>
                  <a:avLst/>
                  <a:gdLst>
                    <a:gd name="connsiteX0" fmla="*/ 849492 w 849491"/>
                    <a:gd name="connsiteY0" fmla="*/ 1527464 h 1589809"/>
                    <a:gd name="connsiteX1" fmla="*/ 0 w 849491"/>
                    <a:gd name="connsiteY1" fmla="*/ 1589809 h 1589809"/>
                    <a:gd name="connsiteX2" fmla="*/ 0 w 849491"/>
                    <a:gd name="connsiteY2" fmla="*/ 62345 h 1589809"/>
                    <a:gd name="connsiteX3" fmla="*/ 849492 w 849491"/>
                    <a:gd name="connsiteY3" fmla="*/ 0 h 1589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491" h="1589809">
                      <a:moveTo>
                        <a:pt x="849492" y="1527464"/>
                      </a:moveTo>
                      <a:lnTo>
                        <a:pt x="0" y="1589809"/>
                      </a:lnTo>
                      <a:lnTo>
                        <a:pt x="0" y="62345"/>
                      </a:lnTo>
                      <a:lnTo>
                        <a:pt x="849492" y="0"/>
                      </a:lnTo>
                      <a:close/>
                    </a:path>
                  </a:pathLst>
                </a:custGeom>
                <a:solidFill>
                  <a:srgbClr val="631712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08704E50-8F07-48F5-A980-0A1781BB741D}"/>
                    </a:ext>
                  </a:extLst>
                </p:cNvPr>
                <p:cNvSpPr/>
                <p:nvPr/>
              </p:nvSpPr>
              <p:spPr>
                <a:xfrm rot="272279">
                  <a:off x="2442073" y="3114771"/>
                  <a:ext cx="1048097" cy="1087147"/>
                </a:xfrm>
                <a:custGeom>
                  <a:avLst/>
                  <a:gdLst>
                    <a:gd name="connsiteX0" fmla="*/ 0 w 1465118"/>
                    <a:gd name="connsiteY0" fmla="*/ 0 h 1519705"/>
                    <a:gd name="connsiteX1" fmla="*/ 1465118 w 1465118"/>
                    <a:gd name="connsiteY1" fmla="*/ 0 h 1519705"/>
                    <a:gd name="connsiteX2" fmla="*/ 1465118 w 1465118"/>
                    <a:gd name="connsiteY2" fmla="*/ 1519705 h 1519705"/>
                    <a:gd name="connsiteX3" fmla="*/ -1 w 1465118"/>
                    <a:gd name="connsiteY3" fmla="*/ 1519705 h 1519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5118" h="1519705">
                      <a:moveTo>
                        <a:pt x="0" y="0"/>
                      </a:moveTo>
                      <a:lnTo>
                        <a:pt x="1465118" y="0"/>
                      </a:lnTo>
                      <a:lnTo>
                        <a:pt x="1465118" y="1519705"/>
                      </a:lnTo>
                      <a:lnTo>
                        <a:pt x="-1" y="151970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366A9FD5-414C-450B-909B-2B9B4D9BAF62}"/>
                    </a:ext>
                  </a:extLst>
                </p:cNvPr>
                <p:cNvSpPr/>
                <p:nvPr/>
              </p:nvSpPr>
              <p:spPr>
                <a:xfrm rot="272279">
                  <a:off x="2482573" y="3265265"/>
                  <a:ext cx="1033435" cy="25108"/>
                </a:xfrm>
                <a:custGeom>
                  <a:avLst/>
                  <a:gdLst>
                    <a:gd name="connsiteX0" fmla="*/ 46024 w 1444622"/>
                    <a:gd name="connsiteY0" fmla="*/ 32973 h 35098"/>
                    <a:gd name="connsiteX1" fmla="*/ 27 w 1444622"/>
                    <a:gd name="connsiteY1" fmla="*/ 18149 h 35098"/>
                    <a:gd name="connsiteX2" fmla="*/ 44223 w 1444622"/>
                    <a:gd name="connsiteY2" fmla="*/ 1662 h 35098"/>
                    <a:gd name="connsiteX3" fmla="*/ 1401691 w 1444622"/>
                    <a:gd name="connsiteY3" fmla="*/ 1662 h 35098"/>
                    <a:gd name="connsiteX4" fmla="*/ 1444502 w 1444622"/>
                    <a:gd name="connsiteY4" fmla="*/ 18980 h 35098"/>
                    <a:gd name="connsiteX5" fmla="*/ 1397882 w 1444622"/>
                    <a:gd name="connsiteY5" fmla="*/ 32973 h 35098"/>
                    <a:gd name="connsiteX6" fmla="*/ 46024 w 1444622"/>
                    <a:gd name="connsiteY6" fmla="*/ 32973 h 35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4622" h="35098">
                      <a:moveTo>
                        <a:pt x="46024" y="32973"/>
                      </a:moveTo>
                      <a:cubicBezTo>
                        <a:pt x="29537" y="32904"/>
                        <a:pt x="997" y="42741"/>
                        <a:pt x="27" y="18149"/>
                      </a:cubicBezTo>
                      <a:cubicBezTo>
                        <a:pt x="-1012" y="-7828"/>
                        <a:pt x="27944" y="1732"/>
                        <a:pt x="44223" y="1662"/>
                      </a:cubicBezTo>
                      <a:cubicBezTo>
                        <a:pt x="496712" y="1108"/>
                        <a:pt x="949202" y="1108"/>
                        <a:pt x="1401691" y="1662"/>
                      </a:cubicBezTo>
                      <a:cubicBezTo>
                        <a:pt x="1417763" y="1662"/>
                        <a:pt x="1446719" y="-7620"/>
                        <a:pt x="1444502" y="18980"/>
                      </a:cubicBezTo>
                      <a:cubicBezTo>
                        <a:pt x="1442563" y="43226"/>
                        <a:pt x="1414369" y="32904"/>
                        <a:pt x="1397882" y="32973"/>
                      </a:cubicBezTo>
                      <a:cubicBezTo>
                        <a:pt x="1172607" y="33736"/>
                        <a:pt x="271368" y="33666"/>
                        <a:pt x="46024" y="32973"/>
                      </a:cubicBezTo>
                      <a:close/>
                    </a:path>
                  </a:pathLst>
                </a:custGeom>
                <a:solidFill>
                  <a:srgbClr val="801719"/>
                </a:solidFill>
                <a:ln w="6925" cap="flat">
                  <a:noFill/>
                  <a:prstDash val="solid"/>
                  <a:miter/>
                </a:ln>
                <a:scene3d>
                  <a:camera prst="orthographicFront">
                    <a:rot lat="20400000" lon="21000000" rev="0"/>
                  </a:camera>
                  <a:lightRig rig="threePt" dir="t"/>
                </a:scene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CD55E87-AC1D-4546-AF0E-394B77724394}"/>
                  </a:ext>
                </a:extLst>
              </p:cNvPr>
              <p:cNvGrpSpPr/>
              <p:nvPr/>
            </p:nvGrpSpPr>
            <p:grpSpPr>
              <a:xfrm>
                <a:off x="3685659" y="3418989"/>
                <a:ext cx="2900889" cy="2194565"/>
                <a:chOff x="6043757" y="2084110"/>
                <a:chExt cx="3598753" cy="2722509"/>
              </a:xfrm>
              <a:scene3d>
                <a:camera prst="orthographicFront">
                  <a:rot lat="20400000" lon="21000000" rev="0"/>
                </a:camera>
                <a:lightRig rig="threePt" dir="t"/>
              </a:scene3d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8029F9AA-57CA-4C05-AC90-24A534D77708}"/>
                    </a:ext>
                  </a:extLst>
                </p:cNvPr>
                <p:cNvSpPr/>
                <p:nvPr/>
              </p:nvSpPr>
              <p:spPr>
                <a:xfrm>
                  <a:off x="6168510" y="3739688"/>
                  <a:ext cx="1066931" cy="1066931"/>
                </a:xfrm>
                <a:custGeom>
                  <a:avLst/>
                  <a:gdLst>
                    <a:gd name="connsiteX0" fmla="*/ 859051 w 1718102"/>
                    <a:gd name="connsiteY0" fmla="*/ 0 h 1718102"/>
                    <a:gd name="connsiteX1" fmla="*/ 0 w 1718102"/>
                    <a:gd name="connsiteY1" fmla="*/ 859051 h 1718102"/>
                    <a:gd name="connsiteX2" fmla="*/ 859051 w 1718102"/>
                    <a:gd name="connsiteY2" fmla="*/ 1718102 h 1718102"/>
                    <a:gd name="connsiteX3" fmla="*/ 1718102 w 1718102"/>
                    <a:gd name="connsiteY3" fmla="*/ 859051 h 1718102"/>
                    <a:gd name="connsiteX4" fmla="*/ 859051 w 1718102"/>
                    <a:gd name="connsiteY4" fmla="*/ 0 h 1718102"/>
                    <a:gd name="connsiteX5" fmla="*/ 702287 w 1718102"/>
                    <a:gd name="connsiteY5" fmla="*/ 1327889 h 1718102"/>
                    <a:gd name="connsiteX6" fmla="*/ 262474 w 1718102"/>
                    <a:gd name="connsiteY6" fmla="*/ 888076 h 1718102"/>
                    <a:gd name="connsiteX7" fmla="*/ 702287 w 1718102"/>
                    <a:gd name="connsiteY7" fmla="*/ 448264 h 1718102"/>
                    <a:gd name="connsiteX8" fmla="*/ 1142100 w 1718102"/>
                    <a:gd name="connsiteY8" fmla="*/ 888076 h 1718102"/>
                    <a:gd name="connsiteX9" fmla="*/ 702287 w 1718102"/>
                    <a:gd name="connsiteY9" fmla="*/ 1327889 h 171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18102" h="1718102">
                      <a:moveTo>
                        <a:pt x="859051" y="0"/>
                      </a:moveTo>
                      <a:cubicBezTo>
                        <a:pt x="384602" y="0"/>
                        <a:pt x="0" y="384602"/>
                        <a:pt x="0" y="859051"/>
                      </a:cubicBezTo>
                      <a:cubicBezTo>
                        <a:pt x="0" y="1333500"/>
                        <a:pt x="384602" y="1718102"/>
                        <a:pt x="859051" y="1718102"/>
                      </a:cubicBezTo>
                      <a:cubicBezTo>
                        <a:pt x="1333500" y="1718102"/>
                        <a:pt x="1718102" y="1333500"/>
                        <a:pt x="1718102" y="859051"/>
                      </a:cubicBezTo>
                      <a:cubicBezTo>
                        <a:pt x="1718102" y="384602"/>
                        <a:pt x="1333500" y="0"/>
                        <a:pt x="859051" y="0"/>
                      </a:cubicBezTo>
                      <a:close/>
                      <a:moveTo>
                        <a:pt x="702287" y="1327889"/>
                      </a:moveTo>
                      <a:cubicBezTo>
                        <a:pt x="459417" y="1327889"/>
                        <a:pt x="262474" y="1130947"/>
                        <a:pt x="262474" y="888076"/>
                      </a:cubicBezTo>
                      <a:cubicBezTo>
                        <a:pt x="262474" y="645206"/>
                        <a:pt x="459417" y="448264"/>
                        <a:pt x="702287" y="448264"/>
                      </a:cubicBezTo>
                      <a:cubicBezTo>
                        <a:pt x="945157" y="448264"/>
                        <a:pt x="1142100" y="645206"/>
                        <a:pt x="1142100" y="888076"/>
                      </a:cubicBezTo>
                      <a:cubicBezTo>
                        <a:pt x="1142100" y="1130947"/>
                        <a:pt x="945226" y="1327889"/>
                        <a:pt x="702287" y="1327889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B58CBD4-8DF1-493F-8D7F-DEF311AE7A6E}"/>
                    </a:ext>
                  </a:extLst>
                </p:cNvPr>
                <p:cNvSpPr/>
                <p:nvPr/>
              </p:nvSpPr>
              <p:spPr>
                <a:xfrm>
                  <a:off x="6263664" y="3903672"/>
                  <a:ext cx="738963" cy="738962"/>
                </a:xfrm>
                <a:custGeom>
                  <a:avLst/>
                  <a:gdLst>
                    <a:gd name="connsiteX0" fmla="*/ 594984 w 1189967"/>
                    <a:gd name="connsiteY0" fmla="*/ 0 h 1189967"/>
                    <a:gd name="connsiteX1" fmla="*/ 0 w 1189967"/>
                    <a:gd name="connsiteY1" fmla="*/ 594984 h 1189967"/>
                    <a:gd name="connsiteX2" fmla="*/ 594984 w 1189967"/>
                    <a:gd name="connsiteY2" fmla="*/ 1189967 h 1189967"/>
                    <a:gd name="connsiteX3" fmla="*/ 1189967 w 1189967"/>
                    <a:gd name="connsiteY3" fmla="*/ 594984 h 1189967"/>
                    <a:gd name="connsiteX4" fmla="*/ 594984 w 1189967"/>
                    <a:gd name="connsiteY4" fmla="*/ 0 h 1189967"/>
                    <a:gd name="connsiteX5" fmla="*/ 549056 w 1189967"/>
                    <a:gd name="connsiteY5" fmla="*/ 1063821 h 1189967"/>
                    <a:gd name="connsiteX6" fmla="*/ 109243 w 1189967"/>
                    <a:gd name="connsiteY6" fmla="*/ 624009 h 1189967"/>
                    <a:gd name="connsiteX7" fmla="*/ 549056 w 1189967"/>
                    <a:gd name="connsiteY7" fmla="*/ 184196 h 1189967"/>
                    <a:gd name="connsiteX8" fmla="*/ 988868 w 1189967"/>
                    <a:gd name="connsiteY8" fmla="*/ 624009 h 1189967"/>
                    <a:gd name="connsiteX9" fmla="*/ 549056 w 1189967"/>
                    <a:gd name="connsiteY9" fmla="*/ 1063821 h 1189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89967" h="1189967">
                      <a:moveTo>
                        <a:pt x="594984" y="0"/>
                      </a:moveTo>
                      <a:cubicBezTo>
                        <a:pt x="266354" y="0"/>
                        <a:pt x="0" y="266354"/>
                        <a:pt x="0" y="594984"/>
                      </a:cubicBezTo>
                      <a:cubicBezTo>
                        <a:pt x="0" y="923613"/>
                        <a:pt x="266354" y="1189967"/>
                        <a:pt x="594984" y="1189967"/>
                      </a:cubicBezTo>
                      <a:cubicBezTo>
                        <a:pt x="923613" y="1189967"/>
                        <a:pt x="1189967" y="923613"/>
                        <a:pt x="1189967" y="594984"/>
                      </a:cubicBezTo>
                      <a:cubicBezTo>
                        <a:pt x="1189967" y="266354"/>
                        <a:pt x="923613" y="0"/>
                        <a:pt x="594984" y="0"/>
                      </a:cubicBezTo>
                      <a:close/>
                      <a:moveTo>
                        <a:pt x="549056" y="1063821"/>
                      </a:moveTo>
                      <a:cubicBezTo>
                        <a:pt x="306186" y="1063821"/>
                        <a:pt x="109243" y="866879"/>
                        <a:pt x="109243" y="624009"/>
                      </a:cubicBezTo>
                      <a:cubicBezTo>
                        <a:pt x="109243" y="381139"/>
                        <a:pt x="306186" y="184196"/>
                        <a:pt x="549056" y="184196"/>
                      </a:cubicBezTo>
                      <a:cubicBezTo>
                        <a:pt x="791926" y="184196"/>
                        <a:pt x="988868" y="381139"/>
                        <a:pt x="988868" y="624009"/>
                      </a:cubicBezTo>
                      <a:cubicBezTo>
                        <a:pt x="988868" y="866879"/>
                        <a:pt x="791995" y="1063821"/>
                        <a:pt x="549056" y="1063821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68F5AAC-B61B-49EA-8C46-A4BE4E8FA05A}"/>
                    </a:ext>
                  </a:extLst>
                </p:cNvPr>
                <p:cNvSpPr/>
                <p:nvPr/>
              </p:nvSpPr>
              <p:spPr>
                <a:xfrm rot="19584698">
                  <a:off x="8405333" y="3855298"/>
                  <a:ext cx="893705" cy="466209"/>
                </a:xfrm>
                <a:custGeom>
                  <a:avLst/>
                  <a:gdLst>
                    <a:gd name="connsiteX0" fmla="*/ 1439152 w 1439152"/>
                    <a:gd name="connsiteY0" fmla="*/ 375374 h 750747"/>
                    <a:gd name="connsiteX1" fmla="*/ 719576 w 1439152"/>
                    <a:gd name="connsiteY1" fmla="*/ 750748 h 750747"/>
                    <a:gd name="connsiteX2" fmla="*/ 0 w 1439152"/>
                    <a:gd name="connsiteY2" fmla="*/ 375374 h 750747"/>
                    <a:gd name="connsiteX3" fmla="*/ 719576 w 1439152"/>
                    <a:gd name="connsiteY3" fmla="*/ 0 h 750747"/>
                    <a:gd name="connsiteX4" fmla="*/ 1439152 w 1439152"/>
                    <a:gd name="connsiteY4" fmla="*/ 375374 h 75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9152" h="750747">
                      <a:moveTo>
                        <a:pt x="1439152" y="375374"/>
                      </a:moveTo>
                      <a:cubicBezTo>
                        <a:pt x="1439152" y="582687"/>
                        <a:pt x="1116987" y="750748"/>
                        <a:pt x="719576" y="750748"/>
                      </a:cubicBezTo>
                      <a:cubicBezTo>
                        <a:pt x="322165" y="750748"/>
                        <a:pt x="0" y="582687"/>
                        <a:pt x="0" y="375374"/>
                      </a:cubicBezTo>
                      <a:cubicBezTo>
                        <a:pt x="0" y="168061"/>
                        <a:pt x="322165" y="0"/>
                        <a:pt x="719576" y="0"/>
                      </a:cubicBezTo>
                      <a:cubicBezTo>
                        <a:pt x="1116987" y="0"/>
                        <a:pt x="1439152" y="168061"/>
                        <a:pt x="1439152" y="375374"/>
                      </a:cubicBez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99EBE179-0988-4695-85A4-8787A4856E8D}"/>
                    </a:ext>
                  </a:extLst>
                </p:cNvPr>
                <p:cNvSpPr/>
                <p:nvPr/>
              </p:nvSpPr>
              <p:spPr>
                <a:xfrm>
                  <a:off x="8750577" y="4036512"/>
                  <a:ext cx="390925" cy="390925"/>
                </a:xfrm>
                <a:custGeom>
                  <a:avLst/>
                  <a:gdLst>
                    <a:gd name="connsiteX0" fmla="*/ 270302 w 629515"/>
                    <a:gd name="connsiteY0" fmla="*/ 567898 h 629515"/>
                    <a:gd name="connsiteX1" fmla="*/ 0 w 629515"/>
                    <a:gd name="connsiteY1" fmla="*/ 297596 h 629515"/>
                    <a:gd name="connsiteX2" fmla="*/ 297595 w 629515"/>
                    <a:gd name="connsiteY2" fmla="*/ 0 h 629515"/>
                    <a:gd name="connsiteX3" fmla="*/ 567898 w 629515"/>
                    <a:gd name="connsiteY3" fmla="*/ 270302 h 629515"/>
                    <a:gd name="connsiteX4" fmla="*/ 567898 w 629515"/>
                    <a:gd name="connsiteY4" fmla="*/ 567898 h 629515"/>
                    <a:gd name="connsiteX5" fmla="*/ 567898 w 629515"/>
                    <a:gd name="connsiteY5" fmla="*/ 567898 h 629515"/>
                    <a:gd name="connsiteX6" fmla="*/ 270302 w 629515"/>
                    <a:gd name="connsiteY6" fmla="*/ 567898 h 62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9515" h="629515">
                      <a:moveTo>
                        <a:pt x="270302" y="567898"/>
                      </a:moveTo>
                      <a:lnTo>
                        <a:pt x="0" y="297596"/>
                      </a:lnTo>
                      <a:lnTo>
                        <a:pt x="297595" y="0"/>
                      </a:lnTo>
                      <a:lnTo>
                        <a:pt x="567898" y="270302"/>
                      </a:lnTo>
                      <a:cubicBezTo>
                        <a:pt x="650055" y="352460"/>
                        <a:pt x="650055" y="485740"/>
                        <a:pt x="567898" y="567898"/>
                      </a:cubicBezTo>
                      <a:lnTo>
                        <a:pt x="567898" y="567898"/>
                      </a:lnTo>
                      <a:cubicBezTo>
                        <a:pt x="485740" y="650055"/>
                        <a:pt x="352460" y="650055"/>
                        <a:pt x="270302" y="567898"/>
                      </a:cubicBezTo>
                      <a:close/>
                    </a:path>
                  </a:pathLst>
                </a:custGeom>
                <a:solidFill>
                  <a:srgbClr val="5D788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DA185E-6793-4611-906B-C3E2D7503988}"/>
                    </a:ext>
                  </a:extLst>
                </p:cNvPr>
                <p:cNvSpPr/>
                <p:nvPr/>
              </p:nvSpPr>
              <p:spPr>
                <a:xfrm>
                  <a:off x="8558200" y="3710824"/>
                  <a:ext cx="1084310" cy="1084310"/>
                </a:xfrm>
                <a:custGeom>
                  <a:avLst/>
                  <a:gdLst>
                    <a:gd name="connsiteX0" fmla="*/ 873044 w 1746088"/>
                    <a:gd name="connsiteY0" fmla="*/ 0 h 1746088"/>
                    <a:gd name="connsiteX1" fmla="*/ 0 w 1746088"/>
                    <a:gd name="connsiteY1" fmla="*/ 873044 h 1746088"/>
                    <a:gd name="connsiteX2" fmla="*/ 873044 w 1746088"/>
                    <a:gd name="connsiteY2" fmla="*/ 1746088 h 1746088"/>
                    <a:gd name="connsiteX3" fmla="*/ 1746088 w 1746088"/>
                    <a:gd name="connsiteY3" fmla="*/ 873044 h 1746088"/>
                    <a:gd name="connsiteX4" fmla="*/ 873044 w 1746088"/>
                    <a:gd name="connsiteY4" fmla="*/ 0 h 1746088"/>
                    <a:gd name="connsiteX5" fmla="*/ 713717 w 1746088"/>
                    <a:gd name="connsiteY5" fmla="*/ 1349571 h 1746088"/>
                    <a:gd name="connsiteX6" fmla="*/ 266769 w 1746088"/>
                    <a:gd name="connsiteY6" fmla="*/ 902624 h 1746088"/>
                    <a:gd name="connsiteX7" fmla="*/ 713717 w 1746088"/>
                    <a:gd name="connsiteY7" fmla="*/ 455676 h 1746088"/>
                    <a:gd name="connsiteX8" fmla="*/ 1160665 w 1746088"/>
                    <a:gd name="connsiteY8" fmla="*/ 902624 h 1746088"/>
                    <a:gd name="connsiteX9" fmla="*/ 713717 w 1746088"/>
                    <a:gd name="connsiteY9" fmla="*/ 1349571 h 1746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46088" h="1746088">
                      <a:moveTo>
                        <a:pt x="873044" y="0"/>
                      </a:moveTo>
                      <a:cubicBezTo>
                        <a:pt x="390906" y="0"/>
                        <a:pt x="0" y="390837"/>
                        <a:pt x="0" y="873044"/>
                      </a:cubicBezTo>
                      <a:cubicBezTo>
                        <a:pt x="0" y="1355252"/>
                        <a:pt x="390837" y="1746088"/>
                        <a:pt x="873044" y="1746088"/>
                      </a:cubicBezTo>
                      <a:cubicBezTo>
                        <a:pt x="1355252" y="1746088"/>
                        <a:pt x="1746088" y="1355182"/>
                        <a:pt x="1746088" y="873044"/>
                      </a:cubicBezTo>
                      <a:cubicBezTo>
                        <a:pt x="1746088" y="390906"/>
                        <a:pt x="1355183" y="0"/>
                        <a:pt x="873044" y="0"/>
                      </a:cubicBezTo>
                      <a:close/>
                      <a:moveTo>
                        <a:pt x="713717" y="1349571"/>
                      </a:moveTo>
                      <a:cubicBezTo>
                        <a:pt x="466829" y="1349571"/>
                        <a:pt x="266769" y="1149442"/>
                        <a:pt x="266769" y="902624"/>
                      </a:cubicBezTo>
                      <a:cubicBezTo>
                        <a:pt x="266769" y="655736"/>
                        <a:pt x="466898" y="455676"/>
                        <a:pt x="713717" y="455676"/>
                      </a:cubicBezTo>
                      <a:cubicBezTo>
                        <a:pt x="960605" y="455676"/>
                        <a:pt x="1160665" y="655805"/>
                        <a:pt x="1160665" y="902624"/>
                      </a:cubicBezTo>
                      <a:cubicBezTo>
                        <a:pt x="1160665" y="1149442"/>
                        <a:pt x="960605" y="1349571"/>
                        <a:pt x="713717" y="1349571"/>
                      </a:cubicBezTo>
                      <a:close/>
                    </a:path>
                  </a:pathLst>
                </a:custGeom>
                <a:solidFill>
                  <a:srgbClr val="090A0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3F1AAAE2-E901-4887-9228-3C1E7C9A8AB4}"/>
                    </a:ext>
                  </a:extLst>
                </p:cNvPr>
                <p:cNvSpPr/>
                <p:nvPr/>
              </p:nvSpPr>
              <p:spPr>
                <a:xfrm>
                  <a:off x="8654904" y="3877476"/>
                  <a:ext cx="751007" cy="751007"/>
                </a:xfrm>
                <a:custGeom>
                  <a:avLst/>
                  <a:gdLst>
                    <a:gd name="connsiteX0" fmla="*/ 604682 w 1209363"/>
                    <a:gd name="connsiteY0" fmla="*/ 0 h 1209363"/>
                    <a:gd name="connsiteX1" fmla="*/ 0 w 1209363"/>
                    <a:gd name="connsiteY1" fmla="*/ 604682 h 1209363"/>
                    <a:gd name="connsiteX2" fmla="*/ 604682 w 1209363"/>
                    <a:gd name="connsiteY2" fmla="*/ 1209363 h 1209363"/>
                    <a:gd name="connsiteX3" fmla="*/ 1209363 w 1209363"/>
                    <a:gd name="connsiteY3" fmla="*/ 604682 h 1209363"/>
                    <a:gd name="connsiteX4" fmla="*/ 604682 w 1209363"/>
                    <a:gd name="connsiteY4" fmla="*/ 0 h 1209363"/>
                    <a:gd name="connsiteX5" fmla="*/ 557992 w 1209363"/>
                    <a:gd name="connsiteY5" fmla="*/ 1081209 h 1209363"/>
                    <a:gd name="connsiteX6" fmla="*/ 111044 w 1209363"/>
                    <a:gd name="connsiteY6" fmla="*/ 634261 h 1209363"/>
                    <a:gd name="connsiteX7" fmla="*/ 557992 w 1209363"/>
                    <a:gd name="connsiteY7" fmla="*/ 187314 h 1209363"/>
                    <a:gd name="connsiteX8" fmla="*/ 1004940 w 1209363"/>
                    <a:gd name="connsiteY8" fmla="*/ 634261 h 1209363"/>
                    <a:gd name="connsiteX9" fmla="*/ 557992 w 1209363"/>
                    <a:gd name="connsiteY9" fmla="*/ 1081209 h 1209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9363" h="1209363">
                      <a:moveTo>
                        <a:pt x="604682" y="0"/>
                      </a:moveTo>
                      <a:cubicBezTo>
                        <a:pt x="270718" y="0"/>
                        <a:pt x="0" y="270718"/>
                        <a:pt x="0" y="604682"/>
                      </a:cubicBezTo>
                      <a:cubicBezTo>
                        <a:pt x="0" y="938645"/>
                        <a:pt x="270718" y="1209363"/>
                        <a:pt x="604682" y="1209363"/>
                      </a:cubicBezTo>
                      <a:cubicBezTo>
                        <a:pt x="938646" y="1209363"/>
                        <a:pt x="1209363" y="938645"/>
                        <a:pt x="1209363" y="604682"/>
                      </a:cubicBezTo>
                      <a:cubicBezTo>
                        <a:pt x="1209363" y="270718"/>
                        <a:pt x="938646" y="0"/>
                        <a:pt x="604682" y="0"/>
                      </a:cubicBezTo>
                      <a:close/>
                      <a:moveTo>
                        <a:pt x="557992" y="1081209"/>
                      </a:moveTo>
                      <a:cubicBezTo>
                        <a:pt x="311104" y="1081209"/>
                        <a:pt x="111044" y="881080"/>
                        <a:pt x="111044" y="634261"/>
                      </a:cubicBezTo>
                      <a:cubicBezTo>
                        <a:pt x="111044" y="387373"/>
                        <a:pt x="311173" y="187314"/>
                        <a:pt x="557992" y="187314"/>
                      </a:cubicBezTo>
                      <a:cubicBezTo>
                        <a:pt x="804880" y="187314"/>
                        <a:pt x="1004940" y="387443"/>
                        <a:pt x="1004940" y="634261"/>
                      </a:cubicBezTo>
                      <a:cubicBezTo>
                        <a:pt x="1004940" y="881080"/>
                        <a:pt x="804880" y="1081209"/>
                        <a:pt x="557992" y="1081209"/>
                      </a:cubicBez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C4BD8FEE-4F4D-4BA6-8D7B-80A2B06350B1}"/>
                    </a:ext>
                  </a:extLst>
                </p:cNvPr>
                <p:cNvSpPr/>
                <p:nvPr/>
              </p:nvSpPr>
              <p:spPr>
                <a:xfrm>
                  <a:off x="7309000" y="4181857"/>
                  <a:ext cx="662721" cy="182022"/>
                </a:xfrm>
                <a:custGeom>
                  <a:avLst/>
                  <a:gdLst>
                    <a:gd name="connsiteX0" fmla="*/ 0 w 979308"/>
                    <a:gd name="connsiteY0" fmla="*/ 110836 h 117348"/>
                    <a:gd name="connsiteX1" fmla="*/ 156903 w 979308"/>
                    <a:gd name="connsiteY1" fmla="*/ 0 h 117348"/>
                    <a:gd name="connsiteX2" fmla="*/ 979308 w 979308"/>
                    <a:gd name="connsiteY2" fmla="*/ 10738 h 117348"/>
                    <a:gd name="connsiteX3" fmla="*/ 979308 w 979308"/>
                    <a:gd name="connsiteY3" fmla="*/ 117348 h 117348"/>
                    <a:gd name="connsiteX4" fmla="*/ 0 w 979308"/>
                    <a:gd name="connsiteY4" fmla="*/ 110836 h 117348"/>
                    <a:gd name="connsiteX0" fmla="*/ 0 w 979308"/>
                    <a:gd name="connsiteY0" fmla="*/ 299157 h 305669"/>
                    <a:gd name="connsiteX1" fmla="*/ 263618 w 979308"/>
                    <a:gd name="connsiteY1" fmla="*/ 0 h 305669"/>
                    <a:gd name="connsiteX2" fmla="*/ 979308 w 979308"/>
                    <a:gd name="connsiteY2" fmla="*/ 199059 h 305669"/>
                    <a:gd name="connsiteX3" fmla="*/ 979308 w 979308"/>
                    <a:gd name="connsiteY3" fmla="*/ 305669 h 305669"/>
                    <a:gd name="connsiteX4" fmla="*/ 0 w 979308"/>
                    <a:gd name="connsiteY4" fmla="*/ 299157 h 305669"/>
                    <a:gd name="connsiteX0" fmla="*/ 0 w 1073468"/>
                    <a:gd name="connsiteY0" fmla="*/ 299157 h 305669"/>
                    <a:gd name="connsiteX1" fmla="*/ 263618 w 1073468"/>
                    <a:gd name="connsiteY1" fmla="*/ 0 h 305669"/>
                    <a:gd name="connsiteX2" fmla="*/ 1073468 w 1073468"/>
                    <a:gd name="connsiteY2" fmla="*/ 10738 h 305669"/>
                    <a:gd name="connsiteX3" fmla="*/ 979308 w 1073468"/>
                    <a:gd name="connsiteY3" fmla="*/ 305669 h 305669"/>
                    <a:gd name="connsiteX4" fmla="*/ 0 w 1073468"/>
                    <a:gd name="connsiteY4" fmla="*/ 299157 h 305669"/>
                    <a:gd name="connsiteX0" fmla="*/ 0 w 1073468"/>
                    <a:gd name="connsiteY0" fmla="*/ 311713 h 318225"/>
                    <a:gd name="connsiteX1" fmla="*/ 238509 w 1073468"/>
                    <a:gd name="connsiteY1" fmla="*/ 0 h 318225"/>
                    <a:gd name="connsiteX2" fmla="*/ 1073468 w 1073468"/>
                    <a:gd name="connsiteY2" fmla="*/ 23294 h 318225"/>
                    <a:gd name="connsiteX3" fmla="*/ 979308 w 1073468"/>
                    <a:gd name="connsiteY3" fmla="*/ 318225 h 318225"/>
                    <a:gd name="connsiteX4" fmla="*/ 0 w 1073468"/>
                    <a:gd name="connsiteY4" fmla="*/ 311713 h 318225"/>
                    <a:gd name="connsiteX0" fmla="*/ 0 w 1042082"/>
                    <a:gd name="connsiteY0" fmla="*/ 311713 h 318225"/>
                    <a:gd name="connsiteX1" fmla="*/ 238509 w 1042082"/>
                    <a:gd name="connsiteY1" fmla="*/ 0 h 318225"/>
                    <a:gd name="connsiteX2" fmla="*/ 1042082 w 1042082"/>
                    <a:gd name="connsiteY2" fmla="*/ 104900 h 318225"/>
                    <a:gd name="connsiteX3" fmla="*/ 979308 w 1042082"/>
                    <a:gd name="connsiteY3" fmla="*/ 318225 h 318225"/>
                    <a:gd name="connsiteX4" fmla="*/ 0 w 1042082"/>
                    <a:gd name="connsiteY4" fmla="*/ 311713 h 318225"/>
                    <a:gd name="connsiteX0" fmla="*/ 0 w 1042082"/>
                    <a:gd name="connsiteY0" fmla="*/ 280327 h 286839"/>
                    <a:gd name="connsiteX1" fmla="*/ 175735 w 1042082"/>
                    <a:gd name="connsiteY1" fmla="*/ 0 h 286839"/>
                    <a:gd name="connsiteX2" fmla="*/ 1042082 w 1042082"/>
                    <a:gd name="connsiteY2" fmla="*/ 73514 h 286839"/>
                    <a:gd name="connsiteX3" fmla="*/ 979308 w 1042082"/>
                    <a:gd name="connsiteY3" fmla="*/ 286839 h 286839"/>
                    <a:gd name="connsiteX4" fmla="*/ 0 w 1042082"/>
                    <a:gd name="connsiteY4" fmla="*/ 280327 h 286839"/>
                    <a:gd name="connsiteX0" fmla="*/ 0 w 1042082"/>
                    <a:gd name="connsiteY0" fmla="*/ 286604 h 293116"/>
                    <a:gd name="connsiteX1" fmla="*/ 87851 w 1042082"/>
                    <a:gd name="connsiteY1" fmla="*/ 0 h 293116"/>
                    <a:gd name="connsiteX2" fmla="*/ 1042082 w 1042082"/>
                    <a:gd name="connsiteY2" fmla="*/ 79791 h 293116"/>
                    <a:gd name="connsiteX3" fmla="*/ 979308 w 1042082"/>
                    <a:gd name="connsiteY3" fmla="*/ 293116 h 293116"/>
                    <a:gd name="connsiteX4" fmla="*/ 0 w 1042082"/>
                    <a:gd name="connsiteY4" fmla="*/ 286604 h 293116"/>
                    <a:gd name="connsiteX0" fmla="*/ 0 w 1067191"/>
                    <a:gd name="connsiteY0" fmla="*/ 286604 h 293116"/>
                    <a:gd name="connsiteX1" fmla="*/ 87851 w 1067191"/>
                    <a:gd name="connsiteY1" fmla="*/ 0 h 293116"/>
                    <a:gd name="connsiteX2" fmla="*/ 1067191 w 1067191"/>
                    <a:gd name="connsiteY2" fmla="*/ 35849 h 293116"/>
                    <a:gd name="connsiteX3" fmla="*/ 979308 w 1067191"/>
                    <a:gd name="connsiteY3" fmla="*/ 293116 h 293116"/>
                    <a:gd name="connsiteX4" fmla="*/ 0 w 1067191"/>
                    <a:gd name="connsiteY4" fmla="*/ 286604 h 293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7191" h="293116">
                      <a:moveTo>
                        <a:pt x="0" y="286604"/>
                      </a:moveTo>
                      <a:lnTo>
                        <a:pt x="87851" y="0"/>
                      </a:lnTo>
                      <a:lnTo>
                        <a:pt x="1067191" y="35849"/>
                      </a:lnTo>
                      <a:lnTo>
                        <a:pt x="979308" y="293116"/>
                      </a:lnTo>
                      <a:lnTo>
                        <a:pt x="0" y="286604"/>
                      </a:lnTo>
                      <a:close/>
                    </a:path>
                  </a:pathLst>
                </a:custGeom>
                <a:solidFill>
                  <a:srgbClr val="4F1D1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2A6C5887-AB15-427B-9B5A-3F2A0F2628B9}"/>
                    </a:ext>
                  </a:extLst>
                </p:cNvPr>
                <p:cNvSpPr/>
                <p:nvPr/>
              </p:nvSpPr>
              <p:spPr>
                <a:xfrm>
                  <a:off x="6092553" y="2084110"/>
                  <a:ext cx="3405179" cy="2376947"/>
                </a:xfrm>
                <a:custGeom>
                  <a:avLst/>
                  <a:gdLst>
                    <a:gd name="connsiteX0" fmla="*/ 5429297 w 5483431"/>
                    <a:gd name="connsiteY0" fmla="*/ 2788488 h 3827648"/>
                    <a:gd name="connsiteX1" fmla="*/ 5073720 w 5483431"/>
                    <a:gd name="connsiteY1" fmla="*/ 2553238 h 3827648"/>
                    <a:gd name="connsiteX2" fmla="*/ 4684199 w 5483431"/>
                    <a:gd name="connsiteY2" fmla="*/ 2476969 h 3827648"/>
                    <a:gd name="connsiteX3" fmla="*/ 4321626 w 5483431"/>
                    <a:gd name="connsiteY3" fmla="*/ 1453741 h 3827648"/>
                    <a:gd name="connsiteX4" fmla="*/ 4036776 w 5483431"/>
                    <a:gd name="connsiteY4" fmla="*/ 1031801 h 3827648"/>
                    <a:gd name="connsiteX5" fmla="*/ 3737657 w 5483431"/>
                    <a:gd name="connsiteY5" fmla="*/ 896857 h 3827648"/>
                    <a:gd name="connsiteX6" fmla="*/ 3546256 w 5483431"/>
                    <a:gd name="connsiteY6" fmla="*/ 880786 h 3827648"/>
                    <a:gd name="connsiteX7" fmla="*/ 3466731 w 5483431"/>
                    <a:gd name="connsiteY7" fmla="*/ 796966 h 3827648"/>
                    <a:gd name="connsiteX8" fmla="*/ 3654044 w 5483431"/>
                    <a:gd name="connsiteY8" fmla="*/ 786922 h 3827648"/>
                    <a:gd name="connsiteX9" fmla="*/ 3867682 w 5483431"/>
                    <a:gd name="connsiteY9" fmla="*/ 689594 h 3827648"/>
                    <a:gd name="connsiteX10" fmla="*/ 3902803 w 5483431"/>
                    <a:gd name="connsiteY10" fmla="*/ 666664 h 3827648"/>
                    <a:gd name="connsiteX11" fmla="*/ 4016549 w 5483431"/>
                    <a:gd name="connsiteY11" fmla="*/ 640341 h 3827648"/>
                    <a:gd name="connsiteX12" fmla="*/ 4150799 w 5483431"/>
                    <a:gd name="connsiteY12" fmla="*/ 576610 h 3827648"/>
                    <a:gd name="connsiteX13" fmla="*/ 4138053 w 5483431"/>
                    <a:gd name="connsiteY13" fmla="*/ 434739 h 3827648"/>
                    <a:gd name="connsiteX14" fmla="*/ 4028879 w 5483431"/>
                    <a:gd name="connsiteY14" fmla="*/ 384170 h 3827648"/>
                    <a:gd name="connsiteX15" fmla="*/ 3982536 w 5483431"/>
                    <a:gd name="connsiteY15" fmla="*/ 341359 h 3827648"/>
                    <a:gd name="connsiteX16" fmla="*/ 3925316 w 5483431"/>
                    <a:gd name="connsiteY16" fmla="*/ 204200 h 3827648"/>
                    <a:gd name="connsiteX17" fmla="*/ 3689858 w 5483431"/>
                    <a:gd name="connsiteY17" fmla="*/ 19103 h 3827648"/>
                    <a:gd name="connsiteX18" fmla="*/ 3320427 w 5483431"/>
                    <a:gd name="connsiteY18" fmla="*/ 28039 h 3827648"/>
                    <a:gd name="connsiteX19" fmla="*/ 3055390 w 5483431"/>
                    <a:gd name="connsiteY19" fmla="*/ 274996 h 3827648"/>
                    <a:gd name="connsiteX20" fmla="*/ 3041258 w 5483431"/>
                    <a:gd name="connsiteY20" fmla="*/ 336026 h 3827648"/>
                    <a:gd name="connsiteX21" fmla="*/ 3020130 w 5483431"/>
                    <a:gd name="connsiteY21" fmla="*/ 350226 h 3827648"/>
                    <a:gd name="connsiteX22" fmla="*/ 2392727 w 5483431"/>
                    <a:gd name="connsiteY22" fmla="*/ 458569 h 3827648"/>
                    <a:gd name="connsiteX23" fmla="*/ 2439555 w 5483431"/>
                    <a:gd name="connsiteY23" fmla="*/ 718272 h 3827648"/>
                    <a:gd name="connsiteX24" fmla="*/ 2604493 w 5483431"/>
                    <a:gd name="connsiteY24" fmla="*/ 728179 h 3827648"/>
                    <a:gd name="connsiteX25" fmla="*/ 3077903 w 5483431"/>
                    <a:gd name="connsiteY25" fmla="*/ 703587 h 3827648"/>
                    <a:gd name="connsiteX26" fmla="*/ 3127918 w 5483431"/>
                    <a:gd name="connsiteY26" fmla="*/ 853077 h 3827648"/>
                    <a:gd name="connsiteX27" fmla="*/ 3245959 w 5483431"/>
                    <a:gd name="connsiteY27" fmla="*/ 1285547 h 3827648"/>
                    <a:gd name="connsiteX28" fmla="*/ 3343287 w 5483431"/>
                    <a:gd name="connsiteY28" fmla="*/ 1960194 h 3827648"/>
                    <a:gd name="connsiteX29" fmla="*/ 3291679 w 5483431"/>
                    <a:gd name="connsiteY29" fmla="*/ 2652783 h 3827648"/>
                    <a:gd name="connsiteX30" fmla="*/ 3084900 w 5483431"/>
                    <a:gd name="connsiteY30" fmla="*/ 3128756 h 3827648"/>
                    <a:gd name="connsiteX31" fmla="*/ 2910332 w 5483431"/>
                    <a:gd name="connsiteY31" fmla="*/ 3647747 h 3827648"/>
                    <a:gd name="connsiteX32" fmla="*/ 2897586 w 5483431"/>
                    <a:gd name="connsiteY32" fmla="*/ 3665619 h 3827648"/>
                    <a:gd name="connsiteX33" fmla="*/ 2062919 w 5483431"/>
                    <a:gd name="connsiteY33" fmla="*/ 3648301 h 3827648"/>
                    <a:gd name="connsiteX34" fmla="*/ 2267897 w 5483431"/>
                    <a:gd name="connsiteY34" fmla="*/ 3303254 h 3827648"/>
                    <a:gd name="connsiteX35" fmla="*/ 2164057 w 5483431"/>
                    <a:gd name="connsiteY35" fmla="*/ 2199046 h 3827648"/>
                    <a:gd name="connsiteX36" fmla="*/ 2153874 w 5483431"/>
                    <a:gd name="connsiteY36" fmla="*/ 2194197 h 3827648"/>
                    <a:gd name="connsiteX37" fmla="*/ 2205898 w 5483431"/>
                    <a:gd name="connsiteY37" fmla="*/ 1801421 h 3827648"/>
                    <a:gd name="connsiteX38" fmla="*/ 1204214 w 5483431"/>
                    <a:gd name="connsiteY38" fmla="*/ 1761520 h 3827648"/>
                    <a:gd name="connsiteX39" fmla="*/ 1089706 w 5483431"/>
                    <a:gd name="connsiteY39" fmla="*/ 1828714 h 3827648"/>
                    <a:gd name="connsiteX40" fmla="*/ 1122334 w 5483431"/>
                    <a:gd name="connsiteY40" fmla="*/ 1973841 h 3827648"/>
                    <a:gd name="connsiteX41" fmla="*/ 1040592 w 5483431"/>
                    <a:gd name="connsiteY41" fmla="*/ 1990258 h 3827648"/>
                    <a:gd name="connsiteX42" fmla="*/ 995634 w 5483431"/>
                    <a:gd name="connsiteY42" fmla="*/ 2031060 h 3827648"/>
                    <a:gd name="connsiteX43" fmla="*/ 1020503 w 5483431"/>
                    <a:gd name="connsiteY43" fmla="*/ 2081282 h 3827648"/>
                    <a:gd name="connsiteX44" fmla="*/ 931972 w 5483431"/>
                    <a:gd name="connsiteY44" fmla="*/ 2087102 h 3827648"/>
                    <a:gd name="connsiteX45" fmla="*/ 832982 w 5483431"/>
                    <a:gd name="connsiteY45" fmla="*/ 2108230 h 3827648"/>
                    <a:gd name="connsiteX46" fmla="*/ 634377 w 5483431"/>
                    <a:gd name="connsiteY46" fmla="*/ 2181174 h 3827648"/>
                    <a:gd name="connsiteX47" fmla="*/ 438473 w 5483431"/>
                    <a:gd name="connsiteY47" fmla="*/ 2280234 h 3827648"/>
                    <a:gd name="connsiteX48" fmla="*/ 364698 w 5483431"/>
                    <a:gd name="connsiteY48" fmla="*/ 2304895 h 3827648"/>
                    <a:gd name="connsiteX49" fmla="*/ 259819 w 5483431"/>
                    <a:gd name="connsiteY49" fmla="*/ 2305449 h 3827648"/>
                    <a:gd name="connsiteX50" fmla="*/ 181749 w 5483431"/>
                    <a:gd name="connsiteY50" fmla="*/ 2303371 h 3827648"/>
                    <a:gd name="connsiteX51" fmla="*/ 84351 w 5483431"/>
                    <a:gd name="connsiteY51" fmla="*/ 2396266 h 3827648"/>
                    <a:gd name="connsiteX52" fmla="*/ 84420 w 5483431"/>
                    <a:gd name="connsiteY52" fmla="*/ 2872516 h 3827648"/>
                    <a:gd name="connsiteX53" fmla="*/ 40917 w 5483431"/>
                    <a:gd name="connsiteY53" fmla="*/ 3025678 h 3827648"/>
                    <a:gd name="connsiteX54" fmla="*/ 26508 w 5483431"/>
                    <a:gd name="connsiteY54" fmla="*/ 3075139 h 3827648"/>
                    <a:gd name="connsiteX55" fmla="*/ 2194 w 5483431"/>
                    <a:gd name="connsiteY55" fmla="*/ 3695684 h 3827648"/>
                    <a:gd name="connsiteX56" fmla="*/ 1653448 w 5483431"/>
                    <a:gd name="connsiteY56" fmla="*/ 3682660 h 3827648"/>
                    <a:gd name="connsiteX57" fmla="*/ 1892993 w 5483431"/>
                    <a:gd name="connsiteY57" fmla="*/ 3827648 h 3827648"/>
                    <a:gd name="connsiteX58" fmla="*/ 4039894 w 5483431"/>
                    <a:gd name="connsiteY58" fmla="*/ 3819128 h 3827648"/>
                    <a:gd name="connsiteX59" fmla="*/ 3992650 w 5483431"/>
                    <a:gd name="connsiteY59" fmla="*/ 3646154 h 3827648"/>
                    <a:gd name="connsiteX60" fmla="*/ 4852186 w 5483431"/>
                    <a:gd name="connsiteY60" fmla="*/ 2985777 h 3827648"/>
                    <a:gd name="connsiteX61" fmla="*/ 5466773 w 5483431"/>
                    <a:gd name="connsiteY61" fmla="*/ 2932437 h 3827648"/>
                    <a:gd name="connsiteX62" fmla="*/ 5429297 w 5483431"/>
                    <a:gd name="connsiteY62" fmla="*/ 2788488 h 3827648"/>
                    <a:gd name="connsiteX63" fmla="*/ 2041652 w 5483431"/>
                    <a:gd name="connsiteY63" fmla="*/ 1778353 h 3827648"/>
                    <a:gd name="connsiteX64" fmla="*/ 2041444 w 5483431"/>
                    <a:gd name="connsiteY64" fmla="*/ 1778838 h 3827648"/>
                    <a:gd name="connsiteX65" fmla="*/ 2041237 w 5483431"/>
                    <a:gd name="connsiteY65" fmla="*/ 1778353 h 3827648"/>
                    <a:gd name="connsiteX66" fmla="*/ 2041652 w 5483431"/>
                    <a:gd name="connsiteY66" fmla="*/ 1778353 h 3827648"/>
                    <a:gd name="connsiteX67" fmla="*/ 2041652 w 5483431"/>
                    <a:gd name="connsiteY67" fmla="*/ 1778353 h 3827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5483431" h="3827648">
                      <a:moveTo>
                        <a:pt x="5429297" y="2788488"/>
                      </a:moveTo>
                      <a:cubicBezTo>
                        <a:pt x="5328089" y="2688319"/>
                        <a:pt x="5209217" y="2610111"/>
                        <a:pt x="5073720" y="2553238"/>
                      </a:cubicBezTo>
                      <a:cubicBezTo>
                        <a:pt x="4949306" y="2504747"/>
                        <a:pt x="4820805" y="2473574"/>
                        <a:pt x="4684199" y="2476969"/>
                      </a:cubicBezTo>
                      <a:cubicBezTo>
                        <a:pt x="4675609" y="2424529"/>
                        <a:pt x="4485179" y="1725637"/>
                        <a:pt x="4321626" y="1453741"/>
                      </a:cubicBezTo>
                      <a:cubicBezTo>
                        <a:pt x="4239330" y="1305913"/>
                        <a:pt x="4149621" y="1161964"/>
                        <a:pt x="4036776" y="1031801"/>
                      </a:cubicBezTo>
                      <a:cubicBezTo>
                        <a:pt x="3961477" y="944794"/>
                        <a:pt x="3865188" y="890069"/>
                        <a:pt x="3737657" y="896857"/>
                      </a:cubicBezTo>
                      <a:cubicBezTo>
                        <a:pt x="3675450" y="875383"/>
                        <a:pt x="3610749" y="879470"/>
                        <a:pt x="3546256" y="880786"/>
                      </a:cubicBezTo>
                      <a:cubicBezTo>
                        <a:pt x="3519724" y="852869"/>
                        <a:pt x="3493262" y="824952"/>
                        <a:pt x="3466731" y="796966"/>
                      </a:cubicBezTo>
                      <a:cubicBezTo>
                        <a:pt x="3529769" y="802300"/>
                        <a:pt x="3593154" y="813938"/>
                        <a:pt x="3654044" y="786922"/>
                      </a:cubicBezTo>
                      <a:cubicBezTo>
                        <a:pt x="3745346" y="791494"/>
                        <a:pt x="3809562" y="746120"/>
                        <a:pt x="3867682" y="689594"/>
                      </a:cubicBezTo>
                      <a:cubicBezTo>
                        <a:pt x="3883060" y="676778"/>
                        <a:pt x="3891027" y="672414"/>
                        <a:pt x="3902803" y="666664"/>
                      </a:cubicBezTo>
                      <a:cubicBezTo>
                        <a:pt x="3954065" y="639994"/>
                        <a:pt x="3973115" y="643666"/>
                        <a:pt x="4016549" y="640341"/>
                      </a:cubicBezTo>
                      <a:cubicBezTo>
                        <a:pt x="4099468" y="635976"/>
                        <a:pt x="4130433" y="618173"/>
                        <a:pt x="4150799" y="576610"/>
                      </a:cubicBezTo>
                      <a:cubicBezTo>
                        <a:pt x="4174075" y="528950"/>
                        <a:pt x="4170196" y="479905"/>
                        <a:pt x="4138053" y="434739"/>
                      </a:cubicBezTo>
                      <a:cubicBezTo>
                        <a:pt x="4115401" y="392691"/>
                        <a:pt x="4028879" y="384170"/>
                        <a:pt x="4028879" y="384170"/>
                      </a:cubicBezTo>
                      <a:cubicBezTo>
                        <a:pt x="3988355" y="377174"/>
                        <a:pt x="3985999" y="341498"/>
                        <a:pt x="3982536" y="341359"/>
                      </a:cubicBezTo>
                      <a:cubicBezTo>
                        <a:pt x="3964109" y="295432"/>
                        <a:pt x="3960576" y="244239"/>
                        <a:pt x="3925316" y="204200"/>
                      </a:cubicBezTo>
                      <a:cubicBezTo>
                        <a:pt x="3880220" y="106871"/>
                        <a:pt x="3809007" y="37391"/>
                        <a:pt x="3689858" y="19103"/>
                      </a:cubicBezTo>
                      <a:cubicBezTo>
                        <a:pt x="3565652" y="-14287"/>
                        <a:pt x="3443524" y="884"/>
                        <a:pt x="3320427" y="28039"/>
                      </a:cubicBezTo>
                      <a:cubicBezTo>
                        <a:pt x="3174331" y="60181"/>
                        <a:pt x="3085869" y="140469"/>
                        <a:pt x="3055390" y="274996"/>
                      </a:cubicBezTo>
                      <a:cubicBezTo>
                        <a:pt x="3053519" y="283309"/>
                        <a:pt x="3042782" y="333116"/>
                        <a:pt x="3041258" y="336026"/>
                      </a:cubicBezTo>
                      <a:cubicBezTo>
                        <a:pt x="3034885" y="346901"/>
                        <a:pt x="3031282" y="348425"/>
                        <a:pt x="3020130" y="350226"/>
                      </a:cubicBezTo>
                      <a:cubicBezTo>
                        <a:pt x="2886710" y="371909"/>
                        <a:pt x="2460683" y="444368"/>
                        <a:pt x="2392727" y="458569"/>
                      </a:cubicBezTo>
                      <a:cubicBezTo>
                        <a:pt x="2393211" y="514957"/>
                        <a:pt x="2423345" y="665972"/>
                        <a:pt x="2439555" y="718272"/>
                      </a:cubicBezTo>
                      <a:cubicBezTo>
                        <a:pt x="2493380" y="737877"/>
                        <a:pt x="2549422" y="726100"/>
                        <a:pt x="2604493" y="728179"/>
                      </a:cubicBezTo>
                      <a:cubicBezTo>
                        <a:pt x="2624998" y="729287"/>
                        <a:pt x="3048947" y="703033"/>
                        <a:pt x="3077903" y="703587"/>
                      </a:cubicBezTo>
                      <a:cubicBezTo>
                        <a:pt x="3067374" y="719658"/>
                        <a:pt x="3112678" y="819064"/>
                        <a:pt x="3127918" y="853077"/>
                      </a:cubicBezTo>
                      <a:cubicBezTo>
                        <a:pt x="3202248" y="989198"/>
                        <a:pt x="3238685" y="1134047"/>
                        <a:pt x="3245959" y="1285547"/>
                      </a:cubicBezTo>
                      <a:cubicBezTo>
                        <a:pt x="3277409" y="1510545"/>
                        <a:pt x="3308581" y="1735542"/>
                        <a:pt x="3343287" y="1960194"/>
                      </a:cubicBezTo>
                      <a:cubicBezTo>
                        <a:pt x="3373144" y="2153811"/>
                        <a:pt x="3360259" y="2466370"/>
                        <a:pt x="3291679" y="2652783"/>
                      </a:cubicBezTo>
                      <a:cubicBezTo>
                        <a:pt x="3223376" y="2838503"/>
                        <a:pt x="3156805" y="2944075"/>
                        <a:pt x="3084900" y="3128756"/>
                      </a:cubicBezTo>
                      <a:cubicBezTo>
                        <a:pt x="3078596" y="3146004"/>
                        <a:pt x="2912203" y="3642136"/>
                        <a:pt x="2910332" y="3647747"/>
                      </a:cubicBezTo>
                      <a:cubicBezTo>
                        <a:pt x="2908601" y="3652527"/>
                        <a:pt x="2902505" y="3663610"/>
                        <a:pt x="2897586" y="3665619"/>
                      </a:cubicBezTo>
                      <a:cubicBezTo>
                        <a:pt x="2747680" y="3667420"/>
                        <a:pt x="2133231" y="3670607"/>
                        <a:pt x="2062919" y="3648301"/>
                      </a:cubicBezTo>
                      <a:cubicBezTo>
                        <a:pt x="2104968" y="3548341"/>
                        <a:pt x="2237417" y="3621216"/>
                        <a:pt x="2267897" y="3303254"/>
                      </a:cubicBezTo>
                      <a:cubicBezTo>
                        <a:pt x="2306828" y="2897177"/>
                        <a:pt x="2384899" y="2272060"/>
                        <a:pt x="2164057" y="2199046"/>
                      </a:cubicBezTo>
                      <a:cubicBezTo>
                        <a:pt x="2162464" y="2198562"/>
                        <a:pt x="2156576" y="2196067"/>
                        <a:pt x="2153874" y="2194197"/>
                      </a:cubicBezTo>
                      <a:cubicBezTo>
                        <a:pt x="2165651" y="2102480"/>
                        <a:pt x="2208046" y="1809734"/>
                        <a:pt x="2205898" y="1801421"/>
                      </a:cubicBezTo>
                      <a:cubicBezTo>
                        <a:pt x="2211370" y="1742747"/>
                        <a:pt x="1231923" y="1761520"/>
                        <a:pt x="1204214" y="1761520"/>
                      </a:cubicBezTo>
                      <a:cubicBezTo>
                        <a:pt x="1129192" y="1761658"/>
                        <a:pt x="1107925" y="1774474"/>
                        <a:pt x="1089706" y="1828714"/>
                      </a:cubicBezTo>
                      <a:cubicBezTo>
                        <a:pt x="1069132" y="1890021"/>
                        <a:pt x="1080632" y="1940174"/>
                        <a:pt x="1122334" y="1973841"/>
                      </a:cubicBezTo>
                      <a:cubicBezTo>
                        <a:pt x="1094209" y="1975018"/>
                        <a:pt x="1066500" y="1978205"/>
                        <a:pt x="1040592" y="1990258"/>
                      </a:cubicBezTo>
                      <a:cubicBezTo>
                        <a:pt x="1023689" y="1998433"/>
                        <a:pt x="999929" y="2010625"/>
                        <a:pt x="995634" y="2031060"/>
                      </a:cubicBezTo>
                      <a:cubicBezTo>
                        <a:pt x="991478" y="2050941"/>
                        <a:pt x="1007965" y="2068328"/>
                        <a:pt x="1020503" y="2081282"/>
                      </a:cubicBezTo>
                      <a:cubicBezTo>
                        <a:pt x="1007133" y="2067428"/>
                        <a:pt x="948529" y="2084400"/>
                        <a:pt x="931972" y="2087102"/>
                      </a:cubicBezTo>
                      <a:cubicBezTo>
                        <a:pt x="898652" y="2092505"/>
                        <a:pt x="865609" y="2099571"/>
                        <a:pt x="832982" y="2108230"/>
                      </a:cubicBezTo>
                      <a:cubicBezTo>
                        <a:pt x="763986" y="2126518"/>
                        <a:pt x="700532" y="2155612"/>
                        <a:pt x="634377" y="2181174"/>
                      </a:cubicBezTo>
                      <a:cubicBezTo>
                        <a:pt x="566628" y="2207290"/>
                        <a:pt x="499018" y="2240056"/>
                        <a:pt x="438473" y="2280234"/>
                      </a:cubicBezTo>
                      <a:cubicBezTo>
                        <a:pt x="413812" y="2296652"/>
                        <a:pt x="394416" y="2305934"/>
                        <a:pt x="364698" y="2304895"/>
                      </a:cubicBezTo>
                      <a:cubicBezTo>
                        <a:pt x="329854" y="2303648"/>
                        <a:pt x="294733" y="2305241"/>
                        <a:pt x="259819" y="2305449"/>
                      </a:cubicBezTo>
                      <a:cubicBezTo>
                        <a:pt x="233842" y="2304756"/>
                        <a:pt x="207726" y="2303440"/>
                        <a:pt x="181749" y="2303371"/>
                      </a:cubicBezTo>
                      <a:cubicBezTo>
                        <a:pt x="97444" y="2303094"/>
                        <a:pt x="81996" y="2317988"/>
                        <a:pt x="84351" y="2396266"/>
                      </a:cubicBezTo>
                      <a:cubicBezTo>
                        <a:pt x="78879" y="2555039"/>
                        <a:pt x="80680" y="2713812"/>
                        <a:pt x="84420" y="2872516"/>
                      </a:cubicBezTo>
                      <a:cubicBezTo>
                        <a:pt x="79710" y="2925925"/>
                        <a:pt x="41402" y="2971299"/>
                        <a:pt x="40917" y="3025678"/>
                      </a:cubicBezTo>
                      <a:cubicBezTo>
                        <a:pt x="36068" y="3042165"/>
                        <a:pt x="30596" y="3058513"/>
                        <a:pt x="26508" y="3075139"/>
                      </a:cubicBezTo>
                      <a:cubicBezTo>
                        <a:pt x="-5773" y="3205649"/>
                        <a:pt x="-785" y="3563650"/>
                        <a:pt x="2194" y="3695684"/>
                      </a:cubicBezTo>
                      <a:cubicBezTo>
                        <a:pt x="177939" y="3684323"/>
                        <a:pt x="1512616" y="3690003"/>
                        <a:pt x="1653448" y="3682660"/>
                      </a:cubicBezTo>
                      <a:cubicBezTo>
                        <a:pt x="1680880" y="3718059"/>
                        <a:pt x="1721543" y="3814556"/>
                        <a:pt x="1892993" y="3827648"/>
                      </a:cubicBezTo>
                      <a:cubicBezTo>
                        <a:pt x="1899574" y="3827163"/>
                        <a:pt x="4033313" y="3821414"/>
                        <a:pt x="4039894" y="3819128"/>
                      </a:cubicBezTo>
                      <a:cubicBezTo>
                        <a:pt x="4032828" y="3774516"/>
                        <a:pt x="3982674" y="3653358"/>
                        <a:pt x="3992650" y="3646154"/>
                      </a:cubicBezTo>
                      <a:cubicBezTo>
                        <a:pt x="4483377" y="3461750"/>
                        <a:pt x="4549949" y="3144065"/>
                        <a:pt x="4852186" y="2985777"/>
                      </a:cubicBezTo>
                      <a:cubicBezTo>
                        <a:pt x="5030078" y="2916643"/>
                        <a:pt x="5179707" y="2922462"/>
                        <a:pt x="5466773" y="2932437"/>
                      </a:cubicBezTo>
                      <a:cubicBezTo>
                        <a:pt x="5516165" y="2934099"/>
                        <a:pt x="5441142" y="2800264"/>
                        <a:pt x="5429297" y="2788488"/>
                      </a:cubicBezTo>
                      <a:close/>
                      <a:moveTo>
                        <a:pt x="2041652" y="1778353"/>
                      </a:moveTo>
                      <a:cubicBezTo>
                        <a:pt x="2041583" y="1778561"/>
                        <a:pt x="2041514" y="1778769"/>
                        <a:pt x="2041444" y="1778838"/>
                      </a:cubicBezTo>
                      <a:cubicBezTo>
                        <a:pt x="2041375" y="1778630"/>
                        <a:pt x="2041306" y="1778422"/>
                        <a:pt x="2041237" y="1778353"/>
                      </a:cubicBezTo>
                      <a:cubicBezTo>
                        <a:pt x="2041444" y="1778353"/>
                        <a:pt x="2041583" y="1778353"/>
                        <a:pt x="2041652" y="1778353"/>
                      </a:cubicBezTo>
                      <a:lnTo>
                        <a:pt x="2041652" y="1778353"/>
                      </a:lnTo>
                      <a:close/>
                    </a:path>
                  </a:pathLst>
                </a:custGeom>
                <a:solidFill>
                  <a:srgbClr val="A61F2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4BC7C501-C78A-4BC2-BE8C-F378CEAD0C35}"/>
                    </a:ext>
                  </a:extLst>
                </p:cNvPr>
                <p:cNvSpPr/>
                <p:nvPr/>
              </p:nvSpPr>
              <p:spPr>
                <a:xfrm>
                  <a:off x="7888238" y="2520252"/>
                  <a:ext cx="406562" cy="1840123"/>
                </a:xfrm>
                <a:custGeom>
                  <a:avLst/>
                  <a:gdLst>
                    <a:gd name="connsiteX0" fmla="*/ 598794 w 654696"/>
                    <a:gd name="connsiteY0" fmla="*/ 1287793 h 2963189"/>
                    <a:gd name="connsiteX1" fmla="*/ 238852 w 654696"/>
                    <a:gd name="connsiteY1" fmla="*/ 2651842 h 2963189"/>
                    <a:gd name="connsiteX2" fmla="*/ 0 w 654696"/>
                    <a:gd name="connsiteY2" fmla="*/ 2961838 h 2963189"/>
                    <a:gd name="connsiteX3" fmla="*/ 187175 w 654696"/>
                    <a:gd name="connsiteY3" fmla="*/ 2382648 h 2963189"/>
                    <a:gd name="connsiteX4" fmla="*/ 375735 w 654696"/>
                    <a:gd name="connsiteY4" fmla="*/ 1943806 h 2963189"/>
                    <a:gd name="connsiteX5" fmla="*/ 451658 w 654696"/>
                    <a:gd name="connsiteY5" fmla="*/ 1257660 h 2963189"/>
                    <a:gd name="connsiteX6" fmla="*/ 355092 w 654696"/>
                    <a:gd name="connsiteY6" fmla="*/ 588208 h 2963189"/>
                    <a:gd name="connsiteX7" fmla="*/ 236289 w 654696"/>
                    <a:gd name="connsiteY7" fmla="*/ 150473 h 2963189"/>
                    <a:gd name="connsiteX8" fmla="*/ 180109 w 654696"/>
                    <a:gd name="connsiteY8" fmla="*/ 5278 h 2963189"/>
                    <a:gd name="connsiteX9" fmla="*/ 378576 w 654696"/>
                    <a:gd name="connsiteY9" fmla="*/ 21072 h 2963189"/>
                    <a:gd name="connsiteX10" fmla="*/ 512133 w 654696"/>
                    <a:gd name="connsiteY10" fmla="*/ 79884 h 2963189"/>
                    <a:gd name="connsiteX11" fmla="*/ 575171 w 654696"/>
                    <a:gd name="connsiteY11" fmla="*/ 94501 h 2963189"/>
                    <a:gd name="connsiteX12" fmla="*/ 654697 w 654696"/>
                    <a:gd name="connsiteY12" fmla="*/ 178252 h 2963189"/>
                    <a:gd name="connsiteX13" fmla="*/ 426512 w 654696"/>
                    <a:gd name="connsiteY13" fmla="*/ 375333 h 2963189"/>
                    <a:gd name="connsiteX14" fmla="*/ 598794 w 654696"/>
                    <a:gd name="connsiteY14" fmla="*/ 1287793 h 2963189"/>
                    <a:gd name="connsiteX15" fmla="*/ 598794 w 654696"/>
                    <a:gd name="connsiteY15" fmla="*/ 1287793 h 296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4696" h="2963189">
                      <a:moveTo>
                        <a:pt x="598794" y="1287793"/>
                      </a:moveTo>
                      <a:cubicBezTo>
                        <a:pt x="641535" y="1771525"/>
                        <a:pt x="515458" y="2039956"/>
                        <a:pt x="238852" y="2651842"/>
                      </a:cubicBezTo>
                      <a:cubicBezTo>
                        <a:pt x="187937" y="2764480"/>
                        <a:pt x="41148" y="2982342"/>
                        <a:pt x="0" y="2961838"/>
                      </a:cubicBezTo>
                      <a:cubicBezTo>
                        <a:pt x="25215" y="2782837"/>
                        <a:pt x="176091" y="2413129"/>
                        <a:pt x="187175" y="2382648"/>
                      </a:cubicBezTo>
                      <a:cubicBezTo>
                        <a:pt x="259080" y="2197968"/>
                        <a:pt x="307432" y="2129595"/>
                        <a:pt x="375735" y="1943806"/>
                      </a:cubicBezTo>
                      <a:cubicBezTo>
                        <a:pt x="444315" y="1757324"/>
                        <a:pt x="481515" y="1451276"/>
                        <a:pt x="451658" y="1257660"/>
                      </a:cubicBezTo>
                      <a:cubicBezTo>
                        <a:pt x="417022" y="1033008"/>
                        <a:pt x="386611" y="813205"/>
                        <a:pt x="355092" y="588208"/>
                      </a:cubicBezTo>
                      <a:cubicBezTo>
                        <a:pt x="338744" y="464972"/>
                        <a:pt x="315330" y="343883"/>
                        <a:pt x="236289" y="150473"/>
                      </a:cubicBezTo>
                      <a:cubicBezTo>
                        <a:pt x="221049" y="116391"/>
                        <a:pt x="188838" y="41092"/>
                        <a:pt x="180109" y="5278"/>
                      </a:cubicBezTo>
                      <a:cubicBezTo>
                        <a:pt x="273142" y="-2619"/>
                        <a:pt x="347472" y="-4698"/>
                        <a:pt x="378576" y="21072"/>
                      </a:cubicBezTo>
                      <a:cubicBezTo>
                        <a:pt x="424295" y="54808"/>
                        <a:pt x="461149" y="59934"/>
                        <a:pt x="512133" y="79884"/>
                      </a:cubicBezTo>
                      <a:cubicBezTo>
                        <a:pt x="534647" y="85773"/>
                        <a:pt x="556745" y="92492"/>
                        <a:pt x="575171" y="94501"/>
                      </a:cubicBezTo>
                      <a:cubicBezTo>
                        <a:pt x="601703" y="122349"/>
                        <a:pt x="626295" y="146317"/>
                        <a:pt x="654697" y="178252"/>
                      </a:cubicBezTo>
                      <a:cubicBezTo>
                        <a:pt x="507007" y="175689"/>
                        <a:pt x="443622" y="306753"/>
                        <a:pt x="426512" y="375333"/>
                      </a:cubicBezTo>
                      <a:cubicBezTo>
                        <a:pt x="379614" y="563824"/>
                        <a:pt x="582376" y="1102488"/>
                        <a:pt x="598794" y="1287793"/>
                      </a:cubicBezTo>
                      <a:lnTo>
                        <a:pt x="598794" y="1287793"/>
                      </a:lnTo>
                      <a:close/>
                    </a:path>
                  </a:pathLst>
                </a:custGeom>
                <a:solidFill>
                  <a:srgbClr val="1D151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5820FD3-06EA-4F69-B144-492DD0779ED0}"/>
                    </a:ext>
                  </a:extLst>
                </p:cNvPr>
                <p:cNvSpPr/>
                <p:nvPr/>
              </p:nvSpPr>
              <p:spPr>
                <a:xfrm>
                  <a:off x="7203978" y="2374730"/>
                  <a:ext cx="417720" cy="175741"/>
                </a:xfrm>
                <a:custGeom>
                  <a:avLst/>
                  <a:gdLst>
                    <a:gd name="connsiteX0" fmla="*/ 672664 w 672663"/>
                    <a:gd name="connsiteY0" fmla="*/ 225414 h 283000"/>
                    <a:gd name="connsiteX1" fmla="*/ 120976 w 672663"/>
                    <a:gd name="connsiteY1" fmla="*/ 282079 h 283000"/>
                    <a:gd name="connsiteX2" fmla="*/ 995 w 672663"/>
                    <a:gd name="connsiteY2" fmla="*/ 198743 h 283000"/>
                    <a:gd name="connsiteX3" fmla="*/ 995 w 672663"/>
                    <a:gd name="connsiteY3" fmla="*/ 198743 h 283000"/>
                    <a:gd name="connsiteX4" fmla="*/ 91950 w 672663"/>
                    <a:gd name="connsiteY4" fmla="*/ 88808 h 283000"/>
                    <a:gd name="connsiteX5" fmla="*/ 643638 w 672663"/>
                    <a:gd name="connsiteY5" fmla="*/ 0 h 283000"/>
                    <a:gd name="connsiteX6" fmla="*/ 672664 w 672663"/>
                    <a:gd name="connsiteY6" fmla="*/ 225414 h 283000"/>
                    <a:gd name="connsiteX7" fmla="*/ 672664 w 672663"/>
                    <a:gd name="connsiteY7" fmla="*/ 225414 h 283000"/>
                    <a:gd name="connsiteX8" fmla="*/ 672664 w 672663"/>
                    <a:gd name="connsiteY8" fmla="*/ 225414 h 28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72663" h="283000">
                      <a:moveTo>
                        <a:pt x="672664" y="225414"/>
                      </a:moveTo>
                      <a:lnTo>
                        <a:pt x="120976" y="282079"/>
                      </a:lnTo>
                      <a:cubicBezTo>
                        <a:pt x="62717" y="289421"/>
                        <a:pt x="9031" y="252084"/>
                        <a:pt x="995" y="198743"/>
                      </a:cubicBezTo>
                      <a:lnTo>
                        <a:pt x="995" y="198743"/>
                      </a:lnTo>
                      <a:cubicBezTo>
                        <a:pt x="-6971" y="145334"/>
                        <a:pt x="33761" y="96151"/>
                        <a:pt x="91950" y="88808"/>
                      </a:cubicBezTo>
                      <a:lnTo>
                        <a:pt x="643638" y="0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lnTo>
                        <a:pt x="672664" y="225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7245E462-F470-4800-BBFE-F7C22B3B55ED}"/>
                    </a:ext>
                  </a:extLst>
                </p:cNvPr>
                <p:cNvSpPr/>
                <p:nvPr/>
              </p:nvSpPr>
              <p:spPr>
                <a:xfrm>
                  <a:off x="8593431" y="2333776"/>
                  <a:ext cx="206582" cy="143034"/>
                </a:xfrm>
                <a:custGeom>
                  <a:avLst/>
                  <a:gdLst>
                    <a:gd name="connsiteX0" fmla="*/ 65740 w 332663"/>
                    <a:gd name="connsiteY0" fmla="*/ 0 h 230331"/>
                    <a:gd name="connsiteX1" fmla="*/ 277783 w 332663"/>
                    <a:gd name="connsiteY1" fmla="*/ 90886 h 230331"/>
                    <a:gd name="connsiteX2" fmla="*/ 332232 w 332663"/>
                    <a:gd name="connsiteY2" fmla="*/ 152400 h 230331"/>
                    <a:gd name="connsiteX3" fmla="*/ 332232 w 332663"/>
                    <a:gd name="connsiteY3" fmla="*/ 152400 h 230331"/>
                    <a:gd name="connsiteX4" fmla="*/ 265176 w 332663"/>
                    <a:gd name="connsiteY4" fmla="*/ 202346 h 230331"/>
                    <a:gd name="connsiteX5" fmla="*/ 0 w 332663"/>
                    <a:gd name="connsiteY5" fmla="*/ 230332 h 230331"/>
                    <a:gd name="connsiteX6" fmla="*/ 65740 w 332663"/>
                    <a:gd name="connsiteY6" fmla="*/ 0 h 230331"/>
                    <a:gd name="connsiteX7" fmla="*/ 65740 w 332663"/>
                    <a:gd name="connsiteY7" fmla="*/ 0 h 230331"/>
                    <a:gd name="connsiteX8" fmla="*/ 65740 w 332663"/>
                    <a:gd name="connsiteY8" fmla="*/ 0 h 2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2663" h="230331">
                      <a:moveTo>
                        <a:pt x="65740" y="0"/>
                      </a:moveTo>
                      <a:lnTo>
                        <a:pt x="277783" y="90886"/>
                      </a:lnTo>
                      <a:cubicBezTo>
                        <a:pt x="318378" y="110698"/>
                        <a:pt x="335696" y="121574"/>
                        <a:pt x="332232" y="152400"/>
                      </a:cubicBezTo>
                      <a:lnTo>
                        <a:pt x="332232" y="152400"/>
                      </a:lnTo>
                      <a:cubicBezTo>
                        <a:pt x="328699" y="183157"/>
                        <a:pt x="307363" y="191816"/>
                        <a:pt x="265176" y="202346"/>
                      </a:cubicBezTo>
                      <a:lnTo>
                        <a:pt x="0" y="230332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lnTo>
                        <a:pt x="657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C0252F99-9B9C-4343-BFED-3C8FF7F33138}"/>
                    </a:ext>
                  </a:extLst>
                </p:cNvPr>
                <p:cNvSpPr/>
                <p:nvPr/>
              </p:nvSpPr>
              <p:spPr>
                <a:xfrm>
                  <a:off x="7578031" y="2084854"/>
                  <a:ext cx="1087216" cy="499274"/>
                </a:xfrm>
                <a:custGeom>
                  <a:avLst/>
                  <a:gdLst>
                    <a:gd name="connsiteX0" fmla="*/ 1742632 w 1750767"/>
                    <a:gd name="connsiteY0" fmla="*/ 438875 h 803992"/>
                    <a:gd name="connsiteX1" fmla="*/ 1682988 w 1750767"/>
                    <a:gd name="connsiteY1" fmla="*/ 388930 h 803992"/>
                    <a:gd name="connsiteX2" fmla="*/ 1588846 w 1750767"/>
                    <a:gd name="connsiteY2" fmla="*/ 333234 h 803992"/>
                    <a:gd name="connsiteX3" fmla="*/ 1533428 w 1750767"/>
                    <a:gd name="connsiteY3" fmla="*/ 200577 h 803992"/>
                    <a:gd name="connsiteX4" fmla="*/ 1533774 w 1750767"/>
                    <a:gd name="connsiteY4" fmla="*/ 206396 h 803992"/>
                    <a:gd name="connsiteX5" fmla="*/ 1532042 w 1750767"/>
                    <a:gd name="connsiteY5" fmla="*/ 204179 h 803992"/>
                    <a:gd name="connsiteX6" fmla="*/ 1532042 w 1750767"/>
                    <a:gd name="connsiteY6" fmla="*/ 204179 h 803992"/>
                    <a:gd name="connsiteX7" fmla="*/ 1296654 w 1750767"/>
                    <a:gd name="connsiteY7" fmla="*/ 19083 h 803992"/>
                    <a:gd name="connsiteX8" fmla="*/ 1296584 w 1750767"/>
                    <a:gd name="connsiteY8" fmla="*/ 19083 h 803992"/>
                    <a:gd name="connsiteX9" fmla="*/ 1296584 w 1750767"/>
                    <a:gd name="connsiteY9" fmla="*/ 19083 h 803992"/>
                    <a:gd name="connsiteX10" fmla="*/ 927153 w 1750767"/>
                    <a:gd name="connsiteY10" fmla="*/ 28019 h 803992"/>
                    <a:gd name="connsiteX11" fmla="*/ 662115 w 1750767"/>
                    <a:gd name="connsiteY11" fmla="*/ 274976 h 803992"/>
                    <a:gd name="connsiteX12" fmla="*/ 628241 w 1750767"/>
                    <a:gd name="connsiteY12" fmla="*/ 346465 h 803992"/>
                    <a:gd name="connsiteX13" fmla="*/ 2293 w 1750767"/>
                    <a:gd name="connsiteY13" fmla="*/ 451067 h 803992"/>
                    <a:gd name="connsiteX14" fmla="*/ 47666 w 1750767"/>
                    <a:gd name="connsiteY14" fmla="*/ 714442 h 803992"/>
                    <a:gd name="connsiteX15" fmla="*/ 211150 w 1750767"/>
                    <a:gd name="connsiteY15" fmla="*/ 728020 h 803992"/>
                    <a:gd name="connsiteX16" fmla="*/ 686084 w 1750767"/>
                    <a:gd name="connsiteY16" fmla="*/ 703428 h 803992"/>
                    <a:gd name="connsiteX17" fmla="*/ 863768 w 1750767"/>
                    <a:gd name="connsiteY17" fmla="*/ 709316 h 803992"/>
                    <a:gd name="connsiteX18" fmla="*/ 1073388 w 1750767"/>
                    <a:gd name="connsiteY18" fmla="*/ 796877 h 803992"/>
                    <a:gd name="connsiteX19" fmla="*/ 1260701 w 1750767"/>
                    <a:gd name="connsiteY19" fmla="*/ 786832 h 803992"/>
                    <a:gd name="connsiteX20" fmla="*/ 1260701 w 1750767"/>
                    <a:gd name="connsiteY20" fmla="*/ 786832 h 803992"/>
                    <a:gd name="connsiteX21" fmla="*/ 1474338 w 1750767"/>
                    <a:gd name="connsiteY21" fmla="*/ 689504 h 803992"/>
                    <a:gd name="connsiteX22" fmla="*/ 1474338 w 1750767"/>
                    <a:gd name="connsiteY22" fmla="*/ 689504 h 803992"/>
                    <a:gd name="connsiteX23" fmla="*/ 1474338 w 1750767"/>
                    <a:gd name="connsiteY23" fmla="*/ 689504 h 803992"/>
                    <a:gd name="connsiteX24" fmla="*/ 1507451 w 1750767"/>
                    <a:gd name="connsiteY24" fmla="*/ 664635 h 803992"/>
                    <a:gd name="connsiteX25" fmla="*/ 1624660 w 1750767"/>
                    <a:gd name="connsiteY25" fmla="*/ 636580 h 803992"/>
                    <a:gd name="connsiteX26" fmla="*/ 1735496 w 1750767"/>
                    <a:gd name="connsiteY26" fmla="*/ 557332 h 803992"/>
                    <a:gd name="connsiteX27" fmla="*/ 1735843 w 1750767"/>
                    <a:gd name="connsiteY27" fmla="*/ 556362 h 803992"/>
                    <a:gd name="connsiteX28" fmla="*/ 1736951 w 1750767"/>
                    <a:gd name="connsiteY28" fmla="*/ 553660 h 803992"/>
                    <a:gd name="connsiteX29" fmla="*/ 1742632 w 1750767"/>
                    <a:gd name="connsiteY29" fmla="*/ 438875 h 803992"/>
                    <a:gd name="connsiteX30" fmla="*/ 1742632 w 1750767"/>
                    <a:gd name="connsiteY30" fmla="*/ 438875 h 803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750767" h="803992">
                      <a:moveTo>
                        <a:pt x="1742632" y="438875"/>
                      </a:moveTo>
                      <a:cubicBezTo>
                        <a:pt x="1734319" y="418994"/>
                        <a:pt x="1710212" y="390592"/>
                        <a:pt x="1682988" y="388930"/>
                      </a:cubicBezTo>
                      <a:cubicBezTo>
                        <a:pt x="1629232" y="378746"/>
                        <a:pt x="1597159" y="377777"/>
                        <a:pt x="1588846" y="333234"/>
                      </a:cubicBezTo>
                      <a:cubicBezTo>
                        <a:pt x="1570420" y="287307"/>
                        <a:pt x="1568688" y="240686"/>
                        <a:pt x="1533428" y="200577"/>
                      </a:cubicBezTo>
                      <a:cubicBezTo>
                        <a:pt x="1533635" y="202517"/>
                        <a:pt x="1533705" y="204526"/>
                        <a:pt x="1533774" y="206396"/>
                      </a:cubicBezTo>
                      <a:cubicBezTo>
                        <a:pt x="1533151" y="205703"/>
                        <a:pt x="1532666" y="204941"/>
                        <a:pt x="1532042" y="204179"/>
                      </a:cubicBezTo>
                      <a:lnTo>
                        <a:pt x="1532042" y="204179"/>
                      </a:lnTo>
                      <a:cubicBezTo>
                        <a:pt x="1486946" y="106851"/>
                        <a:pt x="1415734" y="37370"/>
                        <a:pt x="1296654" y="19083"/>
                      </a:cubicBezTo>
                      <a:cubicBezTo>
                        <a:pt x="1296654" y="19083"/>
                        <a:pt x="1296654" y="19083"/>
                        <a:pt x="1296584" y="19083"/>
                      </a:cubicBezTo>
                      <a:lnTo>
                        <a:pt x="1296584" y="19083"/>
                      </a:lnTo>
                      <a:cubicBezTo>
                        <a:pt x="1172378" y="-14307"/>
                        <a:pt x="1050251" y="933"/>
                        <a:pt x="927153" y="28019"/>
                      </a:cubicBezTo>
                      <a:cubicBezTo>
                        <a:pt x="781057" y="60161"/>
                        <a:pt x="689340" y="139894"/>
                        <a:pt x="662115" y="274976"/>
                      </a:cubicBezTo>
                      <a:cubicBezTo>
                        <a:pt x="648954" y="340092"/>
                        <a:pt x="647845" y="343348"/>
                        <a:pt x="628241" y="346465"/>
                      </a:cubicBezTo>
                      <a:cubicBezTo>
                        <a:pt x="476742" y="371057"/>
                        <a:pt x="70249" y="436935"/>
                        <a:pt x="2293" y="451067"/>
                      </a:cubicBezTo>
                      <a:cubicBezTo>
                        <a:pt x="-10869" y="453977"/>
                        <a:pt x="36444" y="712295"/>
                        <a:pt x="47666" y="714442"/>
                      </a:cubicBezTo>
                      <a:cubicBezTo>
                        <a:pt x="101491" y="734046"/>
                        <a:pt x="156147" y="729613"/>
                        <a:pt x="211150" y="728020"/>
                      </a:cubicBezTo>
                      <a:cubicBezTo>
                        <a:pt x="341937" y="724140"/>
                        <a:pt x="656643" y="702943"/>
                        <a:pt x="686084" y="703428"/>
                      </a:cubicBezTo>
                      <a:cubicBezTo>
                        <a:pt x="751408" y="699687"/>
                        <a:pt x="801423" y="691998"/>
                        <a:pt x="863768" y="709316"/>
                      </a:cubicBezTo>
                      <a:cubicBezTo>
                        <a:pt x="863768" y="709316"/>
                        <a:pt x="969825" y="779212"/>
                        <a:pt x="1073388" y="796877"/>
                      </a:cubicBezTo>
                      <a:cubicBezTo>
                        <a:pt x="1136426" y="802211"/>
                        <a:pt x="1199811" y="813848"/>
                        <a:pt x="1260701" y="786832"/>
                      </a:cubicBezTo>
                      <a:lnTo>
                        <a:pt x="1260701" y="786832"/>
                      </a:lnTo>
                      <a:cubicBezTo>
                        <a:pt x="1352003" y="791404"/>
                        <a:pt x="1416218" y="746031"/>
                        <a:pt x="1474338" y="689504"/>
                      </a:cubicBezTo>
                      <a:lnTo>
                        <a:pt x="1474338" y="689504"/>
                      </a:lnTo>
                      <a:lnTo>
                        <a:pt x="1474338" y="689504"/>
                      </a:lnTo>
                      <a:cubicBezTo>
                        <a:pt x="1486392" y="677520"/>
                        <a:pt x="1493804" y="673848"/>
                        <a:pt x="1507451" y="664635"/>
                      </a:cubicBezTo>
                      <a:cubicBezTo>
                        <a:pt x="1558713" y="637342"/>
                        <a:pt x="1584412" y="643368"/>
                        <a:pt x="1624660" y="636580"/>
                      </a:cubicBezTo>
                      <a:cubicBezTo>
                        <a:pt x="1680563" y="632423"/>
                        <a:pt x="1717693" y="606030"/>
                        <a:pt x="1735496" y="557332"/>
                      </a:cubicBezTo>
                      <a:cubicBezTo>
                        <a:pt x="1735635" y="556985"/>
                        <a:pt x="1735704" y="556708"/>
                        <a:pt x="1735843" y="556362"/>
                      </a:cubicBezTo>
                      <a:cubicBezTo>
                        <a:pt x="1736189" y="555461"/>
                        <a:pt x="1736605" y="554561"/>
                        <a:pt x="1736951" y="553660"/>
                      </a:cubicBezTo>
                      <a:cubicBezTo>
                        <a:pt x="1750529" y="516183"/>
                        <a:pt x="1757040" y="477945"/>
                        <a:pt x="1742632" y="438875"/>
                      </a:cubicBezTo>
                      <a:lnTo>
                        <a:pt x="1742632" y="438875"/>
                      </a:lnTo>
                      <a:close/>
                    </a:path>
                  </a:pathLst>
                </a:custGeom>
                <a:solidFill>
                  <a:srgbClr val="D023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42D4324B-3AA4-4590-A859-5B6048CC804E}"/>
                    </a:ext>
                  </a:extLst>
                </p:cNvPr>
                <p:cNvSpPr/>
                <p:nvPr/>
              </p:nvSpPr>
              <p:spPr>
                <a:xfrm>
                  <a:off x="8117093" y="2089950"/>
                  <a:ext cx="423812" cy="492211"/>
                </a:xfrm>
                <a:custGeom>
                  <a:avLst/>
                  <a:gdLst>
                    <a:gd name="connsiteX0" fmla="*/ 682475 w 682474"/>
                    <a:gd name="connsiteY0" fmla="*/ 396309 h 792618"/>
                    <a:gd name="connsiteX1" fmla="*/ 341238 w 682474"/>
                    <a:gd name="connsiteY1" fmla="*/ 792618 h 792618"/>
                    <a:gd name="connsiteX2" fmla="*/ 0 w 682474"/>
                    <a:gd name="connsiteY2" fmla="*/ 396309 h 792618"/>
                    <a:gd name="connsiteX3" fmla="*/ 341238 w 682474"/>
                    <a:gd name="connsiteY3" fmla="*/ 0 h 792618"/>
                    <a:gd name="connsiteX4" fmla="*/ 682475 w 682474"/>
                    <a:gd name="connsiteY4" fmla="*/ 396309 h 792618"/>
                    <a:gd name="connsiteX5" fmla="*/ 682475 w 682474"/>
                    <a:gd name="connsiteY5" fmla="*/ 396309 h 79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474" h="792618">
                      <a:moveTo>
                        <a:pt x="682475" y="396309"/>
                      </a:moveTo>
                      <a:cubicBezTo>
                        <a:pt x="682475" y="615211"/>
                        <a:pt x="529659" y="792618"/>
                        <a:pt x="341238" y="792618"/>
                      </a:cubicBezTo>
                      <a:cubicBezTo>
                        <a:pt x="152816" y="792618"/>
                        <a:pt x="0" y="615211"/>
                        <a:pt x="0" y="396309"/>
                      </a:cubicBezTo>
                      <a:cubicBezTo>
                        <a:pt x="0" y="177407"/>
                        <a:pt x="152816" y="0"/>
                        <a:pt x="341238" y="0"/>
                      </a:cubicBezTo>
                      <a:cubicBezTo>
                        <a:pt x="529659" y="0"/>
                        <a:pt x="682475" y="177407"/>
                        <a:pt x="682475" y="396309"/>
                      </a:cubicBezTo>
                      <a:lnTo>
                        <a:pt x="682475" y="396309"/>
                      </a:lnTo>
                      <a:close/>
                    </a:path>
                  </a:pathLst>
                </a:custGeom>
                <a:solidFill>
                  <a:srgbClr val="EA2A2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34F996B7-D4DD-4A75-8C81-F14CC3EB9B78}"/>
                    </a:ext>
                  </a:extLst>
                </p:cNvPr>
                <p:cNvSpPr/>
                <p:nvPr/>
              </p:nvSpPr>
              <p:spPr>
                <a:xfrm>
                  <a:off x="8180244" y="2092274"/>
                  <a:ext cx="381483" cy="484468"/>
                </a:xfrm>
                <a:custGeom>
                  <a:avLst/>
                  <a:gdLst>
                    <a:gd name="connsiteX0" fmla="*/ 614311 w 614310"/>
                    <a:gd name="connsiteY0" fmla="*/ 390075 h 780149"/>
                    <a:gd name="connsiteX1" fmla="*/ 307155 w 614310"/>
                    <a:gd name="connsiteY1" fmla="*/ 780149 h 780149"/>
                    <a:gd name="connsiteX2" fmla="*/ 0 w 614310"/>
                    <a:gd name="connsiteY2" fmla="*/ 390075 h 780149"/>
                    <a:gd name="connsiteX3" fmla="*/ 307155 w 614310"/>
                    <a:gd name="connsiteY3" fmla="*/ 0 h 780149"/>
                    <a:gd name="connsiteX4" fmla="*/ 614311 w 614310"/>
                    <a:gd name="connsiteY4" fmla="*/ 390075 h 780149"/>
                    <a:gd name="connsiteX5" fmla="*/ 614311 w 614310"/>
                    <a:gd name="connsiteY5" fmla="*/ 390075 h 780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4310" h="780149">
                      <a:moveTo>
                        <a:pt x="614311" y="390075"/>
                      </a:moveTo>
                      <a:cubicBezTo>
                        <a:pt x="614311" y="605513"/>
                        <a:pt x="476804" y="780149"/>
                        <a:pt x="307155" y="780149"/>
                      </a:cubicBezTo>
                      <a:cubicBezTo>
                        <a:pt x="137506" y="780149"/>
                        <a:pt x="0" y="605513"/>
                        <a:pt x="0" y="390075"/>
                      </a:cubicBezTo>
                      <a:cubicBezTo>
                        <a:pt x="0" y="174636"/>
                        <a:pt x="137506" y="0"/>
                        <a:pt x="307155" y="0"/>
                      </a:cubicBezTo>
                      <a:cubicBezTo>
                        <a:pt x="476804" y="0"/>
                        <a:pt x="614311" y="174636"/>
                        <a:pt x="614311" y="390075"/>
                      </a:cubicBezTo>
                      <a:lnTo>
                        <a:pt x="614311" y="390075"/>
                      </a:lnTo>
                      <a:close/>
                    </a:path>
                  </a:pathLst>
                </a:custGeom>
                <a:solidFill>
                  <a:srgbClr val="8A1A1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EE466F8-6236-470D-99F9-E5D1CF01DFD0}"/>
                    </a:ext>
                  </a:extLst>
                </p:cNvPr>
                <p:cNvSpPr/>
                <p:nvPr/>
              </p:nvSpPr>
              <p:spPr>
                <a:xfrm>
                  <a:off x="8260085" y="2135980"/>
                  <a:ext cx="277551" cy="400153"/>
                </a:xfrm>
                <a:custGeom>
                  <a:avLst/>
                  <a:gdLst>
                    <a:gd name="connsiteX0" fmla="*/ 446948 w 446947"/>
                    <a:gd name="connsiteY0" fmla="*/ 322188 h 644375"/>
                    <a:gd name="connsiteX1" fmla="*/ 223474 w 446947"/>
                    <a:gd name="connsiteY1" fmla="*/ 644375 h 644375"/>
                    <a:gd name="connsiteX2" fmla="*/ 0 w 446947"/>
                    <a:gd name="connsiteY2" fmla="*/ 322188 h 644375"/>
                    <a:gd name="connsiteX3" fmla="*/ 223474 w 446947"/>
                    <a:gd name="connsiteY3" fmla="*/ 0 h 644375"/>
                    <a:gd name="connsiteX4" fmla="*/ 446948 w 446947"/>
                    <a:gd name="connsiteY4" fmla="*/ 322188 h 644375"/>
                    <a:gd name="connsiteX5" fmla="*/ 446948 w 446947"/>
                    <a:gd name="connsiteY5" fmla="*/ 322188 h 64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947" h="644375">
                      <a:moveTo>
                        <a:pt x="446948" y="322188"/>
                      </a:moveTo>
                      <a:cubicBezTo>
                        <a:pt x="446948" y="500080"/>
                        <a:pt x="346918" y="644375"/>
                        <a:pt x="223474" y="644375"/>
                      </a:cubicBezTo>
                      <a:cubicBezTo>
                        <a:pt x="100030" y="644375"/>
                        <a:pt x="0" y="500149"/>
                        <a:pt x="0" y="322188"/>
                      </a:cubicBezTo>
                      <a:cubicBezTo>
                        <a:pt x="0" y="144295"/>
                        <a:pt x="100030" y="0"/>
                        <a:pt x="223474" y="0"/>
                      </a:cubicBezTo>
                      <a:cubicBezTo>
                        <a:pt x="346918" y="69"/>
                        <a:pt x="446948" y="144295"/>
                        <a:pt x="446948" y="322188"/>
                      </a:cubicBezTo>
                      <a:lnTo>
                        <a:pt x="446948" y="32218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F12ACD8-D509-4AA5-80C0-33D80036CBA7}"/>
                    </a:ext>
                  </a:extLst>
                </p:cNvPr>
                <p:cNvSpPr/>
                <p:nvPr/>
              </p:nvSpPr>
              <p:spPr>
                <a:xfrm>
                  <a:off x="8260085" y="2135894"/>
                  <a:ext cx="277551" cy="330722"/>
                </a:xfrm>
                <a:custGeom>
                  <a:avLst/>
                  <a:gdLst>
                    <a:gd name="connsiteX0" fmla="*/ 26116 w 446947"/>
                    <a:gd name="connsiteY0" fmla="*/ 213499 h 532568"/>
                    <a:gd name="connsiteX1" fmla="*/ 114508 w 446947"/>
                    <a:gd name="connsiteY1" fmla="*/ 167986 h 532568"/>
                    <a:gd name="connsiteX2" fmla="*/ 112014 w 446947"/>
                    <a:gd name="connsiteY2" fmla="*/ 254508 h 532568"/>
                    <a:gd name="connsiteX3" fmla="*/ 171866 w 446947"/>
                    <a:gd name="connsiteY3" fmla="*/ 314845 h 532568"/>
                    <a:gd name="connsiteX4" fmla="*/ 233657 w 446947"/>
                    <a:gd name="connsiteY4" fmla="*/ 333063 h 532568"/>
                    <a:gd name="connsiteX5" fmla="*/ 131895 w 446947"/>
                    <a:gd name="connsiteY5" fmla="*/ 498348 h 532568"/>
                    <a:gd name="connsiteX6" fmla="*/ 127462 w 446947"/>
                    <a:gd name="connsiteY6" fmla="*/ 499941 h 532568"/>
                    <a:gd name="connsiteX7" fmla="*/ 124830 w 446947"/>
                    <a:gd name="connsiteY7" fmla="*/ 503682 h 532568"/>
                    <a:gd name="connsiteX8" fmla="*/ 150807 w 446947"/>
                    <a:gd name="connsiteY8" fmla="*/ 508185 h 532568"/>
                    <a:gd name="connsiteX9" fmla="*/ 330431 w 446947"/>
                    <a:gd name="connsiteY9" fmla="*/ 509847 h 532568"/>
                    <a:gd name="connsiteX10" fmla="*/ 392638 w 446947"/>
                    <a:gd name="connsiteY10" fmla="*/ 532569 h 532568"/>
                    <a:gd name="connsiteX11" fmla="*/ 446948 w 446947"/>
                    <a:gd name="connsiteY11" fmla="*/ 322188 h 532568"/>
                    <a:gd name="connsiteX12" fmla="*/ 223474 w 446947"/>
                    <a:gd name="connsiteY12" fmla="*/ 0 h 532568"/>
                    <a:gd name="connsiteX13" fmla="*/ 0 w 446947"/>
                    <a:gd name="connsiteY13" fmla="*/ 322188 h 532568"/>
                    <a:gd name="connsiteX14" fmla="*/ 26116 w 446947"/>
                    <a:gd name="connsiteY14" fmla="*/ 213499 h 532568"/>
                    <a:gd name="connsiteX15" fmla="*/ 26116 w 446947"/>
                    <a:gd name="connsiteY15" fmla="*/ 213499 h 53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46947" h="532568">
                      <a:moveTo>
                        <a:pt x="26116" y="213499"/>
                      </a:moveTo>
                      <a:cubicBezTo>
                        <a:pt x="41425" y="166324"/>
                        <a:pt x="65878" y="151915"/>
                        <a:pt x="114508" y="167986"/>
                      </a:cubicBezTo>
                      <a:cubicBezTo>
                        <a:pt x="143880" y="189322"/>
                        <a:pt x="112568" y="225691"/>
                        <a:pt x="112014" y="254508"/>
                      </a:cubicBezTo>
                      <a:cubicBezTo>
                        <a:pt x="111321" y="293993"/>
                        <a:pt x="123582" y="317131"/>
                        <a:pt x="171866" y="314845"/>
                      </a:cubicBezTo>
                      <a:cubicBezTo>
                        <a:pt x="194102" y="313736"/>
                        <a:pt x="217170" y="315399"/>
                        <a:pt x="233657" y="333063"/>
                      </a:cubicBezTo>
                      <a:cubicBezTo>
                        <a:pt x="254577" y="369224"/>
                        <a:pt x="192786" y="473756"/>
                        <a:pt x="131895" y="498348"/>
                      </a:cubicBezTo>
                      <a:cubicBezTo>
                        <a:pt x="129194" y="499387"/>
                        <a:pt x="127462" y="499941"/>
                        <a:pt x="127462" y="499941"/>
                      </a:cubicBezTo>
                      <a:cubicBezTo>
                        <a:pt x="121435" y="499526"/>
                        <a:pt x="120119" y="502643"/>
                        <a:pt x="124830" y="503682"/>
                      </a:cubicBezTo>
                      <a:cubicBezTo>
                        <a:pt x="133281" y="505552"/>
                        <a:pt x="142078" y="506869"/>
                        <a:pt x="150807" y="508185"/>
                      </a:cubicBezTo>
                      <a:cubicBezTo>
                        <a:pt x="210728" y="510471"/>
                        <a:pt x="270649" y="507838"/>
                        <a:pt x="330431" y="509847"/>
                      </a:cubicBezTo>
                      <a:cubicBezTo>
                        <a:pt x="353360" y="510609"/>
                        <a:pt x="380515" y="505552"/>
                        <a:pt x="392638" y="532569"/>
                      </a:cubicBezTo>
                      <a:cubicBezTo>
                        <a:pt x="426443" y="476112"/>
                        <a:pt x="446948" y="402682"/>
                        <a:pt x="446948" y="322188"/>
                      </a:cubicBezTo>
                      <a:cubicBezTo>
                        <a:pt x="446948" y="144295"/>
                        <a:pt x="346918" y="0"/>
                        <a:pt x="223474" y="0"/>
                      </a:cubicBezTo>
                      <a:cubicBezTo>
                        <a:pt x="100030" y="0"/>
                        <a:pt x="0" y="144226"/>
                        <a:pt x="0" y="322188"/>
                      </a:cubicBezTo>
                      <a:cubicBezTo>
                        <a:pt x="7689" y="274597"/>
                        <a:pt x="16141" y="246264"/>
                        <a:pt x="26116" y="213499"/>
                      </a:cubicBezTo>
                      <a:lnTo>
                        <a:pt x="26116" y="213499"/>
                      </a:lnTo>
                      <a:close/>
                    </a:path>
                  </a:pathLst>
                </a:custGeom>
                <a:solidFill>
                  <a:srgbClr val="89A1B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9648B91-F7A8-4FE4-909A-6827B5220F98}"/>
                    </a:ext>
                  </a:extLst>
                </p:cNvPr>
                <p:cNvSpPr/>
                <p:nvPr/>
              </p:nvSpPr>
              <p:spPr>
                <a:xfrm>
                  <a:off x="8487090" y="2490405"/>
                  <a:ext cx="42" cy="86"/>
                </a:xfrm>
                <a:custGeom>
                  <a:avLst/>
                  <a:gdLst>
                    <a:gd name="connsiteX0" fmla="*/ 0 w 68"/>
                    <a:gd name="connsiteY0" fmla="*/ 138 h 138"/>
                    <a:gd name="connsiteX1" fmla="*/ 69 w 68"/>
                    <a:gd name="connsiteY1" fmla="*/ 0 h 138"/>
                    <a:gd name="connsiteX2" fmla="*/ 0 w 68"/>
                    <a:gd name="connsiteY2" fmla="*/ 138 h 138"/>
                    <a:gd name="connsiteX3" fmla="*/ 0 w 68"/>
                    <a:gd name="connsiteY3" fmla="*/ 138 h 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" h="138">
                      <a:moveTo>
                        <a:pt x="0" y="138"/>
                      </a:moveTo>
                      <a:cubicBezTo>
                        <a:pt x="0" y="69"/>
                        <a:pt x="69" y="69"/>
                        <a:pt x="69" y="0"/>
                      </a:cubicBezTo>
                      <a:cubicBezTo>
                        <a:pt x="69" y="69"/>
                        <a:pt x="69" y="69"/>
                        <a:pt x="0" y="138"/>
                      </a:cubicBez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rgbClr val="DAE2F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03BA1B3E-C4F3-4CD8-9825-453A2F84C28B}"/>
                    </a:ext>
                  </a:extLst>
                </p:cNvPr>
                <p:cNvSpPr/>
                <p:nvPr/>
              </p:nvSpPr>
              <p:spPr>
                <a:xfrm>
                  <a:off x="6118006" y="3622810"/>
                  <a:ext cx="963348" cy="645395"/>
                </a:xfrm>
                <a:custGeom>
                  <a:avLst/>
                  <a:gdLst>
                    <a:gd name="connsiteX0" fmla="*/ 1269077 w 1551300"/>
                    <a:gd name="connsiteY0" fmla="*/ 1022742 h 1039293"/>
                    <a:gd name="connsiteX1" fmla="*/ 1193569 w 1551300"/>
                    <a:gd name="connsiteY1" fmla="*/ 527096 h 1039293"/>
                    <a:gd name="connsiteX2" fmla="*/ 648531 w 1551300"/>
                    <a:gd name="connsiteY2" fmla="*/ 176645 h 1039293"/>
                    <a:gd name="connsiteX3" fmla="*/ 0 w 1551300"/>
                    <a:gd name="connsiteY3" fmla="*/ 547670 h 1039293"/>
                    <a:gd name="connsiteX4" fmla="*/ 73429 w 1551300"/>
                    <a:gd name="connsiteY4" fmla="*/ 331747 h 1039293"/>
                    <a:gd name="connsiteX5" fmla="*/ 402682 w 1551300"/>
                    <a:gd name="connsiteY5" fmla="*/ 52716 h 1039293"/>
                    <a:gd name="connsiteX6" fmla="*/ 1101714 w 1551300"/>
                    <a:gd name="connsiteY6" fmla="*/ 83127 h 1039293"/>
                    <a:gd name="connsiteX7" fmla="*/ 1437340 w 1551300"/>
                    <a:gd name="connsiteY7" fmla="*/ 443969 h 1039293"/>
                    <a:gd name="connsiteX8" fmla="*/ 1551294 w 1551300"/>
                    <a:gd name="connsiteY8" fmla="*/ 1038329 h 1039293"/>
                    <a:gd name="connsiteX9" fmla="*/ 1269077 w 1551300"/>
                    <a:gd name="connsiteY9" fmla="*/ 1022742 h 1039293"/>
                    <a:gd name="connsiteX10" fmla="*/ 1269077 w 1551300"/>
                    <a:gd name="connsiteY10" fmla="*/ 1022742 h 103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51300" h="1039293">
                      <a:moveTo>
                        <a:pt x="1269077" y="1022742"/>
                      </a:moveTo>
                      <a:cubicBezTo>
                        <a:pt x="1281199" y="928324"/>
                        <a:pt x="1230838" y="600387"/>
                        <a:pt x="1193569" y="527096"/>
                      </a:cubicBezTo>
                      <a:cubicBezTo>
                        <a:pt x="1085019" y="313805"/>
                        <a:pt x="904286" y="193964"/>
                        <a:pt x="648531" y="176645"/>
                      </a:cubicBezTo>
                      <a:cubicBezTo>
                        <a:pt x="384394" y="158773"/>
                        <a:pt x="65601" y="360149"/>
                        <a:pt x="0" y="547670"/>
                      </a:cubicBezTo>
                      <a:cubicBezTo>
                        <a:pt x="485" y="493222"/>
                        <a:pt x="28610" y="394508"/>
                        <a:pt x="73429" y="331747"/>
                      </a:cubicBezTo>
                      <a:cubicBezTo>
                        <a:pt x="132242" y="237744"/>
                        <a:pt x="250490" y="116517"/>
                        <a:pt x="402682" y="52716"/>
                      </a:cubicBezTo>
                      <a:cubicBezTo>
                        <a:pt x="633291" y="-22722"/>
                        <a:pt x="875538" y="-21129"/>
                        <a:pt x="1101714" y="83127"/>
                      </a:cubicBezTo>
                      <a:cubicBezTo>
                        <a:pt x="1268037" y="159812"/>
                        <a:pt x="1368552" y="290807"/>
                        <a:pt x="1437340" y="443969"/>
                      </a:cubicBezTo>
                      <a:cubicBezTo>
                        <a:pt x="1502041" y="587987"/>
                        <a:pt x="1551986" y="990253"/>
                        <a:pt x="1551294" y="1038329"/>
                      </a:cubicBezTo>
                      <a:cubicBezTo>
                        <a:pt x="1543673" y="1043524"/>
                        <a:pt x="1268592" y="1026206"/>
                        <a:pt x="1269077" y="1022742"/>
                      </a:cubicBezTo>
                      <a:lnTo>
                        <a:pt x="1269077" y="1022742"/>
                      </a:lnTo>
                      <a:close/>
                    </a:path>
                  </a:pathLst>
                </a:custGeom>
                <a:solidFill>
                  <a:srgbClr val="EF3F4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0E4942B-01F1-43B5-B65D-9DF449306389}"/>
                    </a:ext>
                  </a:extLst>
                </p:cNvPr>
                <p:cNvSpPr/>
                <p:nvPr/>
              </p:nvSpPr>
              <p:spPr>
                <a:xfrm>
                  <a:off x="6249232" y="3515265"/>
                  <a:ext cx="91133" cy="90080"/>
                </a:xfrm>
                <a:custGeom>
                  <a:avLst/>
                  <a:gdLst>
                    <a:gd name="connsiteX0" fmla="*/ 727 w 146754"/>
                    <a:gd name="connsiteY0" fmla="*/ 145057 h 145057"/>
                    <a:gd name="connsiteX1" fmla="*/ 7655 w 146754"/>
                    <a:gd name="connsiteY1" fmla="*/ 693 h 145057"/>
                    <a:gd name="connsiteX2" fmla="*/ 146754 w 146754"/>
                    <a:gd name="connsiteY2" fmla="*/ 0 h 145057"/>
                    <a:gd name="connsiteX3" fmla="*/ 727 w 146754"/>
                    <a:gd name="connsiteY3" fmla="*/ 145057 h 145057"/>
                    <a:gd name="connsiteX4" fmla="*/ 727 w 146754"/>
                    <a:gd name="connsiteY4" fmla="*/ 145057 h 145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754" h="145057">
                      <a:moveTo>
                        <a:pt x="727" y="145057"/>
                      </a:moveTo>
                      <a:cubicBezTo>
                        <a:pt x="866" y="96843"/>
                        <a:pt x="-3498" y="48422"/>
                        <a:pt x="7655" y="693"/>
                      </a:cubicBezTo>
                      <a:cubicBezTo>
                        <a:pt x="53998" y="416"/>
                        <a:pt x="100411" y="208"/>
                        <a:pt x="146754" y="0"/>
                      </a:cubicBezTo>
                      <a:cubicBezTo>
                        <a:pt x="95215" y="45928"/>
                        <a:pt x="44369" y="92410"/>
                        <a:pt x="727" y="145057"/>
                      </a:cubicBezTo>
                      <a:lnTo>
                        <a:pt x="727" y="145057"/>
                      </a:lnTo>
                      <a:close/>
                    </a:path>
                  </a:pathLst>
                </a:custGeom>
                <a:solidFill>
                  <a:srgbClr val="2E1913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B8A1D43-02E3-44DE-BF25-37A1E21B33A5}"/>
                    </a:ext>
                  </a:extLst>
                </p:cNvPr>
                <p:cNvSpPr/>
                <p:nvPr/>
              </p:nvSpPr>
              <p:spPr>
                <a:xfrm>
                  <a:off x="8083418" y="2633915"/>
                  <a:ext cx="1398891" cy="1701823"/>
                </a:xfrm>
                <a:custGeom>
                  <a:avLst/>
                  <a:gdLst>
                    <a:gd name="connsiteX0" fmla="*/ 2223366 w 2252663"/>
                    <a:gd name="connsiteY0" fmla="*/ 1903126 h 2740482"/>
                    <a:gd name="connsiteX1" fmla="*/ 1867788 w 2252663"/>
                    <a:gd name="connsiteY1" fmla="*/ 1667876 h 2740482"/>
                    <a:gd name="connsiteX2" fmla="*/ 1478268 w 2252663"/>
                    <a:gd name="connsiteY2" fmla="*/ 1591607 h 2740482"/>
                    <a:gd name="connsiteX3" fmla="*/ 1452152 w 2252663"/>
                    <a:gd name="connsiteY3" fmla="*/ 1434289 h 2740482"/>
                    <a:gd name="connsiteX4" fmla="*/ 1115625 w 2252663"/>
                    <a:gd name="connsiteY4" fmla="*/ 568449 h 2740482"/>
                    <a:gd name="connsiteX5" fmla="*/ 1115625 w 2252663"/>
                    <a:gd name="connsiteY5" fmla="*/ 568449 h 2740482"/>
                    <a:gd name="connsiteX6" fmla="*/ 1115625 w 2252663"/>
                    <a:gd name="connsiteY6" fmla="*/ 568449 h 2740482"/>
                    <a:gd name="connsiteX7" fmla="*/ 830776 w 2252663"/>
                    <a:gd name="connsiteY7" fmla="*/ 146509 h 2740482"/>
                    <a:gd name="connsiteX8" fmla="*/ 522096 w 2252663"/>
                    <a:gd name="connsiteY8" fmla="*/ 481 h 2740482"/>
                    <a:gd name="connsiteX9" fmla="*/ 284352 w 2252663"/>
                    <a:gd name="connsiteY9" fmla="*/ 114504 h 2740482"/>
                    <a:gd name="connsiteX10" fmla="*/ 269459 w 2252663"/>
                    <a:gd name="connsiteY10" fmla="*/ 514485 h 2740482"/>
                    <a:gd name="connsiteX11" fmla="*/ 401215 w 2252663"/>
                    <a:gd name="connsiteY11" fmla="*/ 1114733 h 2740482"/>
                    <a:gd name="connsiteX12" fmla="*/ 355634 w 2252663"/>
                    <a:gd name="connsiteY12" fmla="*/ 1872092 h 2740482"/>
                    <a:gd name="connsiteX13" fmla="*/ 121700 w 2252663"/>
                    <a:gd name="connsiteY13" fmla="*/ 2479891 h 2740482"/>
                    <a:gd name="connsiteX14" fmla="*/ 4213 w 2252663"/>
                    <a:gd name="connsiteY14" fmla="*/ 2718051 h 2740482"/>
                    <a:gd name="connsiteX15" fmla="*/ 16544 w 2252663"/>
                    <a:gd name="connsiteY15" fmla="*/ 2740426 h 2740482"/>
                    <a:gd name="connsiteX16" fmla="*/ 370527 w 2252663"/>
                    <a:gd name="connsiteY16" fmla="*/ 2523879 h 2740482"/>
                    <a:gd name="connsiteX17" fmla="*/ 444719 w 2252663"/>
                    <a:gd name="connsiteY17" fmla="*/ 2390322 h 2740482"/>
                    <a:gd name="connsiteX18" fmla="*/ 640206 w 2252663"/>
                    <a:gd name="connsiteY18" fmla="*/ 2020197 h 2740482"/>
                    <a:gd name="connsiteX19" fmla="*/ 790321 w 2252663"/>
                    <a:gd name="connsiteY19" fmla="*/ 1842513 h 2740482"/>
                    <a:gd name="connsiteX20" fmla="*/ 882453 w 2252663"/>
                    <a:gd name="connsiteY20" fmla="*/ 1780791 h 2740482"/>
                    <a:gd name="connsiteX21" fmla="*/ 845531 w 2252663"/>
                    <a:gd name="connsiteY21" fmla="*/ 1822839 h 2740482"/>
                    <a:gd name="connsiteX22" fmla="*/ 668539 w 2252663"/>
                    <a:gd name="connsiteY22" fmla="*/ 2258980 h 2740482"/>
                    <a:gd name="connsiteX23" fmla="*/ 676228 w 2252663"/>
                    <a:gd name="connsiteY23" fmla="*/ 2657160 h 2740482"/>
                    <a:gd name="connsiteX24" fmla="*/ 694655 w 2252663"/>
                    <a:gd name="connsiteY24" fmla="*/ 2649609 h 2740482"/>
                    <a:gd name="connsiteX25" fmla="*/ 678099 w 2252663"/>
                    <a:gd name="connsiteY25" fmla="*/ 2412142 h 2740482"/>
                    <a:gd name="connsiteX26" fmla="*/ 713843 w 2252663"/>
                    <a:gd name="connsiteY26" fmla="*/ 2170727 h 2740482"/>
                    <a:gd name="connsiteX27" fmla="*/ 1089648 w 2252663"/>
                    <a:gd name="connsiteY27" fmla="*/ 1873478 h 2740482"/>
                    <a:gd name="connsiteX28" fmla="*/ 1440791 w 2252663"/>
                    <a:gd name="connsiteY28" fmla="*/ 1935061 h 2740482"/>
                    <a:gd name="connsiteX29" fmla="*/ 1566244 w 2252663"/>
                    <a:gd name="connsiteY29" fmla="*/ 1991449 h 2740482"/>
                    <a:gd name="connsiteX30" fmla="*/ 2252391 w 2252663"/>
                    <a:gd name="connsiteY30" fmla="*/ 1944136 h 2740482"/>
                    <a:gd name="connsiteX31" fmla="*/ 2223366 w 2252663"/>
                    <a:gd name="connsiteY31" fmla="*/ 1903126 h 2740482"/>
                    <a:gd name="connsiteX32" fmla="*/ 2223366 w 2252663"/>
                    <a:gd name="connsiteY32" fmla="*/ 1903126 h 274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252663" h="2740482">
                      <a:moveTo>
                        <a:pt x="2223366" y="1903126"/>
                      </a:moveTo>
                      <a:cubicBezTo>
                        <a:pt x="2122158" y="1802958"/>
                        <a:pt x="2003286" y="1724749"/>
                        <a:pt x="1867788" y="1667876"/>
                      </a:cubicBezTo>
                      <a:cubicBezTo>
                        <a:pt x="1743374" y="1619385"/>
                        <a:pt x="1614874" y="1588212"/>
                        <a:pt x="1478268" y="1591607"/>
                      </a:cubicBezTo>
                      <a:cubicBezTo>
                        <a:pt x="1469678" y="1539168"/>
                        <a:pt x="1461850" y="1486589"/>
                        <a:pt x="1452152" y="1434289"/>
                      </a:cubicBezTo>
                      <a:cubicBezTo>
                        <a:pt x="1395348" y="1127618"/>
                        <a:pt x="1279247" y="840275"/>
                        <a:pt x="1115625" y="568449"/>
                      </a:cubicBezTo>
                      <a:lnTo>
                        <a:pt x="1115625" y="568449"/>
                      </a:lnTo>
                      <a:lnTo>
                        <a:pt x="1115625" y="568449"/>
                      </a:lnTo>
                      <a:cubicBezTo>
                        <a:pt x="1033329" y="420621"/>
                        <a:pt x="943621" y="276672"/>
                        <a:pt x="830776" y="146509"/>
                      </a:cubicBezTo>
                      <a:cubicBezTo>
                        <a:pt x="755476" y="59502"/>
                        <a:pt x="649558" y="-6307"/>
                        <a:pt x="522096" y="481"/>
                      </a:cubicBezTo>
                      <a:cubicBezTo>
                        <a:pt x="434813" y="2283"/>
                        <a:pt x="336030" y="54307"/>
                        <a:pt x="284352" y="114504"/>
                      </a:cubicBezTo>
                      <a:cubicBezTo>
                        <a:pt x="198108" y="214880"/>
                        <a:pt x="254496" y="454634"/>
                        <a:pt x="269459" y="514485"/>
                      </a:cubicBezTo>
                      <a:cubicBezTo>
                        <a:pt x="309776" y="675752"/>
                        <a:pt x="391725" y="946054"/>
                        <a:pt x="401215" y="1114733"/>
                      </a:cubicBezTo>
                      <a:cubicBezTo>
                        <a:pt x="410498" y="1137871"/>
                        <a:pt x="443264" y="1644531"/>
                        <a:pt x="355634" y="1872092"/>
                      </a:cubicBezTo>
                      <a:cubicBezTo>
                        <a:pt x="309498" y="1991795"/>
                        <a:pt x="158830" y="2363859"/>
                        <a:pt x="121700" y="2479891"/>
                      </a:cubicBezTo>
                      <a:cubicBezTo>
                        <a:pt x="98009" y="2541682"/>
                        <a:pt x="23333" y="2670322"/>
                        <a:pt x="4213" y="2718051"/>
                      </a:cubicBezTo>
                      <a:cubicBezTo>
                        <a:pt x="-705" y="2729689"/>
                        <a:pt x="-5693" y="2741396"/>
                        <a:pt x="16544" y="2740426"/>
                      </a:cubicBezTo>
                      <a:cubicBezTo>
                        <a:pt x="121631" y="2678912"/>
                        <a:pt x="265441" y="2585393"/>
                        <a:pt x="370527" y="2523879"/>
                      </a:cubicBezTo>
                      <a:cubicBezTo>
                        <a:pt x="417980" y="2496101"/>
                        <a:pt x="428924" y="2435764"/>
                        <a:pt x="444719" y="2390322"/>
                      </a:cubicBezTo>
                      <a:cubicBezTo>
                        <a:pt x="481018" y="2285443"/>
                        <a:pt x="593586" y="2087669"/>
                        <a:pt x="640206" y="2020197"/>
                      </a:cubicBezTo>
                      <a:cubicBezTo>
                        <a:pt x="683571" y="1957298"/>
                        <a:pt x="729291" y="1892320"/>
                        <a:pt x="790321" y="1842513"/>
                      </a:cubicBezTo>
                      <a:cubicBezTo>
                        <a:pt x="816436" y="1821177"/>
                        <a:pt x="882453" y="1780791"/>
                        <a:pt x="882453" y="1780791"/>
                      </a:cubicBezTo>
                      <a:cubicBezTo>
                        <a:pt x="882453" y="1780791"/>
                        <a:pt x="856822" y="1809885"/>
                        <a:pt x="845531" y="1822839"/>
                      </a:cubicBezTo>
                      <a:cubicBezTo>
                        <a:pt x="738435" y="1946214"/>
                        <a:pt x="681216" y="2100831"/>
                        <a:pt x="668539" y="2258980"/>
                      </a:cubicBezTo>
                      <a:cubicBezTo>
                        <a:pt x="667430" y="2284750"/>
                        <a:pt x="664244" y="2520346"/>
                        <a:pt x="676228" y="2657160"/>
                      </a:cubicBezTo>
                      <a:cubicBezTo>
                        <a:pt x="687035" y="2653073"/>
                        <a:pt x="687035" y="2653073"/>
                        <a:pt x="694655" y="2649609"/>
                      </a:cubicBezTo>
                      <a:cubicBezTo>
                        <a:pt x="688628" y="2624048"/>
                        <a:pt x="674773" y="2471024"/>
                        <a:pt x="678099" y="2412142"/>
                      </a:cubicBezTo>
                      <a:cubicBezTo>
                        <a:pt x="684402" y="2302414"/>
                        <a:pt x="705808" y="2188322"/>
                        <a:pt x="713843" y="2170727"/>
                      </a:cubicBezTo>
                      <a:cubicBezTo>
                        <a:pt x="782493" y="2020059"/>
                        <a:pt x="902265" y="1888510"/>
                        <a:pt x="1089648" y="1873478"/>
                      </a:cubicBezTo>
                      <a:cubicBezTo>
                        <a:pt x="1200969" y="1864472"/>
                        <a:pt x="1336259" y="1901118"/>
                        <a:pt x="1440791" y="1935061"/>
                      </a:cubicBezTo>
                      <a:cubicBezTo>
                        <a:pt x="1489836" y="1950994"/>
                        <a:pt x="1540198" y="1977248"/>
                        <a:pt x="1566244" y="1991449"/>
                      </a:cubicBezTo>
                      <a:cubicBezTo>
                        <a:pt x="1630529" y="1966442"/>
                        <a:pt x="2090569" y="1943720"/>
                        <a:pt x="2252391" y="1944136"/>
                      </a:cubicBezTo>
                      <a:cubicBezTo>
                        <a:pt x="2255231" y="1923077"/>
                        <a:pt x="2235211" y="1914903"/>
                        <a:pt x="2223366" y="1903126"/>
                      </a:cubicBezTo>
                      <a:lnTo>
                        <a:pt x="2223366" y="1903126"/>
                      </a:lnTo>
                      <a:close/>
                    </a:path>
                  </a:pathLst>
                </a:custGeom>
                <a:solidFill>
                  <a:srgbClr val="EE2D2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EE442CAA-6328-4996-8FEE-D60E3F3F2F5A}"/>
                    </a:ext>
                  </a:extLst>
                </p:cNvPr>
                <p:cNvSpPr/>
                <p:nvPr/>
              </p:nvSpPr>
              <p:spPr>
                <a:xfrm>
                  <a:off x="6763211" y="3177960"/>
                  <a:ext cx="702740" cy="271702"/>
                </a:xfrm>
                <a:custGeom>
                  <a:avLst/>
                  <a:gdLst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9" fmla="*/ 1073414 w 1131637"/>
                    <a:gd name="connsiteY9" fmla="*/ 437527 h 437527"/>
                    <a:gd name="connsiteX0" fmla="*/ 1107432 w 1131637"/>
                    <a:gd name="connsiteY0" fmla="*/ 452105 h 452105"/>
                    <a:gd name="connsiteX1" fmla="*/ 591899 w 1131637"/>
                    <a:gd name="connsiteY1" fmla="*/ 276053 h 452105"/>
                    <a:gd name="connsiteX2" fmla="*/ 122784 w 1131637"/>
                    <a:gd name="connsiteY2" fmla="*/ 224236 h 452105"/>
                    <a:gd name="connsiteX3" fmla="*/ 55728 w 1131637"/>
                    <a:gd name="connsiteY3" fmla="*/ 221951 h 452105"/>
                    <a:gd name="connsiteX4" fmla="*/ 9939 w 1131637"/>
                    <a:gd name="connsiteY4" fmla="*/ 67195 h 452105"/>
                    <a:gd name="connsiteX5" fmla="*/ 124447 w 1131637"/>
                    <a:gd name="connsiteY5" fmla="*/ 0 h 452105"/>
                    <a:gd name="connsiteX6" fmla="*/ 1058035 w 1131637"/>
                    <a:gd name="connsiteY6" fmla="*/ 4642 h 452105"/>
                    <a:gd name="connsiteX7" fmla="*/ 1130979 w 1131637"/>
                    <a:gd name="connsiteY7" fmla="*/ 50293 h 452105"/>
                    <a:gd name="connsiteX8" fmla="*/ 1073414 w 1131637"/>
                    <a:gd name="connsiteY8" fmla="*/ 437527 h 452105"/>
                    <a:gd name="connsiteX9" fmla="*/ 1107432 w 1131637"/>
                    <a:gd name="connsiteY9" fmla="*/ 452105 h 452105"/>
                    <a:gd name="connsiteX0" fmla="*/ 1073414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073414 w 1131637"/>
                    <a:gd name="connsiteY8" fmla="*/ 437527 h 437527"/>
                    <a:gd name="connsiteX0" fmla="*/ 1102572 w 1131637"/>
                    <a:gd name="connsiteY0" fmla="*/ 437527 h 437527"/>
                    <a:gd name="connsiteX1" fmla="*/ 591899 w 1131637"/>
                    <a:gd name="connsiteY1" fmla="*/ 276053 h 437527"/>
                    <a:gd name="connsiteX2" fmla="*/ 122784 w 1131637"/>
                    <a:gd name="connsiteY2" fmla="*/ 224236 h 437527"/>
                    <a:gd name="connsiteX3" fmla="*/ 55728 w 1131637"/>
                    <a:gd name="connsiteY3" fmla="*/ 221951 h 437527"/>
                    <a:gd name="connsiteX4" fmla="*/ 9939 w 1131637"/>
                    <a:gd name="connsiteY4" fmla="*/ 67195 h 437527"/>
                    <a:gd name="connsiteX5" fmla="*/ 124447 w 1131637"/>
                    <a:gd name="connsiteY5" fmla="*/ 0 h 437527"/>
                    <a:gd name="connsiteX6" fmla="*/ 1058035 w 1131637"/>
                    <a:gd name="connsiteY6" fmla="*/ 4642 h 437527"/>
                    <a:gd name="connsiteX7" fmla="*/ 1130979 w 1131637"/>
                    <a:gd name="connsiteY7" fmla="*/ 50293 h 437527"/>
                    <a:gd name="connsiteX8" fmla="*/ 1102572 w 1131637"/>
                    <a:gd name="connsiteY8" fmla="*/ 437527 h 43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1637" h="437527">
                      <a:moveTo>
                        <a:pt x="1102572" y="437527"/>
                      </a:moveTo>
                      <a:cubicBezTo>
                        <a:pt x="932348" y="383702"/>
                        <a:pt x="755197" y="311601"/>
                        <a:pt x="591899" y="276053"/>
                      </a:cubicBezTo>
                      <a:cubicBezTo>
                        <a:pt x="428601" y="240505"/>
                        <a:pt x="283705" y="207057"/>
                        <a:pt x="122784" y="224236"/>
                      </a:cubicBezTo>
                      <a:cubicBezTo>
                        <a:pt x="100547" y="226592"/>
                        <a:pt x="77895" y="226799"/>
                        <a:pt x="55728" y="221951"/>
                      </a:cubicBezTo>
                      <a:cubicBezTo>
                        <a:pt x="3358" y="188630"/>
                        <a:pt x="-12575" y="134597"/>
                        <a:pt x="9939" y="67195"/>
                      </a:cubicBezTo>
                      <a:cubicBezTo>
                        <a:pt x="28088" y="12954"/>
                        <a:pt x="49424" y="139"/>
                        <a:pt x="124447" y="0"/>
                      </a:cubicBezTo>
                      <a:lnTo>
                        <a:pt x="1058035" y="4642"/>
                      </a:lnTo>
                      <a:cubicBezTo>
                        <a:pt x="1107427" y="-207"/>
                        <a:pt x="1136452" y="6581"/>
                        <a:pt x="1130979" y="50293"/>
                      </a:cubicBezTo>
                      <a:cubicBezTo>
                        <a:pt x="1130010" y="81881"/>
                        <a:pt x="1114487" y="344147"/>
                        <a:pt x="1102572" y="437527"/>
                      </a:cubicBezTo>
                      <a:close/>
                    </a:path>
                  </a:pathLst>
                </a:custGeom>
                <a:solidFill>
                  <a:srgbClr val="6C261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855456C-57F8-4A70-B78E-58184FE9B53C}"/>
                    </a:ext>
                  </a:extLst>
                </p:cNvPr>
                <p:cNvSpPr/>
                <p:nvPr/>
              </p:nvSpPr>
              <p:spPr>
                <a:xfrm>
                  <a:off x="6703221" y="3303994"/>
                  <a:ext cx="726878" cy="145626"/>
                </a:xfrm>
                <a:custGeom>
                  <a:avLst/>
                  <a:gdLst>
                    <a:gd name="connsiteX0" fmla="*/ 159606 w 1170507"/>
                    <a:gd name="connsiteY0" fmla="*/ 8814 h 234504"/>
                    <a:gd name="connsiteX1" fmla="*/ 599142 w 1170507"/>
                    <a:gd name="connsiteY1" fmla="*/ 29665 h 234504"/>
                    <a:gd name="connsiteX2" fmla="*/ 894936 w 1170507"/>
                    <a:gd name="connsiteY2" fmla="*/ 112238 h 234504"/>
                    <a:gd name="connsiteX3" fmla="*/ 1087515 w 1170507"/>
                    <a:gd name="connsiteY3" fmla="*/ 169458 h 234504"/>
                    <a:gd name="connsiteX4" fmla="*/ 1170018 w 1170507"/>
                    <a:gd name="connsiteY4" fmla="*/ 234505 h 234504"/>
                    <a:gd name="connsiteX5" fmla="*/ 733046 w 1170507"/>
                    <a:gd name="connsiteY5" fmla="*/ 147775 h 234504"/>
                    <a:gd name="connsiteX6" fmla="*/ 428246 w 1170507"/>
                    <a:gd name="connsiteY6" fmla="*/ 94089 h 234504"/>
                    <a:gd name="connsiteX7" fmla="*/ 225623 w 1170507"/>
                    <a:gd name="connsiteY7" fmla="*/ 101016 h 234504"/>
                    <a:gd name="connsiteX8" fmla="*/ 37686 w 1170507"/>
                    <a:gd name="connsiteY8" fmla="*/ 117088 h 234504"/>
                    <a:gd name="connsiteX9" fmla="*/ 39141 w 1170507"/>
                    <a:gd name="connsiteY9" fmla="*/ 29665 h 234504"/>
                    <a:gd name="connsiteX10" fmla="*/ 159606 w 1170507"/>
                    <a:gd name="connsiteY10" fmla="*/ 8814 h 234504"/>
                    <a:gd name="connsiteX11" fmla="*/ 159606 w 1170507"/>
                    <a:gd name="connsiteY11" fmla="*/ 8814 h 234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70507" h="234504">
                      <a:moveTo>
                        <a:pt x="159606" y="8814"/>
                      </a:moveTo>
                      <a:cubicBezTo>
                        <a:pt x="301892" y="-7465"/>
                        <a:pt x="460527" y="-1577"/>
                        <a:pt x="599142" y="29665"/>
                      </a:cubicBezTo>
                      <a:cubicBezTo>
                        <a:pt x="702427" y="53010"/>
                        <a:pt x="792967" y="83629"/>
                        <a:pt x="894936" y="112238"/>
                      </a:cubicBezTo>
                      <a:cubicBezTo>
                        <a:pt x="953957" y="128725"/>
                        <a:pt x="1027801" y="155326"/>
                        <a:pt x="1087515" y="169458"/>
                      </a:cubicBezTo>
                      <a:cubicBezTo>
                        <a:pt x="1123952" y="178117"/>
                        <a:pt x="1176114" y="198067"/>
                        <a:pt x="1170018" y="234505"/>
                      </a:cubicBezTo>
                      <a:cubicBezTo>
                        <a:pt x="1013185" y="225638"/>
                        <a:pt x="869513" y="176662"/>
                        <a:pt x="733046" y="147775"/>
                      </a:cubicBezTo>
                      <a:cubicBezTo>
                        <a:pt x="647356" y="129626"/>
                        <a:pt x="514421" y="110091"/>
                        <a:pt x="428246" y="94089"/>
                      </a:cubicBezTo>
                      <a:cubicBezTo>
                        <a:pt x="369433" y="89171"/>
                        <a:pt x="303416" y="93050"/>
                        <a:pt x="225623" y="101016"/>
                      </a:cubicBezTo>
                      <a:cubicBezTo>
                        <a:pt x="174569" y="107874"/>
                        <a:pt x="74955" y="122283"/>
                        <a:pt x="37686" y="117088"/>
                      </a:cubicBezTo>
                      <a:cubicBezTo>
                        <a:pt x="-3392" y="115148"/>
                        <a:pt x="-21542" y="51071"/>
                        <a:pt x="39141" y="29665"/>
                      </a:cubicBezTo>
                      <a:cubicBezTo>
                        <a:pt x="71422" y="14772"/>
                        <a:pt x="124485" y="9438"/>
                        <a:pt x="159606" y="8814"/>
                      </a:cubicBezTo>
                      <a:lnTo>
                        <a:pt x="159606" y="8814"/>
                      </a:lnTo>
                      <a:close/>
                    </a:path>
                  </a:pathLst>
                </a:custGeom>
                <a:solidFill>
                  <a:srgbClr val="28101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CC2E2F02-8743-433C-BFEE-AC56C7C8D9C2}"/>
                    </a:ext>
                  </a:extLst>
                </p:cNvPr>
                <p:cNvSpPr/>
                <p:nvPr/>
              </p:nvSpPr>
              <p:spPr>
                <a:xfrm>
                  <a:off x="6984664" y="3392511"/>
                  <a:ext cx="245511" cy="294008"/>
                </a:xfrm>
                <a:custGeom>
                  <a:avLst/>
                  <a:gdLst>
                    <a:gd name="connsiteX0" fmla="*/ 381593 w 395352"/>
                    <a:gd name="connsiteY0" fmla="*/ 426620 h 473448"/>
                    <a:gd name="connsiteX1" fmla="*/ 330400 w 395352"/>
                    <a:gd name="connsiteY1" fmla="*/ 473449 h 473448"/>
                    <a:gd name="connsiteX2" fmla="*/ 291746 w 395352"/>
                    <a:gd name="connsiteY2" fmla="*/ 424403 h 473448"/>
                    <a:gd name="connsiteX3" fmla="*/ 279554 w 395352"/>
                    <a:gd name="connsiteY3" fmla="*/ 206749 h 473448"/>
                    <a:gd name="connsiteX4" fmla="*/ 172666 w 395352"/>
                    <a:gd name="connsiteY4" fmla="*/ 105541 h 473448"/>
                    <a:gd name="connsiteX5" fmla="*/ 20682 w 395352"/>
                    <a:gd name="connsiteY5" fmla="*/ 67233 h 473448"/>
                    <a:gd name="connsiteX6" fmla="*/ 2255 w 395352"/>
                    <a:gd name="connsiteY6" fmla="*/ 27471 h 473448"/>
                    <a:gd name="connsiteX7" fmla="*/ 45759 w 395352"/>
                    <a:gd name="connsiteY7" fmla="*/ 108 h 473448"/>
                    <a:gd name="connsiteX8" fmla="*/ 354923 w 395352"/>
                    <a:gd name="connsiteY8" fmla="*/ 79841 h 473448"/>
                    <a:gd name="connsiteX9" fmla="*/ 381593 w 395352"/>
                    <a:gd name="connsiteY9" fmla="*/ 426620 h 473448"/>
                    <a:gd name="connsiteX10" fmla="*/ 381593 w 395352"/>
                    <a:gd name="connsiteY10" fmla="*/ 426620 h 47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95352" h="473448">
                      <a:moveTo>
                        <a:pt x="381593" y="426620"/>
                      </a:moveTo>
                      <a:cubicBezTo>
                        <a:pt x="376813" y="455507"/>
                        <a:pt x="359772" y="473518"/>
                        <a:pt x="330400" y="473449"/>
                      </a:cubicBezTo>
                      <a:cubicBezTo>
                        <a:pt x="299712" y="473310"/>
                        <a:pt x="290430" y="452112"/>
                        <a:pt x="291746" y="424403"/>
                      </a:cubicBezTo>
                      <a:cubicBezTo>
                        <a:pt x="295140" y="355616"/>
                        <a:pt x="290499" y="274289"/>
                        <a:pt x="279554" y="206749"/>
                      </a:cubicBezTo>
                      <a:cubicBezTo>
                        <a:pt x="267847" y="134220"/>
                        <a:pt x="248866" y="120504"/>
                        <a:pt x="172666" y="105541"/>
                      </a:cubicBezTo>
                      <a:cubicBezTo>
                        <a:pt x="124660" y="96120"/>
                        <a:pt x="76239" y="94873"/>
                        <a:pt x="20682" y="67233"/>
                      </a:cubicBezTo>
                      <a:cubicBezTo>
                        <a:pt x="9668" y="55595"/>
                        <a:pt x="-5850" y="44996"/>
                        <a:pt x="2255" y="27471"/>
                      </a:cubicBezTo>
                      <a:cubicBezTo>
                        <a:pt x="9875" y="10845"/>
                        <a:pt x="24769" y="-1278"/>
                        <a:pt x="45759" y="108"/>
                      </a:cubicBezTo>
                      <a:cubicBezTo>
                        <a:pt x="170450" y="11469"/>
                        <a:pt x="268401" y="14655"/>
                        <a:pt x="354923" y="79841"/>
                      </a:cubicBezTo>
                      <a:cubicBezTo>
                        <a:pt x="418030" y="124937"/>
                        <a:pt x="390737" y="370925"/>
                        <a:pt x="381593" y="426620"/>
                      </a:cubicBezTo>
                      <a:lnTo>
                        <a:pt x="381593" y="426620"/>
                      </a:lnTo>
                      <a:close/>
                    </a:path>
                  </a:pathLst>
                </a:custGeom>
                <a:solidFill>
                  <a:srgbClr val="D027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119D346-6BDF-4962-B4D3-FD9DB437F282}"/>
                    </a:ext>
                  </a:extLst>
                </p:cNvPr>
                <p:cNvSpPr/>
                <p:nvPr/>
              </p:nvSpPr>
              <p:spPr>
                <a:xfrm>
                  <a:off x="6160765" y="3363240"/>
                  <a:ext cx="721239" cy="469842"/>
                </a:xfrm>
                <a:custGeom>
                  <a:avLst/>
                  <a:gdLst>
                    <a:gd name="connsiteX0" fmla="*/ 893341 w 1161426"/>
                    <a:gd name="connsiteY0" fmla="*/ 16348 h 756596"/>
                    <a:gd name="connsiteX1" fmla="*/ 705335 w 1161426"/>
                    <a:gd name="connsiteY1" fmla="*/ 52231 h 756596"/>
                    <a:gd name="connsiteX2" fmla="*/ 386542 w 1161426"/>
                    <a:gd name="connsiteY2" fmla="*/ 179693 h 756596"/>
                    <a:gd name="connsiteX3" fmla="*/ 143187 w 1161426"/>
                    <a:gd name="connsiteY3" fmla="*/ 389936 h 756596"/>
                    <a:gd name="connsiteX4" fmla="*/ 0 w 1161426"/>
                    <a:gd name="connsiteY4" fmla="*/ 756597 h 756596"/>
                    <a:gd name="connsiteX5" fmla="*/ 327591 w 1161426"/>
                    <a:gd name="connsiteY5" fmla="*/ 473548 h 756596"/>
                    <a:gd name="connsiteX6" fmla="*/ 343662 w 1161426"/>
                    <a:gd name="connsiteY6" fmla="*/ 354400 h 756596"/>
                    <a:gd name="connsiteX7" fmla="*/ 570669 w 1161426"/>
                    <a:gd name="connsiteY7" fmla="*/ 192924 h 756596"/>
                    <a:gd name="connsiteX8" fmla="*/ 930887 w 1161426"/>
                    <a:gd name="connsiteY8" fmla="*/ 47175 h 756596"/>
                    <a:gd name="connsiteX9" fmla="*/ 1161427 w 1161426"/>
                    <a:gd name="connsiteY9" fmla="*/ 0 h 756596"/>
                    <a:gd name="connsiteX10" fmla="*/ 893341 w 1161426"/>
                    <a:gd name="connsiteY10" fmla="*/ 16348 h 756596"/>
                    <a:gd name="connsiteX11" fmla="*/ 893341 w 1161426"/>
                    <a:gd name="connsiteY11" fmla="*/ 16348 h 756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61426" h="756596">
                      <a:moveTo>
                        <a:pt x="893341" y="16348"/>
                      </a:moveTo>
                      <a:cubicBezTo>
                        <a:pt x="836260" y="25077"/>
                        <a:pt x="760753" y="36714"/>
                        <a:pt x="705335" y="52231"/>
                      </a:cubicBezTo>
                      <a:cubicBezTo>
                        <a:pt x="640842" y="73221"/>
                        <a:pt x="426027" y="154478"/>
                        <a:pt x="386542" y="179693"/>
                      </a:cubicBezTo>
                      <a:cubicBezTo>
                        <a:pt x="290183" y="221118"/>
                        <a:pt x="186759" y="332578"/>
                        <a:pt x="143187" y="389936"/>
                      </a:cubicBezTo>
                      <a:cubicBezTo>
                        <a:pt x="80633" y="492529"/>
                        <a:pt x="52647" y="579259"/>
                        <a:pt x="0" y="756597"/>
                      </a:cubicBezTo>
                      <a:cubicBezTo>
                        <a:pt x="71074" y="634746"/>
                        <a:pt x="215854" y="517467"/>
                        <a:pt x="327591" y="473548"/>
                      </a:cubicBezTo>
                      <a:cubicBezTo>
                        <a:pt x="271757" y="462811"/>
                        <a:pt x="298565" y="402544"/>
                        <a:pt x="343662" y="354400"/>
                      </a:cubicBezTo>
                      <a:cubicBezTo>
                        <a:pt x="401158" y="292885"/>
                        <a:pt x="494192" y="229847"/>
                        <a:pt x="570669" y="192924"/>
                      </a:cubicBezTo>
                      <a:cubicBezTo>
                        <a:pt x="699793" y="130648"/>
                        <a:pt x="768719" y="98922"/>
                        <a:pt x="930887" y="47175"/>
                      </a:cubicBezTo>
                      <a:cubicBezTo>
                        <a:pt x="960882" y="39001"/>
                        <a:pt x="1149789" y="5195"/>
                        <a:pt x="1161427" y="0"/>
                      </a:cubicBezTo>
                      <a:cubicBezTo>
                        <a:pt x="1118339" y="69"/>
                        <a:pt x="929848" y="37130"/>
                        <a:pt x="893341" y="16348"/>
                      </a:cubicBezTo>
                      <a:lnTo>
                        <a:pt x="893341" y="16348"/>
                      </a:lnTo>
                      <a:close/>
                    </a:path>
                  </a:pathLst>
                </a:custGeom>
                <a:solidFill>
                  <a:srgbClr val="CD608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9533E68B-63D7-4EB2-88F7-6B70CA710E3B}"/>
                    </a:ext>
                  </a:extLst>
                </p:cNvPr>
                <p:cNvSpPr/>
                <p:nvPr/>
              </p:nvSpPr>
              <p:spPr>
                <a:xfrm>
                  <a:off x="7578730" y="2279402"/>
                  <a:ext cx="479138" cy="144540"/>
                </a:xfrm>
                <a:custGeom>
                  <a:avLst/>
                  <a:gdLst>
                    <a:gd name="connsiteX0" fmla="*/ 626977 w 771566"/>
                    <a:gd name="connsiteY0" fmla="*/ 35745 h 232756"/>
                    <a:gd name="connsiteX1" fmla="*/ 653231 w 771566"/>
                    <a:gd name="connsiteY1" fmla="*/ 0 h 232756"/>
                    <a:gd name="connsiteX2" fmla="*/ 682464 w 771566"/>
                    <a:gd name="connsiteY2" fmla="*/ 30965 h 232756"/>
                    <a:gd name="connsiteX3" fmla="*/ 764345 w 771566"/>
                    <a:gd name="connsiteY3" fmla="*/ 119357 h 232756"/>
                    <a:gd name="connsiteX4" fmla="*/ 722850 w 771566"/>
                    <a:gd name="connsiteY4" fmla="*/ 162167 h 232756"/>
                    <a:gd name="connsiteX5" fmla="*/ 7817 w 771566"/>
                    <a:gd name="connsiteY5" fmla="*/ 232756 h 232756"/>
                    <a:gd name="connsiteX6" fmla="*/ 959 w 771566"/>
                    <a:gd name="connsiteY6" fmla="*/ 140416 h 232756"/>
                    <a:gd name="connsiteX7" fmla="*/ 626977 w 771566"/>
                    <a:gd name="connsiteY7" fmla="*/ 35745 h 232756"/>
                    <a:gd name="connsiteX8" fmla="*/ 626977 w 771566"/>
                    <a:gd name="connsiteY8" fmla="*/ 35745 h 23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1566" h="232756">
                      <a:moveTo>
                        <a:pt x="626977" y="35745"/>
                      </a:moveTo>
                      <a:cubicBezTo>
                        <a:pt x="638130" y="33944"/>
                        <a:pt x="645403" y="30618"/>
                        <a:pt x="653231" y="0"/>
                      </a:cubicBezTo>
                      <a:cubicBezTo>
                        <a:pt x="662098" y="10945"/>
                        <a:pt x="670064" y="20297"/>
                        <a:pt x="682464" y="30965"/>
                      </a:cubicBezTo>
                      <a:cubicBezTo>
                        <a:pt x="715508" y="59090"/>
                        <a:pt x="747650" y="87214"/>
                        <a:pt x="764345" y="119357"/>
                      </a:cubicBezTo>
                      <a:cubicBezTo>
                        <a:pt x="781594" y="152538"/>
                        <a:pt x="768016" y="159119"/>
                        <a:pt x="722850" y="162167"/>
                      </a:cubicBezTo>
                      <a:cubicBezTo>
                        <a:pt x="516764" y="175883"/>
                        <a:pt x="31785" y="229500"/>
                        <a:pt x="7817" y="232756"/>
                      </a:cubicBezTo>
                      <a:cubicBezTo>
                        <a:pt x="474" y="208372"/>
                        <a:pt x="-1396" y="160297"/>
                        <a:pt x="959" y="140416"/>
                      </a:cubicBezTo>
                      <a:cubicBezTo>
                        <a:pt x="68985" y="126215"/>
                        <a:pt x="493627" y="57427"/>
                        <a:pt x="626977" y="35745"/>
                      </a:cubicBezTo>
                      <a:lnTo>
                        <a:pt x="626977" y="35745"/>
                      </a:lnTo>
                      <a:close/>
                    </a:path>
                  </a:pathLst>
                </a:custGeom>
                <a:solidFill>
                  <a:srgbClr val="F04B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EDA818F-F349-442D-BBE4-1140E7065B5F}"/>
                    </a:ext>
                  </a:extLst>
                </p:cNvPr>
                <p:cNvSpPr/>
                <p:nvPr/>
              </p:nvSpPr>
              <p:spPr>
                <a:xfrm>
                  <a:off x="8964504" y="4591788"/>
                  <a:ext cx="202399" cy="28742"/>
                </a:xfrm>
                <a:custGeom>
                  <a:avLst/>
                  <a:gdLst>
                    <a:gd name="connsiteX0" fmla="*/ 0 w 325928"/>
                    <a:gd name="connsiteY0" fmla="*/ 38934 h 46284"/>
                    <a:gd name="connsiteX1" fmla="*/ 42187 w 325928"/>
                    <a:gd name="connsiteY1" fmla="*/ 30274 h 46284"/>
                    <a:gd name="connsiteX2" fmla="*/ 301128 w 325928"/>
                    <a:gd name="connsiteY2" fmla="*/ 1526 h 46284"/>
                    <a:gd name="connsiteX3" fmla="*/ 325928 w 325928"/>
                    <a:gd name="connsiteY3" fmla="*/ 8315 h 46284"/>
                    <a:gd name="connsiteX4" fmla="*/ 172558 w 325928"/>
                    <a:gd name="connsiteY4" fmla="*/ 41704 h 46284"/>
                    <a:gd name="connsiteX5" fmla="*/ 39486 w 325928"/>
                    <a:gd name="connsiteY5" fmla="*/ 41774 h 46284"/>
                    <a:gd name="connsiteX6" fmla="*/ 0 w 325928"/>
                    <a:gd name="connsiteY6" fmla="*/ 38934 h 46284"/>
                    <a:gd name="connsiteX7" fmla="*/ 0 w 325928"/>
                    <a:gd name="connsiteY7" fmla="*/ 38934 h 46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928" h="46284">
                      <a:moveTo>
                        <a:pt x="0" y="38934"/>
                      </a:moveTo>
                      <a:cubicBezTo>
                        <a:pt x="11915" y="27296"/>
                        <a:pt x="27640" y="30066"/>
                        <a:pt x="42187" y="30274"/>
                      </a:cubicBezTo>
                      <a:cubicBezTo>
                        <a:pt x="129956" y="31521"/>
                        <a:pt x="217655" y="32976"/>
                        <a:pt x="301128" y="1526"/>
                      </a:cubicBezTo>
                      <a:cubicBezTo>
                        <a:pt x="310688" y="-2076"/>
                        <a:pt x="319347" y="903"/>
                        <a:pt x="325928" y="8315"/>
                      </a:cubicBezTo>
                      <a:cubicBezTo>
                        <a:pt x="276467" y="25564"/>
                        <a:pt x="226591" y="41635"/>
                        <a:pt x="172558" y="41704"/>
                      </a:cubicBezTo>
                      <a:cubicBezTo>
                        <a:pt x="128155" y="47870"/>
                        <a:pt x="83889" y="47731"/>
                        <a:pt x="39486" y="41774"/>
                      </a:cubicBezTo>
                      <a:cubicBezTo>
                        <a:pt x="26324" y="40873"/>
                        <a:pt x="13162" y="39903"/>
                        <a:pt x="0" y="38934"/>
                      </a:cubicBezTo>
                      <a:lnTo>
                        <a:pt x="0" y="38934"/>
                      </a:lnTo>
                      <a:close/>
                    </a:path>
                  </a:pathLst>
                </a:custGeom>
                <a:solidFill>
                  <a:srgbClr val="91A0A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6A60971D-2A6F-4866-974E-E13C080FD525}"/>
                    </a:ext>
                  </a:extLst>
                </p:cNvPr>
                <p:cNvSpPr/>
                <p:nvPr/>
              </p:nvSpPr>
              <p:spPr>
                <a:xfrm>
                  <a:off x="8989110" y="4617729"/>
                  <a:ext cx="82638" cy="5507"/>
                </a:xfrm>
                <a:custGeom>
                  <a:avLst/>
                  <a:gdLst>
                    <a:gd name="connsiteX0" fmla="*/ 0 w 133073"/>
                    <a:gd name="connsiteY0" fmla="*/ 69 h 8868"/>
                    <a:gd name="connsiteX1" fmla="*/ 133073 w 133073"/>
                    <a:gd name="connsiteY1" fmla="*/ 0 h 8868"/>
                    <a:gd name="connsiteX2" fmla="*/ 0 w 133073"/>
                    <a:gd name="connsiteY2" fmla="*/ 69 h 8868"/>
                    <a:gd name="connsiteX3" fmla="*/ 0 w 133073"/>
                    <a:gd name="connsiteY3" fmla="*/ 69 h 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073" h="8868">
                      <a:moveTo>
                        <a:pt x="0" y="69"/>
                      </a:moveTo>
                      <a:cubicBezTo>
                        <a:pt x="44404" y="0"/>
                        <a:pt x="88669" y="0"/>
                        <a:pt x="133073" y="0"/>
                      </a:cubicBezTo>
                      <a:cubicBezTo>
                        <a:pt x="88669" y="11500"/>
                        <a:pt x="44265" y="12123"/>
                        <a:pt x="0" y="69"/>
                      </a:cubicBez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8D9BAA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DD6DF10D-BECF-4E9C-92ED-E45FDD210EB9}"/>
                    </a:ext>
                  </a:extLst>
                </p:cNvPr>
                <p:cNvSpPr/>
                <p:nvPr/>
              </p:nvSpPr>
              <p:spPr>
                <a:xfrm>
                  <a:off x="6851677" y="4514615"/>
                  <a:ext cx="48309" cy="44953"/>
                </a:xfrm>
                <a:custGeom>
                  <a:avLst/>
                  <a:gdLst>
                    <a:gd name="connsiteX0" fmla="*/ 0 w 77793"/>
                    <a:gd name="connsiteY0" fmla="*/ 72390 h 72389"/>
                    <a:gd name="connsiteX1" fmla="*/ 77793 w 77793"/>
                    <a:gd name="connsiteY1" fmla="*/ 0 h 72389"/>
                    <a:gd name="connsiteX2" fmla="*/ 0 w 77793"/>
                    <a:gd name="connsiteY2" fmla="*/ 72390 h 72389"/>
                    <a:gd name="connsiteX3" fmla="*/ 0 w 77793"/>
                    <a:gd name="connsiteY3" fmla="*/ 72390 h 72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793" h="72389">
                      <a:moveTo>
                        <a:pt x="0" y="72390"/>
                      </a:moveTo>
                      <a:cubicBezTo>
                        <a:pt x="11014" y="34775"/>
                        <a:pt x="38238" y="11776"/>
                        <a:pt x="77793" y="0"/>
                      </a:cubicBezTo>
                      <a:cubicBezTo>
                        <a:pt x="56873" y="28610"/>
                        <a:pt x="30688" y="52578"/>
                        <a:pt x="0" y="72390"/>
                      </a:cubicBezTo>
                      <a:lnTo>
                        <a:pt x="0" y="72390"/>
                      </a:lnTo>
                      <a:close/>
                    </a:path>
                  </a:pathLst>
                </a:custGeom>
                <a:solidFill>
                  <a:srgbClr val="95A3B0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6BCF093-A368-425A-B158-5030171C02C4}"/>
                    </a:ext>
                  </a:extLst>
                </p:cNvPr>
                <p:cNvSpPr/>
                <p:nvPr/>
              </p:nvSpPr>
              <p:spPr>
                <a:xfrm>
                  <a:off x="6977117" y="4391546"/>
                  <a:ext cx="97478" cy="6404"/>
                </a:xfrm>
                <a:custGeom>
                  <a:avLst/>
                  <a:gdLst>
                    <a:gd name="connsiteX0" fmla="*/ 0 w 156971"/>
                    <a:gd name="connsiteY0" fmla="*/ 10313 h 10313"/>
                    <a:gd name="connsiteX1" fmla="*/ 156972 w 156971"/>
                    <a:gd name="connsiteY1" fmla="*/ 10105 h 10313"/>
                    <a:gd name="connsiteX2" fmla="*/ 0 w 156971"/>
                    <a:gd name="connsiteY2" fmla="*/ 10313 h 10313"/>
                    <a:gd name="connsiteX3" fmla="*/ 0 w 156971"/>
                    <a:gd name="connsiteY3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6971" h="10313">
                      <a:moveTo>
                        <a:pt x="0" y="10313"/>
                      </a:moveTo>
                      <a:cubicBezTo>
                        <a:pt x="52301" y="-3472"/>
                        <a:pt x="104602" y="-3334"/>
                        <a:pt x="156972" y="10105"/>
                      </a:cubicBezTo>
                      <a:cubicBezTo>
                        <a:pt x="104533" y="10175"/>
                        <a:pt x="52231" y="10244"/>
                        <a:pt x="0" y="10313"/>
                      </a:cubicBezTo>
                      <a:lnTo>
                        <a:pt x="0" y="10313"/>
                      </a:lnTo>
                      <a:close/>
                    </a:path>
                  </a:pathLst>
                </a:custGeom>
                <a:solidFill>
                  <a:srgbClr val="BBD8E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592CA4C-3A50-4BB7-81A5-E0B87BFC678E}"/>
                    </a:ext>
                  </a:extLst>
                </p:cNvPr>
                <p:cNvSpPr/>
                <p:nvPr/>
              </p:nvSpPr>
              <p:spPr>
                <a:xfrm>
                  <a:off x="7915253" y="2470248"/>
                  <a:ext cx="236512" cy="77973"/>
                </a:xfrm>
                <a:custGeom>
                  <a:avLst/>
                  <a:gdLst>
                    <a:gd name="connsiteX0" fmla="*/ 0 w 380861"/>
                    <a:gd name="connsiteY0" fmla="*/ 92795 h 125561"/>
                    <a:gd name="connsiteX1" fmla="*/ 253469 w 380861"/>
                    <a:gd name="connsiteY1" fmla="*/ 3641 h 125561"/>
                    <a:gd name="connsiteX2" fmla="*/ 292400 w 380861"/>
                    <a:gd name="connsiteY2" fmla="*/ 7590 h 125561"/>
                    <a:gd name="connsiteX3" fmla="*/ 380862 w 380861"/>
                    <a:gd name="connsiteY3" fmla="*/ 125561 h 125561"/>
                    <a:gd name="connsiteX4" fmla="*/ 319001 w 380861"/>
                    <a:gd name="connsiteY4" fmla="*/ 90856 h 125561"/>
                    <a:gd name="connsiteX5" fmla="*/ 0 w 380861"/>
                    <a:gd name="connsiteY5" fmla="*/ 92795 h 125561"/>
                    <a:gd name="connsiteX6" fmla="*/ 0 w 380861"/>
                    <a:gd name="connsiteY6" fmla="*/ 92795 h 125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61" h="125561">
                      <a:moveTo>
                        <a:pt x="0" y="92795"/>
                      </a:moveTo>
                      <a:cubicBezTo>
                        <a:pt x="103009" y="63493"/>
                        <a:pt x="148452" y="42572"/>
                        <a:pt x="253469" y="3641"/>
                      </a:cubicBezTo>
                      <a:cubicBezTo>
                        <a:pt x="263999" y="-307"/>
                        <a:pt x="288452" y="-3425"/>
                        <a:pt x="292400" y="7590"/>
                      </a:cubicBezTo>
                      <a:cubicBezTo>
                        <a:pt x="306186" y="30935"/>
                        <a:pt x="316092" y="59960"/>
                        <a:pt x="380862" y="125561"/>
                      </a:cubicBezTo>
                      <a:cubicBezTo>
                        <a:pt x="365345" y="118980"/>
                        <a:pt x="340060" y="103186"/>
                        <a:pt x="319001" y="90856"/>
                      </a:cubicBezTo>
                      <a:cubicBezTo>
                        <a:pt x="212252" y="67580"/>
                        <a:pt x="191886" y="88916"/>
                        <a:pt x="0" y="92795"/>
                      </a:cubicBezTo>
                      <a:lnTo>
                        <a:pt x="0" y="92795"/>
                      </a:lnTo>
                      <a:close/>
                    </a:path>
                  </a:pathLst>
                </a:custGeom>
                <a:solidFill>
                  <a:srgbClr val="EE4A49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59B7A54B-90EB-42F7-A517-4FE9A5742E88}"/>
                    </a:ext>
                  </a:extLst>
                </p:cNvPr>
                <p:cNvSpPr/>
                <p:nvPr/>
              </p:nvSpPr>
              <p:spPr>
                <a:xfrm>
                  <a:off x="6762267" y="3706608"/>
                  <a:ext cx="269682" cy="359284"/>
                </a:xfrm>
                <a:custGeom>
                  <a:avLst/>
                  <a:gdLst>
                    <a:gd name="connsiteX0" fmla="*/ 43326 w 434275"/>
                    <a:gd name="connsiteY0" fmla="*/ 0 h 578563"/>
                    <a:gd name="connsiteX1" fmla="*/ 290838 w 434275"/>
                    <a:gd name="connsiteY1" fmla="*/ 158150 h 578563"/>
                    <a:gd name="connsiteX2" fmla="*/ 432570 w 434275"/>
                    <a:gd name="connsiteY2" fmla="*/ 523494 h 578563"/>
                    <a:gd name="connsiteX3" fmla="*/ 390452 w 434275"/>
                    <a:gd name="connsiteY3" fmla="*/ 577942 h 578563"/>
                    <a:gd name="connsiteX4" fmla="*/ 345424 w 434275"/>
                    <a:gd name="connsiteY4" fmla="*/ 539427 h 578563"/>
                    <a:gd name="connsiteX5" fmla="*/ 68611 w 434275"/>
                    <a:gd name="connsiteY5" fmla="*/ 130579 h 578563"/>
                    <a:gd name="connsiteX6" fmla="*/ 1139 w 434275"/>
                    <a:gd name="connsiteY6" fmla="*/ 59782 h 578563"/>
                    <a:gd name="connsiteX7" fmla="*/ 43326 w 434275"/>
                    <a:gd name="connsiteY7" fmla="*/ 0 h 578563"/>
                    <a:gd name="connsiteX8" fmla="*/ 43326 w 434275"/>
                    <a:gd name="connsiteY8" fmla="*/ 0 h 578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4275" h="578563">
                      <a:moveTo>
                        <a:pt x="43326" y="0"/>
                      </a:moveTo>
                      <a:cubicBezTo>
                        <a:pt x="160328" y="13093"/>
                        <a:pt x="233618" y="75092"/>
                        <a:pt x="290838" y="158150"/>
                      </a:cubicBezTo>
                      <a:cubicBezTo>
                        <a:pt x="368146" y="270233"/>
                        <a:pt x="403406" y="395894"/>
                        <a:pt x="432570" y="523494"/>
                      </a:cubicBezTo>
                      <a:cubicBezTo>
                        <a:pt x="439566" y="554113"/>
                        <a:pt x="424950" y="573578"/>
                        <a:pt x="390452" y="577942"/>
                      </a:cubicBezTo>
                      <a:cubicBezTo>
                        <a:pt x="359071" y="581891"/>
                        <a:pt x="349234" y="566790"/>
                        <a:pt x="345424" y="539427"/>
                      </a:cubicBezTo>
                      <a:cubicBezTo>
                        <a:pt x="321387" y="364721"/>
                        <a:pt x="230639" y="227214"/>
                        <a:pt x="68611" y="130579"/>
                      </a:cubicBezTo>
                      <a:cubicBezTo>
                        <a:pt x="38893" y="112914"/>
                        <a:pt x="6611" y="97259"/>
                        <a:pt x="1139" y="59782"/>
                      </a:cubicBezTo>
                      <a:cubicBezTo>
                        <a:pt x="-3779" y="25769"/>
                        <a:pt x="6681" y="2702"/>
                        <a:pt x="43326" y="0"/>
                      </a:cubicBezTo>
                      <a:lnTo>
                        <a:pt x="43326" y="0"/>
                      </a:lnTo>
                      <a:close/>
                    </a:path>
                  </a:pathLst>
                </a:custGeom>
                <a:solidFill>
                  <a:srgbClr val="F26C6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FC278EE-1E31-47F1-8514-4D6D0D8334EB}"/>
                    </a:ext>
                  </a:extLst>
                </p:cNvPr>
                <p:cNvSpPr/>
                <p:nvPr/>
              </p:nvSpPr>
              <p:spPr>
                <a:xfrm>
                  <a:off x="9173573" y="3821509"/>
                  <a:ext cx="169145" cy="13980"/>
                </a:xfrm>
                <a:custGeom>
                  <a:avLst/>
                  <a:gdLst>
                    <a:gd name="connsiteX0" fmla="*/ 14268 w 272378"/>
                    <a:gd name="connsiteY0" fmla="*/ 22514 h 22513"/>
                    <a:gd name="connsiteX1" fmla="*/ 14961 w 272378"/>
                    <a:gd name="connsiteY1" fmla="*/ 11430 h 22513"/>
                    <a:gd name="connsiteX2" fmla="*/ 186619 w 272378"/>
                    <a:gd name="connsiteY2" fmla="*/ 10945 h 22513"/>
                    <a:gd name="connsiteX3" fmla="*/ 238088 w 272378"/>
                    <a:gd name="connsiteY3" fmla="*/ 0 h 22513"/>
                    <a:gd name="connsiteX4" fmla="*/ 272378 w 272378"/>
                    <a:gd name="connsiteY4" fmla="*/ 13647 h 22513"/>
                    <a:gd name="connsiteX5" fmla="*/ 271616 w 272378"/>
                    <a:gd name="connsiteY5" fmla="*/ 22514 h 22513"/>
                    <a:gd name="connsiteX6" fmla="*/ 14268 w 272378"/>
                    <a:gd name="connsiteY6" fmla="*/ 22514 h 22513"/>
                    <a:gd name="connsiteX7" fmla="*/ 14268 w 272378"/>
                    <a:gd name="connsiteY7" fmla="*/ 22514 h 2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2378" h="22513">
                      <a:moveTo>
                        <a:pt x="14268" y="22514"/>
                      </a:moveTo>
                      <a:cubicBezTo>
                        <a:pt x="1245" y="18011"/>
                        <a:pt x="-10254" y="11915"/>
                        <a:pt x="14961" y="11430"/>
                      </a:cubicBezTo>
                      <a:cubicBezTo>
                        <a:pt x="72180" y="10391"/>
                        <a:pt x="129469" y="11499"/>
                        <a:pt x="186619" y="10945"/>
                      </a:cubicBezTo>
                      <a:cubicBezTo>
                        <a:pt x="204352" y="10737"/>
                        <a:pt x="224165" y="16348"/>
                        <a:pt x="238088" y="0"/>
                      </a:cubicBezTo>
                      <a:cubicBezTo>
                        <a:pt x="249518" y="4572"/>
                        <a:pt x="260948" y="9075"/>
                        <a:pt x="272378" y="13647"/>
                      </a:cubicBezTo>
                      <a:cubicBezTo>
                        <a:pt x="272101" y="16625"/>
                        <a:pt x="271893" y="19535"/>
                        <a:pt x="271616" y="22514"/>
                      </a:cubicBezTo>
                      <a:cubicBezTo>
                        <a:pt x="185857" y="22514"/>
                        <a:pt x="100028" y="22514"/>
                        <a:pt x="14268" y="22514"/>
                      </a:cubicBezTo>
                      <a:lnTo>
                        <a:pt x="14268" y="22514"/>
                      </a:lnTo>
                      <a:close/>
                    </a:path>
                  </a:pathLst>
                </a:custGeom>
                <a:solidFill>
                  <a:srgbClr val="EC2628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F1EFFD68-14C2-472C-8EE6-084018B08627}"/>
                    </a:ext>
                  </a:extLst>
                </p:cNvPr>
                <p:cNvSpPr/>
                <p:nvPr/>
              </p:nvSpPr>
              <p:spPr>
                <a:xfrm>
                  <a:off x="6888113" y="3177194"/>
                  <a:ext cx="517240" cy="87469"/>
                </a:xfrm>
                <a:custGeom>
                  <a:avLst/>
                  <a:gdLst>
                    <a:gd name="connsiteX0" fmla="*/ 0 w 832922"/>
                    <a:gd name="connsiteY0" fmla="*/ 263 h 140853"/>
                    <a:gd name="connsiteX1" fmla="*/ 684345 w 832922"/>
                    <a:gd name="connsiteY1" fmla="*/ 5459 h 140853"/>
                    <a:gd name="connsiteX2" fmla="*/ 760545 w 832922"/>
                    <a:gd name="connsiteY2" fmla="*/ 18205 h 140853"/>
                    <a:gd name="connsiteX3" fmla="*/ 800723 w 832922"/>
                    <a:gd name="connsiteY3" fmla="*/ 56166 h 140853"/>
                    <a:gd name="connsiteX4" fmla="*/ 830095 w 832922"/>
                    <a:gd name="connsiteY4" fmla="*/ 116919 h 140853"/>
                    <a:gd name="connsiteX5" fmla="*/ 763593 w 832922"/>
                    <a:gd name="connsiteY5" fmla="*/ 140125 h 140853"/>
                    <a:gd name="connsiteX6" fmla="*/ 195695 w 832922"/>
                    <a:gd name="connsiteY6" fmla="*/ 140748 h 140853"/>
                    <a:gd name="connsiteX7" fmla="*/ 0 w 832922"/>
                    <a:gd name="connsiteY7" fmla="*/ 263 h 140853"/>
                    <a:gd name="connsiteX8" fmla="*/ 0 w 832922"/>
                    <a:gd name="connsiteY8" fmla="*/ 263 h 140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2922" h="140853">
                      <a:moveTo>
                        <a:pt x="0" y="263"/>
                      </a:moveTo>
                      <a:cubicBezTo>
                        <a:pt x="28471" y="-1261"/>
                        <a:pt x="476319" y="4281"/>
                        <a:pt x="684345" y="5459"/>
                      </a:cubicBezTo>
                      <a:cubicBezTo>
                        <a:pt x="711916" y="5597"/>
                        <a:pt x="745652" y="4627"/>
                        <a:pt x="760545" y="18205"/>
                      </a:cubicBezTo>
                      <a:cubicBezTo>
                        <a:pt x="773430" y="27903"/>
                        <a:pt x="788878" y="45429"/>
                        <a:pt x="800723" y="56166"/>
                      </a:cubicBezTo>
                      <a:cubicBezTo>
                        <a:pt x="821505" y="75147"/>
                        <a:pt x="840209" y="90526"/>
                        <a:pt x="830095" y="116919"/>
                      </a:cubicBezTo>
                      <a:cubicBezTo>
                        <a:pt x="819150" y="145598"/>
                        <a:pt x="785483" y="139986"/>
                        <a:pt x="763593" y="140125"/>
                      </a:cubicBezTo>
                      <a:cubicBezTo>
                        <a:pt x="574340" y="141233"/>
                        <a:pt x="385018" y="140748"/>
                        <a:pt x="195695" y="140748"/>
                      </a:cubicBezTo>
                      <a:cubicBezTo>
                        <a:pt x="71489" y="140679"/>
                        <a:pt x="41494" y="109506"/>
                        <a:pt x="0" y="263"/>
                      </a:cubicBezTo>
                      <a:lnTo>
                        <a:pt x="0" y="263"/>
                      </a:lnTo>
                      <a:close/>
                    </a:path>
                  </a:pathLst>
                </a:custGeom>
                <a:solidFill>
                  <a:srgbClr val="99383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AAF0717-5CDF-41BB-BCBF-8B4B32CFA0E3}"/>
                    </a:ext>
                  </a:extLst>
                </p:cNvPr>
                <p:cNvSpPr/>
                <p:nvPr/>
              </p:nvSpPr>
              <p:spPr>
                <a:xfrm>
                  <a:off x="8412798" y="2168076"/>
                  <a:ext cx="40609" cy="6404"/>
                </a:xfrm>
                <a:custGeom>
                  <a:avLst/>
                  <a:gdLst>
                    <a:gd name="connsiteX0" fmla="*/ 65393 w 65393"/>
                    <a:gd name="connsiteY0" fmla="*/ 10313 h 10313"/>
                    <a:gd name="connsiteX1" fmla="*/ 0 w 65393"/>
                    <a:gd name="connsiteY1" fmla="*/ 10313 h 10313"/>
                    <a:gd name="connsiteX2" fmla="*/ 65393 w 65393"/>
                    <a:gd name="connsiteY2" fmla="*/ 10313 h 10313"/>
                    <a:gd name="connsiteX3" fmla="*/ 65393 w 65393"/>
                    <a:gd name="connsiteY3" fmla="*/ 10313 h 10313"/>
                    <a:gd name="connsiteX4" fmla="*/ 65393 w 65393"/>
                    <a:gd name="connsiteY4" fmla="*/ 10313 h 10313"/>
                    <a:gd name="connsiteX5" fmla="*/ 65393 w 65393"/>
                    <a:gd name="connsiteY5" fmla="*/ 10313 h 10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393" h="10313">
                      <a:moveTo>
                        <a:pt x="65393" y="10313"/>
                      </a:moveTo>
                      <a:cubicBezTo>
                        <a:pt x="43572" y="10313"/>
                        <a:pt x="21821" y="10313"/>
                        <a:pt x="0" y="10313"/>
                      </a:cubicBezTo>
                      <a:cubicBezTo>
                        <a:pt x="22237" y="2070"/>
                        <a:pt x="44473" y="-8044"/>
                        <a:pt x="65393" y="10313"/>
                      </a:cubicBezTo>
                      <a:lnTo>
                        <a:pt x="65393" y="10313"/>
                      </a:lnTo>
                      <a:lnTo>
                        <a:pt x="65393" y="10313"/>
                      </a:lnTo>
                      <a:lnTo>
                        <a:pt x="65393" y="10313"/>
                      </a:lnTo>
                      <a:close/>
                    </a:path>
                  </a:pathLst>
                </a:custGeom>
                <a:solidFill>
                  <a:srgbClr val="889DAE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70111A7-CF71-406C-BDCC-A6A6FF14D787}"/>
                    </a:ext>
                  </a:extLst>
                </p:cNvPr>
                <p:cNvSpPr/>
                <p:nvPr/>
              </p:nvSpPr>
              <p:spPr>
                <a:xfrm>
                  <a:off x="8322375" y="2171383"/>
                  <a:ext cx="191430" cy="185573"/>
                </a:xfrm>
                <a:custGeom>
                  <a:avLst/>
                  <a:gdLst>
                    <a:gd name="connsiteX0" fmla="*/ 198813 w 308263"/>
                    <a:gd name="connsiteY0" fmla="*/ 294478 h 298832"/>
                    <a:gd name="connsiteX1" fmla="*/ 308264 w 308263"/>
                    <a:gd name="connsiteY1" fmla="*/ 224721 h 298832"/>
                    <a:gd name="connsiteX2" fmla="*/ 308264 w 308263"/>
                    <a:gd name="connsiteY2" fmla="*/ 223543 h 298832"/>
                    <a:gd name="connsiteX3" fmla="*/ 154132 w 308263"/>
                    <a:gd name="connsiteY3" fmla="*/ 0 h 298832"/>
                    <a:gd name="connsiteX4" fmla="*/ 0 w 308263"/>
                    <a:gd name="connsiteY4" fmla="*/ 223543 h 298832"/>
                    <a:gd name="connsiteX5" fmla="*/ 208 w 308263"/>
                    <a:gd name="connsiteY5" fmla="*/ 235804 h 298832"/>
                    <a:gd name="connsiteX6" fmla="*/ 123098 w 308263"/>
                    <a:gd name="connsiteY6" fmla="*/ 272658 h 298832"/>
                    <a:gd name="connsiteX7" fmla="*/ 198813 w 308263"/>
                    <a:gd name="connsiteY7" fmla="*/ 294478 h 298832"/>
                    <a:gd name="connsiteX8" fmla="*/ 198813 w 308263"/>
                    <a:gd name="connsiteY8" fmla="*/ 294478 h 298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8263" h="298832">
                      <a:moveTo>
                        <a:pt x="198813" y="294478"/>
                      </a:moveTo>
                      <a:cubicBezTo>
                        <a:pt x="251737" y="311589"/>
                        <a:pt x="308125" y="276190"/>
                        <a:pt x="308264" y="224721"/>
                      </a:cubicBezTo>
                      <a:cubicBezTo>
                        <a:pt x="308264" y="224305"/>
                        <a:pt x="308264" y="223959"/>
                        <a:pt x="308264" y="223543"/>
                      </a:cubicBezTo>
                      <a:cubicBezTo>
                        <a:pt x="308264" y="100030"/>
                        <a:pt x="239268" y="0"/>
                        <a:pt x="154132" y="0"/>
                      </a:cubicBezTo>
                      <a:cubicBezTo>
                        <a:pt x="68996" y="0"/>
                        <a:pt x="0" y="100099"/>
                        <a:pt x="0" y="223543"/>
                      </a:cubicBezTo>
                      <a:cubicBezTo>
                        <a:pt x="0" y="227630"/>
                        <a:pt x="69" y="231786"/>
                        <a:pt x="208" y="235804"/>
                      </a:cubicBezTo>
                      <a:cubicBezTo>
                        <a:pt x="2355" y="293647"/>
                        <a:pt x="55418" y="262474"/>
                        <a:pt x="123098" y="272658"/>
                      </a:cubicBezTo>
                      <a:cubicBezTo>
                        <a:pt x="133696" y="274389"/>
                        <a:pt x="165285" y="283603"/>
                        <a:pt x="198813" y="294478"/>
                      </a:cubicBezTo>
                      <a:lnTo>
                        <a:pt x="198813" y="294478"/>
                      </a:lnTo>
                      <a:close/>
                    </a:path>
                  </a:pathLst>
                </a:custGeom>
                <a:solidFill>
                  <a:srgbClr val="FEFFF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F62F91-E352-4789-868D-3205EC20580C}"/>
                    </a:ext>
                  </a:extLst>
                </p:cNvPr>
                <p:cNvSpPr/>
                <p:nvPr/>
              </p:nvSpPr>
              <p:spPr>
                <a:xfrm>
                  <a:off x="8596787" y="2972258"/>
                  <a:ext cx="404670" cy="767430"/>
                </a:xfrm>
                <a:custGeom>
                  <a:avLst/>
                  <a:gdLst>
                    <a:gd name="connsiteX0" fmla="*/ 0 w 651648"/>
                    <a:gd name="connsiteY0" fmla="*/ 254562 h 1235809"/>
                    <a:gd name="connsiteX1" fmla="*/ 292470 w 651648"/>
                    <a:gd name="connsiteY1" fmla="*/ 30880 h 1235809"/>
                    <a:gd name="connsiteX2" fmla="*/ 628997 w 651648"/>
                    <a:gd name="connsiteY2" fmla="*/ 896720 h 1235809"/>
                    <a:gd name="connsiteX3" fmla="*/ 651649 w 651648"/>
                    <a:gd name="connsiteY3" fmla="*/ 1046696 h 1235809"/>
                    <a:gd name="connsiteX4" fmla="*/ 55834 w 651648"/>
                    <a:gd name="connsiteY4" fmla="*/ 1235810 h 1235809"/>
                    <a:gd name="connsiteX5" fmla="*/ 0 w 651648"/>
                    <a:gd name="connsiteY5" fmla="*/ 254562 h 1235809"/>
                    <a:gd name="connsiteX6" fmla="*/ 0 w 651648"/>
                    <a:gd name="connsiteY6" fmla="*/ 254562 h 123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648" h="1235809">
                      <a:moveTo>
                        <a:pt x="0" y="254562"/>
                      </a:moveTo>
                      <a:cubicBezTo>
                        <a:pt x="-346" y="-41718"/>
                        <a:pt x="263929" y="-20936"/>
                        <a:pt x="292470" y="30880"/>
                      </a:cubicBezTo>
                      <a:cubicBezTo>
                        <a:pt x="456022" y="302706"/>
                        <a:pt x="572193" y="590049"/>
                        <a:pt x="628997" y="896720"/>
                      </a:cubicBezTo>
                      <a:cubicBezTo>
                        <a:pt x="638695" y="949021"/>
                        <a:pt x="642921" y="994187"/>
                        <a:pt x="651649" y="1046696"/>
                      </a:cubicBezTo>
                      <a:cubicBezTo>
                        <a:pt x="535063" y="1044132"/>
                        <a:pt x="286235" y="1052168"/>
                        <a:pt x="55834" y="1235810"/>
                      </a:cubicBezTo>
                      <a:cubicBezTo>
                        <a:pt x="69550" y="1176928"/>
                        <a:pt x="208" y="400381"/>
                        <a:pt x="0" y="254562"/>
                      </a:cubicBezTo>
                      <a:lnTo>
                        <a:pt x="0" y="254562"/>
                      </a:lnTo>
                      <a:close/>
                    </a:path>
                  </a:pathLst>
                </a:custGeom>
                <a:solidFill>
                  <a:srgbClr val="F04D4F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663AA17-3B3A-496E-9379-9DBE49C797A2}"/>
                    </a:ext>
                  </a:extLst>
                </p:cNvPr>
                <p:cNvSpPr/>
                <p:nvPr/>
              </p:nvSpPr>
              <p:spPr>
                <a:xfrm>
                  <a:off x="9220161" y="3669613"/>
                  <a:ext cx="258322" cy="160801"/>
                </a:xfrm>
                <a:custGeom>
                  <a:avLst/>
                  <a:gdLst>
                    <a:gd name="connsiteX0" fmla="*/ 93726 w 415982"/>
                    <a:gd name="connsiteY0" fmla="*/ 258941 h 258941"/>
                    <a:gd name="connsiteX1" fmla="*/ 0 w 415982"/>
                    <a:gd name="connsiteY1" fmla="*/ 121435 h 258941"/>
                    <a:gd name="connsiteX2" fmla="*/ 37199 w 415982"/>
                    <a:gd name="connsiteY2" fmla="*/ 0 h 258941"/>
                    <a:gd name="connsiteX3" fmla="*/ 415983 w 415982"/>
                    <a:gd name="connsiteY3" fmla="*/ 255755 h 258941"/>
                    <a:gd name="connsiteX4" fmla="*/ 93726 w 415982"/>
                    <a:gd name="connsiteY4" fmla="*/ 258941 h 258941"/>
                    <a:gd name="connsiteX5" fmla="*/ 93726 w 415982"/>
                    <a:gd name="connsiteY5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5982" h="258941">
                      <a:moveTo>
                        <a:pt x="93726" y="258941"/>
                      </a:moveTo>
                      <a:cubicBezTo>
                        <a:pt x="54864" y="240584"/>
                        <a:pt x="0" y="211905"/>
                        <a:pt x="0" y="121435"/>
                      </a:cubicBezTo>
                      <a:cubicBezTo>
                        <a:pt x="6235" y="95250"/>
                        <a:pt x="29510" y="6304"/>
                        <a:pt x="37199" y="0"/>
                      </a:cubicBezTo>
                      <a:cubicBezTo>
                        <a:pt x="197289" y="59297"/>
                        <a:pt x="314706" y="155586"/>
                        <a:pt x="415983" y="255755"/>
                      </a:cubicBezTo>
                      <a:cubicBezTo>
                        <a:pt x="346087" y="257833"/>
                        <a:pt x="143395" y="257348"/>
                        <a:pt x="93726" y="258941"/>
                      </a:cubicBezTo>
                      <a:lnTo>
                        <a:pt x="93726" y="258941"/>
                      </a:lnTo>
                      <a:close/>
                    </a:path>
                  </a:pathLst>
                </a:custGeom>
                <a:solidFill>
                  <a:srgbClr val="F37765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FC7E03A1-0408-4CCC-9858-DE0080428031}"/>
                    </a:ext>
                  </a:extLst>
                </p:cNvPr>
                <p:cNvSpPr/>
                <p:nvPr/>
              </p:nvSpPr>
              <p:spPr>
                <a:xfrm>
                  <a:off x="8439997" y="3826886"/>
                  <a:ext cx="1115789" cy="552248"/>
                </a:xfrm>
                <a:custGeom>
                  <a:avLst/>
                  <a:gdLst>
                    <a:gd name="connsiteX0" fmla="*/ 293212 w 1796779"/>
                    <a:gd name="connsiteY0" fmla="*/ 828156 h 889296"/>
                    <a:gd name="connsiteX1" fmla="*/ 82900 w 1796779"/>
                    <a:gd name="connsiteY1" fmla="*/ 888284 h 889296"/>
                    <a:gd name="connsiteX2" fmla="*/ 119 w 1796779"/>
                    <a:gd name="connsiteY2" fmla="*/ 828156 h 889296"/>
                    <a:gd name="connsiteX3" fmla="*/ 36002 w 1796779"/>
                    <a:gd name="connsiteY3" fmla="*/ 768581 h 889296"/>
                    <a:gd name="connsiteX4" fmla="*/ 527215 w 1796779"/>
                    <a:gd name="connsiteY4" fmla="*/ 494400 h 889296"/>
                    <a:gd name="connsiteX5" fmla="*/ 761842 w 1796779"/>
                    <a:gd name="connsiteY5" fmla="*/ 238091 h 889296"/>
                    <a:gd name="connsiteX6" fmla="*/ 1221189 w 1796779"/>
                    <a:gd name="connsiteY6" fmla="*/ 10737 h 889296"/>
                    <a:gd name="connsiteX7" fmla="*/ 1583971 w 1796779"/>
                    <a:gd name="connsiteY7" fmla="*/ 138 h 889296"/>
                    <a:gd name="connsiteX8" fmla="*/ 1796777 w 1796779"/>
                    <a:gd name="connsiteY8" fmla="*/ 75785 h 889296"/>
                    <a:gd name="connsiteX9" fmla="*/ 1678528 w 1796779"/>
                    <a:gd name="connsiteY9" fmla="*/ 137853 h 889296"/>
                    <a:gd name="connsiteX10" fmla="*/ 1343110 w 1796779"/>
                    <a:gd name="connsiteY10" fmla="*/ 137853 h 889296"/>
                    <a:gd name="connsiteX11" fmla="*/ 1080566 w 1796779"/>
                    <a:gd name="connsiteY11" fmla="*/ 199852 h 889296"/>
                    <a:gd name="connsiteX12" fmla="*/ 837557 w 1796779"/>
                    <a:gd name="connsiteY12" fmla="*/ 392430 h 889296"/>
                    <a:gd name="connsiteX13" fmla="*/ 677052 w 1796779"/>
                    <a:gd name="connsiteY13" fmla="*/ 578843 h 889296"/>
                    <a:gd name="connsiteX14" fmla="*/ 293212 w 1796779"/>
                    <a:gd name="connsiteY14" fmla="*/ 828156 h 889296"/>
                    <a:gd name="connsiteX15" fmla="*/ 293212 w 1796779"/>
                    <a:gd name="connsiteY15" fmla="*/ 828156 h 88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96779" h="889296">
                      <a:moveTo>
                        <a:pt x="293212" y="828156"/>
                      </a:moveTo>
                      <a:cubicBezTo>
                        <a:pt x="220129" y="856142"/>
                        <a:pt x="123286" y="896181"/>
                        <a:pt x="82900" y="888284"/>
                      </a:cubicBezTo>
                      <a:cubicBezTo>
                        <a:pt x="37596" y="879417"/>
                        <a:pt x="4622" y="879556"/>
                        <a:pt x="119" y="828156"/>
                      </a:cubicBezTo>
                      <a:cubicBezTo>
                        <a:pt x="-1751" y="806196"/>
                        <a:pt x="18823" y="774954"/>
                        <a:pt x="36002" y="768581"/>
                      </a:cubicBezTo>
                      <a:cubicBezTo>
                        <a:pt x="214657" y="702356"/>
                        <a:pt x="388393" y="618952"/>
                        <a:pt x="527215" y="494400"/>
                      </a:cubicBezTo>
                      <a:cubicBezTo>
                        <a:pt x="614291" y="416329"/>
                        <a:pt x="686127" y="325443"/>
                        <a:pt x="761842" y="238091"/>
                      </a:cubicBezTo>
                      <a:cubicBezTo>
                        <a:pt x="874895" y="107650"/>
                        <a:pt x="1038379" y="18635"/>
                        <a:pt x="1221189" y="10737"/>
                      </a:cubicBezTo>
                      <a:cubicBezTo>
                        <a:pt x="1327523" y="6096"/>
                        <a:pt x="1477360" y="762"/>
                        <a:pt x="1583971" y="138"/>
                      </a:cubicBezTo>
                      <a:cubicBezTo>
                        <a:pt x="1707553" y="-623"/>
                        <a:pt x="1796014" y="-900"/>
                        <a:pt x="1796777" y="75785"/>
                      </a:cubicBezTo>
                      <a:cubicBezTo>
                        <a:pt x="1797262" y="130579"/>
                        <a:pt x="1744337" y="138268"/>
                        <a:pt x="1678528" y="137853"/>
                      </a:cubicBezTo>
                      <a:cubicBezTo>
                        <a:pt x="1598864" y="137298"/>
                        <a:pt x="1441546" y="132311"/>
                        <a:pt x="1343110" y="137853"/>
                      </a:cubicBezTo>
                      <a:cubicBezTo>
                        <a:pt x="1258666" y="142633"/>
                        <a:pt x="1154757" y="156972"/>
                        <a:pt x="1080566" y="199852"/>
                      </a:cubicBezTo>
                      <a:cubicBezTo>
                        <a:pt x="984762" y="255270"/>
                        <a:pt x="913341" y="316369"/>
                        <a:pt x="837557" y="392430"/>
                      </a:cubicBezTo>
                      <a:cubicBezTo>
                        <a:pt x="779922" y="450273"/>
                        <a:pt x="733232" y="519823"/>
                        <a:pt x="677052" y="578843"/>
                      </a:cubicBezTo>
                      <a:cubicBezTo>
                        <a:pt x="626206" y="632045"/>
                        <a:pt x="431827" y="775162"/>
                        <a:pt x="293212" y="828156"/>
                      </a:cubicBezTo>
                      <a:lnTo>
                        <a:pt x="293212" y="828156"/>
                      </a:lnTo>
                      <a:close/>
                    </a:path>
                  </a:pathLst>
                </a:custGeom>
                <a:solidFill>
                  <a:srgbClr val="D1E3F1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4BFA5AF8-8688-4191-B7D9-6E52B60E26EF}"/>
                    </a:ext>
                  </a:extLst>
                </p:cNvPr>
                <p:cNvSpPr/>
                <p:nvPr/>
              </p:nvSpPr>
              <p:spPr>
                <a:xfrm>
                  <a:off x="7221765" y="3638746"/>
                  <a:ext cx="315969" cy="709662"/>
                </a:xfrm>
                <a:custGeom>
                  <a:avLst/>
                  <a:gdLst>
                    <a:gd name="connsiteX0" fmla="*/ 495035 w 501324"/>
                    <a:gd name="connsiteY0" fmla="*/ 25942 h 1162670"/>
                    <a:gd name="connsiteX1" fmla="*/ 301903 w 501324"/>
                    <a:gd name="connsiteY1" fmla="*/ 25942 h 1162670"/>
                    <a:gd name="connsiteX2" fmla="*/ 90898 w 501324"/>
                    <a:gd name="connsiteY2" fmla="*/ 141004 h 1162670"/>
                    <a:gd name="connsiteX3" fmla="*/ 1121 w 501324"/>
                    <a:gd name="connsiteY3" fmla="*/ 396898 h 1162670"/>
                    <a:gd name="connsiteX4" fmla="*/ 132600 w 501324"/>
                    <a:gd name="connsiteY4" fmla="*/ 1142480 h 1162670"/>
                    <a:gd name="connsiteX5" fmla="*/ 203813 w 501324"/>
                    <a:gd name="connsiteY5" fmla="*/ 1154811 h 1162670"/>
                    <a:gd name="connsiteX6" fmla="*/ 255005 w 501324"/>
                    <a:gd name="connsiteY6" fmla="*/ 1144350 h 1162670"/>
                    <a:gd name="connsiteX7" fmla="*/ 461438 w 501324"/>
                    <a:gd name="connsiteY7" fmla="*/ 762173 h 1162670"/>
                    <a:gd name="connsiteX8" fmla="*/ 495035 w 501324"/>
                    <a:gd name="connsiteY8" fmla="*/ 25942 h 1162670"/>
                    <a:gd name="connsiteX9" fmla="*/ 495035 w 501324"/>
                    <a:gd name="connsiteY9" fmla="*/ 25942 h 1162670"/>
                    <a:gd name="connsiteX0" fmla="*/ 495035 w 501322"/>
                    <a:gd name="connsiteY0" fmla="*/ 25942 h 1185080"/>
                    <a:gd name="connsiteX1" fmla="*/ 301903 w 501322"/>
                    <a:gd name="connsiteY1" fmla="*/ 25942 h 1185080"/>
                    <a:gd name="connsiteX2" fmla="*/ 90898 w 501322"/>
                    <a:gd name="connsiteY2" fmla="*/ 141004 h 1185080"/>
                    <a:gd name="connsiteX3" fmla="*/ 1121 w 501322"/>
                    <a:gd name="connsiteY3" fmla="*/ 396898 h 1185080"/>
                    <a:gd name="connsiteX4" fmla="*/ 132600 w 501322"/>
                    <a:gd name="connsiteY4" fmla="*/ 1142480 h 1185080"/>
                    <a:gd name="connsiteX5" fmla="*/ 203813 w 501322"/>
                    <a:gd name="connsiteY5" fmla="*/ 1154811 h 1185080"/>
                    <a:gd name="connsiteX6" fmla="*/ 461438 w 501322"/>
                    <a:gd name="connsiteY6" fmla="*/ 762173 h 1185080"/>
                    <a:gd name="connsiteX7" fmla="*/ 495035 w 501322"/>
                    <a:gd name="connsiteY7" fmla="*/ 25942 h 1185080"/>
                    <a:gd name="connsiteX8" fmla="*/ 495035 w 501322"/>
                    <a:gd name="connsiteY8" fmla="*/ 25942 h 1185080"/>
                    <a:gd name="connsiteX0" fmla="*/ 495035 w 509387"/>
                    <a:gd name="connsiteY0" fmla="*/ 25942 h 1182297"/>
                    <a:gd name="connsiteX1" fmla="*/ 301903 w 509387"/>
                    <a:gd name="connsiteY1" fmla="*/ 25942 h 1182297"/>
                    <a:gd name="connsiteX2" fmla="*/ 90898 w 509387"/>
                    <a:gd name="connsiteY2" fmla="*/ 141004 h 1182297"/>
                    <a:gd name="connsiteX3" fmla="*/ 1121 w 509387"/>
                    <a:gd name="connsiteY3" fmla="*/ 396898 h 1182297"/>
                    <a:gd name="connsiteX4" fmla="*/ 132600 w 509387"/>
                    <a:gd name="connsiteY4" fmla="*/ 1142480 h 1182297"/>
                    <a:gd name="connsiteX5" fmla="*/ 203813 w 509387"/>
                    <a:gd name="connsiteY5" fmla="*/ 1154811 h 1182297"/>
                    <a:gd name="connsiteX6" fmla="*/ 492824 w 509387"/>
                    <a:gd name="connsiteY6" fmla="*/ 799837 h 1182297"/>
                    <a:gd name="connsiteX7" fmla="*/ 495035 w 509387"/>
                    <a:gd name="connsiteY7" fmla="*/ 25942 h 1182297"/>
                    <a:gd name="connsiteX8" fmla="*/ 495035 w 509387"/>
                    <a:gd name="connsiteY8" fmla="*/ 25942 h 1182297"/>
                    <a:gd name="connsiteX0" fmla="*/ 495035 w 509387"/>
                    <a:gd name="connsiteY0" fmla="*/ 25942 h 1150633"/>
                    <a:gd name="connsiteX1" fmla="*/ 301903 w 509387"/>
                    <a:gd name="connsiteY1" fmla="*/ 25942 h 1150633"/>
                    <a:gd name="connsiteX2" fmla="*/ 90898 w 509387"/>
                    <a:gd name="connsiteY2" fmla="*/ 141004 h 1150633"/>
                    <a:gd name="connsiteX3" fmla="*/ 1121 w 509387"/>
                    <a:gd name="connsiteY3" fmla="*/ 396898 h 1150633"/>
                    <a:gd name="connsiteX4" fmla="*/ 132600 w 509387"/>
                    <a:gd name="connsiteY4" fmla="*/ 1142480 h 1150633"/>
                    <a:gd name="connsiteX5" fmla="*/ 304250 w 509387"/>
                    <a:gd name="connsiteY5" fmla="*/ 1079483 h 1150633"/>
                    <a:gd name="connsiteX6" fmla="*/ 492824 w 509387"/>
                    <a:gd name="connsiteY6" fmla="*/ 799837 h 1150633"/>
                    <a:gd name="connsiteX7" fmla="*/ 495035 w 509387"/>
                    <a:gd name="connsiteY7" fmla="*/ 25942 h 1150633"/>
                    <a:gd name="connsiteX8" fmla="*/ 495035 w 509387"/>
                    <a:gd name="connsiteY8" fmla="*/ 25942 h 1150633"/>
                    <a:gd name="connsiteX0" fmla="*/ 494460 w 508812"/>
                    <a:gd name="connsiteY0" fmla="*/ 25942 h 1145167"/>
                    <a:gd name="connsiteX1" fmla="*/ 301328 w 508812"/>
                    <a:gd name="connsiteY1" fmla="*/ 25942 h 1145167"/>
                    <a:gd name="connsiteX2" fmla="*/ 90323 w 508812"/>
                    <a:gd name="connsiteY2" fmla="*/ 141004 h 1145167"/>
                    <a:gd name="connsiteX3" fmla="*/ 546 w 508812"/>
                    <a:gd name="connsiteY3" fmla="*/ 396898 h 1145167"/>
                    <a:gd name="connsiteX4" fmla="*/ 226185 w 508812"/>
                    <a:gd name="connsiteY4" fmla="*/ 1136204 h 1145167"/>
                    <a:gd name="connsiteX5" fmla="*/ 303675 w 508812"/>
                    <a:gd name="connsiteY5" fmla="*/ 1079483 h 1145167"/>
                    <a:gd name="connsiteX6" fmla="*/ 492249 w 508812"/>
                    <a:gd name="connsiteY6" fmla="*/ 799837 h 1145167"/>
                    <a:gd name="connsiteX7" fmla="*/ 494460 w 508812"/>
                    <a:gd name="connsiteY7" fmla="*/ 25942 h 1145167"/>
                    <a:gd name="connsiteX8" fmla="*/ 494460 w 508812"/>
                    <a:gd name="connsiteY8" fmla="*/ 25942 h 1145167"/>
                    <a:gd name="connsiteX0" fmla="*/ 494460 w 508812"/>
                    <a:gd name="connsiteY0" fmla="*/ 25942 h 1142784"/>
                    <a:gd name="connsiteX1" fmla="*/ 301328 w 508812"/>
                    <a:gd name="connsiteY1" fmla="*/ 25942 h 1142784"/>
                    <a:gd name="connsiteX2" fmla="*/ 90323 w 508812"/>
                    <a:gd name="connsiteY2" fmla="*/ 141004 h 1142784"/>
                    <a:gd name="connsiteX3" fmla="*/ 546 w 508812"/>
                    <a:gd name="connsiteY3" fmla="*/ 396898 h 1142784"/>
                    <a:gd name="connsiteX4" fmla="*/ 226185 w 508812"/>
                    <a:gd name="connsiteY4" fmla="*/ 1136204 h 1142784"/>
                    <a:gd name="connsiteX5" fmla="*/ 347616 w 508812"/>
                    <a:gd name="connsiteY5" fmla="*/ 1060650 h 1142784"/>
                    <a:gd name="connsiteX6" fmla="*/ 492249 w 508812"/>
                    <a:gd name="connsiteY6" fmla="*/ 799837 h 1142784"/>
                    <a:gd name="connsiteX7" fmla="*/ 494460 w 508812"/>
                    <a:gd name="connsiteY7" fmla="*/ 25942 h 1142784"/>
                    <a:gd name="connsiteX8" fmla="*/ 494460 w 508812"/>
                    <a:gd name="connsiteY8" fmla="*/ 25942 h 1142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8812" h="1142784">
                      <a:moveTo>
                        <a:pt x="494460" y="25942"/>
                      </a:moveTo>
                      <a:cubicBezTo>
                        <a:pt x="490581" y="-17076"/>
                        <a:pt x="429275" y="935"/>
                        <a:pt x="301328" y="25942"/>
                      </a:cubicBezTo>
                      <a:cubicBezTo>
                        <a:pt x="202822" y="45200"/>
                        <a:pt x="143178" y="76234"/>
                        <a:pt x="90323" y="141004"/>
                      </a:cubicBezTo>
                      <a:cubicBezTo>
                        <a:pt x="28532" y="216719"/>
                        <a:pt x="5048" y="304419"/>
                        <a:pt x="546" y="396898"/>
                      </a:cubicBezTo>
                      <a:cubicBezTo>
                        <a:pt x="-10954" y="628061"/>
                        <a:pt x="162524" y="914600"/>
                        <a:pt x="226185" y="1136204"/>
                      </a:cubicBezTo>
                      <a:cubicBezTo>
                        <a:pt x="232974" y="1159757"/>
                        <a:pt x="303272" y="1116711"/>
                        <a:pt x="347616" y="1060650"/>
                      </a:cubicBezTo>
                      <a:cubicBezTo>
                        <a:pt x="391960" y="1004589"/>
                        <a:pt x="443712" y="987982"/>
                        <a:pt x="492249" y="799837"/>
                      </a:cubicBezTo>
                      <a:cubicBezTo>
                        <a:pt x="513308" y="589871"/>
                        <a:pt x="514549" y="138718"/>
                        <a:pt x="494460" y="25942"/>
                      </a:cubicBezTo>
                      <a:lnTo>
                        <a:pt x="494460" y="25942"/>
                      </a:lnTo>
                      <a:close/>
                    </a:path>
                  </a:pathLst>
                </a:custGeom>
                <a:solidFill>
                  <a:srgbClr val="3A1612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C545F17D-16C5-43D7-BE7D-192D0009D417}"/>
                    </a:ext>
                  </a:extLst>
                </p:cNvPr>
                <p:cNvSpPr/>
                <p:nvPr/>
              </p:nvSpPr>
              <p:spPr>
                <a:xfrm rot="19173505">
                  <a:off x="8942874" y="4253571"/>
                  <a:ext cx="157710" cy="107549"/>
                </a:xfrm>
                <a:custGeom>
                  <a:avLst/>
                  <a:gdLst>
                    <a:gd name="connsiteX0" fmla="*/ 253965 w 253964"/>
                    <a:gd name="connsiteY0" fmla="*/ 86594 h 173189"/>
                    <a:gd name="connsiteX1" fmla="*/ 126982 w 253964"/>
                    <a:gd name="connsiteY1" fmla="*/ 173189 h 173189"/>
                    <a:gd name="connsiteX2" fmla="*/ 0 w 253964"/>
                    <a:gd name="connsiteY2" fmla="*/ 86594 h 173189"/>
                    <a:gd name="connsiteX3" fmla="*/ 126982 w 253964"/>
                    <a:gd name="connsiteY3" fmla="*/ 0 h 173189"/>
                    <a:gd name="connsiteX4" fmla="*/ 253965 w 253964"/>
                    <a:gd name="connsiteY4" fmla="*/ 86594 h 173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964" h="173189">
                      <a:moveTo>
                        <a:pt x="253965" y="86594"/>
                      </a:moveTo>
                      <a:cubicBezTo>
                        <a:pt x="253965" y="134419"/>
                        <a:pt x="197113" y="173189"/>
                        <a:pt x="126982" y="173189"/>
                      </a:cubicBezTo>
                      <a:cubicBezTo>
                        <a:pt x="56852" y="173189"/>
                        <a:pt x="0" y="134419"/>
                        <a:pt x="0" y="86594"/>
                      </a:cubicBezTo>
                      <a:cubicBezTo>
                        <a:pt x="0" y="38770"/>
                        <a:pt x="56852" y="0"/>
                        <a:pt x="126982" y="0"/>
                      </a:cubicBezTo>
                      <a:cubicBezTo>
                        <a:pt x="197113" y="0"/>
                        <a:pt x="253965" y="38770"/>
                        <a:pt x="253965" y="86594"/>
                      </a:cubicBezTo>
                      <a:close/>
                    </a:path>
                  </a:pathLst>
                </a:custGeom>
                <a:solidFill>
                  <a:srgbClr val="8DA5B6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9A287D61-4793-4F99-A0CA-8DFABEC80CF9}"/>
                    </a:ext>
                  </a:extLst>
                </p:cNvPr>
                <p:cNvSpPr/>
                <p:nvPr/>
              </p:nvSpPr>
              <p:spPr>
                <a:xfrm>
                  <a:off x="6043757" y="4247040"/>
                  <a:ext cx="1092699" cy="160801"/>
                </a:xfrm>
                <a:custGeom>
                  <a:avLst/>
                  <a:gdLst>
                    <a:gd name="connsiteX0" fmla="*/ 1630126 w 1759596"/>
                    <a:gd name="connsiteY0" fmla="*/ 258941 h 258941"/>
                    <a:gd name="connsiteX1" fmla="*/ 129471 w 1759596"/>
                    <a:gd name="connsiteY1" fmla="*/ 258941 h 258941"/>
                    <a:gd name="connsiteX2" fmla="*/ 0 w 1759596"/>
                    <a:gd name="connsiteY2" fmla="*/ 129471 h 258941"/>
                    <a:gd name="connsiteX3" fmla="*/ 0 w 1759596"/>
                    <a:gd name="connsiteY3" fmla="*/ 129471 h 258941"/>
                    <a:gd name="connsiteX4" fmla="*/ 129471 w 1759596"/>
                    <a:gd name="connsiteY4" fmla="*/ 0 h 258941"/>
                    <a:gd name="connsiteX5" fmla="*/ 1630126 w 1759596"/>
                    <a:gd name="connsiteY5" fmla="*/ 0 h 258941"/>
                    <a:gd name="connsiteX6" fmla="*/ 1759597 w 1759596"/>
                    <a:gd name="connsiteY6" fmla="*/ 129471 h 258941"/>
                    <a:gd name="connsiteX7" fmla="*/ 1759597 w 1759596"/>
                    <a:gd name="connsiteY7" fmla="*/ 129471 h 258941"/>
                    <a:gd name="connsiteX8" fmla="*/ 1630126 w 1759596"/>
                    <a:gd name="connsiteY8" fmla="*/ 258941 h 258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59596" h="258941">
                      <a:moveTo>
                        <a:pt x="1630126" y="258941"/>
                      </a:moveTo>
                      <a:lnTo>
                        <a:pt x="129471" y="258941"/>
                      </a:lnTo>
                      <a:cubicBezTo>
                        <a:pt x="57981" y="258941"/>
                        <a:pt x="0" y="200960"/>
                        <a:pt x="0" y="129471"/>
                      </a:cubicBezTo>
                      <a:lnTo>
                        <a:pt x="0" y="129471"/>
                      </a:lnTo>
                      <a:cubicBezTo>
                        <a:pt x="0" y="57981"/>
                        <a:pt x="57981" y="0"/>
                        <a:pt x="129471" y="0"/>
                      </a:cubicBezTo>
                      <a:lnTo>
                        <a:pt x="1630126" y="0"/>
                      </a:lnTo>
                      <a:cubicBezTo>
                        <a:pt x="1701615" y="0"/>
                        <a:pt x="1759597" y="57981"/>
                        <a:pt x="1759597" y="129471"/>
                      </a:cubicBezTo>
                      <a:lnTo>
                        <a:pt x="1759597" y="129471"/>
                      </a:lnTo>
                      <a:cubicBezTo>
                        <a:pt x="1759528" y="200960"/>
                        <a:pt x="1701615" y="258941"/>
                        <a:pt x="1630126" y="258941"/>
                      </a:cubicBezTo>
                      <a:close/>
                    </a:path>
                  </a:pathLst>
                </a:custGeom>
                <a:solidFill>
                  <a:srgbClr val="B0CBDB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03FE9A9-AF59-4E9D-AD0A-59EF5B040BB0}"/>
                    </a:ext>
                  </a:extLst>
                </p:cNvPr>
                <p:cNvSpPr/>
                <p:nvPr/>
              </p:nvSpPr>
              <p:spPr>
                <a:xfrm>
                  <a:off x="6147214" y="4291556"/>
                  <a:ext cx="755825" cy="68398"/>
                </a:xfrm>
                <a:custGeom>
                  <a:avLst/>
                  <a:gdLst>
                    <a:gd name="connsiteX0" fmla="*/ 1162050 w 1217121"/>
                    <a:gd name="connsiteY0" fmla="*/ 110144 h 110143"/>
                    <a:gd name="connsiteX1" fmla="*/ 55072 w 1217121"/>
                    <a:gd name="connsiteY1" fmla="*/ 110144 h 110143"/>
                    <a:gd name="connsiteX2" fmla="*/ 0 w 1217121"/>
                    <a:gd name="connsiteY2" fmla="*/ 55072 h 110143"/>
                    <a:gd name="connsiteX3" fmla="*/ 0 w 1217121"/>
                    <a:gd name="connsiteY3" fmla="*/ 55072 h 110143"/>
                    <a:gd name="connsiteX4" fmla="*/ 55072 w 1217121"/>
                    <a:gd name="connsiteY4" fmla="*/ 0 h 110143"/>
                    <a:gd name="connsiteX5" fmla="*/ 1162050 w 1217121"/>
                    <a:gd name="connsiteY5" fmla="*/ 0 h 110143"/>
                    <a:gd name="connsiteX6" fmla="*/ 1217122 w 1217121"/>
                    <a:gd name="connsiteY6" fmla="*/ 55072 h 110143"/>
                    <a:gd name="connsiteX7" fmla="*/ 1217122 w 1217121"/>
                    <a:gd name="connsiteY7" fmla="*/ 55072 h 110143"/>
                    <a:gd name="connsiteX8" fmla="*/ 1162050 w 1217121"/>
                    <a:gd name="connsiteY8" fmla="*/ 110144 h 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17121" h="110143">
                      <a:moveTo>
                        <a:pt x="1162050" y="110144"/>
                      </a:moveTo>
                      <a:lnTo>
                        <a:pt x="55072" y="110144"/>
                      </a:lnTo>
                      <a:cubicBezTo>
                        <a:pt x="24661" y="110144"/>
                        <a:pt x="0" y="85483"/>
                        <a:pt x="0" y="55072"/>
                      </a:cubicBezTo>
                      <a:lnTo>
                        <a:pt x="0" y="55072"/>
                      </a:lnTo>
                      <a:cubicBezTo>
                        <a:pt x="0" y="24661"/>
                        <a:pt x="24661" y="0"/>
                        <a:pt x="55072" y="0"/>
                      </a:cubicBezTo>
                      <a:lnTo>
                        <a:pt x="1162050" y="0"/>
                      </a:lnTo>
                      <a:cubicBezTo>
                        <a:pt x="1192461" y="0"/>
                        <a:pt x="1217122" y="24661"/>
                        <a:pt x="1217122" y="55072"/>
                      </a:cubicBezTo>
                      <a:lnTo>
                        <a:pt x="1217122" y="55072"/>
                      </a:lnTo>
                      <a:cubicBezTo>
                        <a:pt x="1217122" y="85483"/>
                        <a:pt x="1192461" y="110144"/>
                        <a:pt x="1162050" y="110144"/>
                      </a:cubicBezTo>
                      <a:close/>
                    </a:path>
                  </a:pathLst>
                </a:custGeom>
                <a:solidFill>
                  <a:srgbClr val="91AEC4"/>
                </a:solidFill>
                <a:ln w="6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509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Arial Unicode MS</vt:lpstr>
      <vt:lpstr>Bahnschrift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Rosaria Moraes Mariano</cp:lastModifiedBy>
  <cp:revision>120</cp:revision>
  <dcterms:created xsi:type="dcterms:W3CDTF">2020-01-20T05:08:25Z</dcterms:created>
  <dcterms:modified xsi:type="dcterms:W3CDTF">2023-05-31T02:30:01Z</dcterms:modified>
</cp:coreProperties>
</file>