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32"/>
  </p:normalViewPr>
  <p:slideViewPr>
    <p:cSldViewPr snapToGrid="0" snapToObjects="1">
      <p:cViewPr varScale="1">
        <p:scale>
          <a:sx n="199" d="100"/>
          <a:sy n="199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D366-F58C-0F46-B5B5-4A3BEF8F2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A4E9D-17AB-C042-93A9-B1C763A06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6666-73DC-6F41-B034-88DB60BB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1B56-BA82-0945-A928-B3469186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1F74-0A09-0B4B-BBBE-6A051C3C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944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BCB4-2B02-6C44-97EC-E2D51591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12534-6473-DE4D-B2FF-B5BCE74A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3901-DB9D-FD49-AF1B-11961CE3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5F33-9D36-BC40-95E0-2E4BB249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FEE7-A37E-1D40-8BA4-FFABE4EA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60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766AB-FC33-AA46-9E41-32EDA0C9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E2471-9098-3047-A6BF-5E8FF06E8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1C4E-726A-704E-8BE9-7348A033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A30D-DC25-3F41-A4E8-DD39D5DE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7DC1-0A9F-A046-B29A-D624359E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575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D6E-1093-3A47-98AB-2474BBD9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FE78-5D81-084E-8458-4CD28034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1DD3-4C98-FE42-B9EE-51BC4760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3C4F-F7B4-DC4C-BD66-308584BA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9DB3-485A-6A4A-B024-AC250285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54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EC-E092-1C49-A366-5C840E29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2A468-66BF-E449-8010-11714EBF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F268-F734-084F-8F9F-BB564AD0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B314-EEB4-9640-AFDA-9398A9EB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5EAA-4450-4648-BE66-55DD931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63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313B-7F7E-3C43-8110-9F82E263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B3C6-80D8-3449-9027-E796E82E9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E2324-32C0-1240-9673-41C3F961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C0C0-B523-6E4B-807E-AB6E43E5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7250-3EEF-6F40-B7E2-C7251F55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88124-B3F0-EC45-9F9A-D4AFD0ED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932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4B31-AE35-CA49-A730-E51512D1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A5D0-D49B-6749-AB3F-043A1A894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48A66-B74F-204C-9A4C-D805F5DC2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5CE61-B54E-D549-A842-45D5B5FFD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DAD0E-B215-174E-A9F4-57F83693E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113CC-A406-DE40-9D31-C09760D7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528E2-F69D-C24D-BFED-3B2B3CDB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290BC-140F-AE43-90C3-E741A63D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16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6C41-BEE4-A943-AE5C-28AA7D7A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ED980-0D69-AB4E-8204-FC6A430F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EFE3C-0209-B846-A868-E63964DF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427EF-B2D4-1040-A80F-C2056660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811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FDA9E-E102-0F49-81B6-00ADA10D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83A85-28F5-0842-8C7B-EB250E5C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E600-1B0D-8246-B45C-17FD2340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606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FCB5-0CD4-4046-B9FB-77FEF158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D4B2-6C52-1A43-8DF1-837E04676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28624-28E8-2B43-8567-FF86878E0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2CF18-CB90-DE46-AD33-0997C01E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10CA2-665E-6742-A64D-97108384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6363-B623-2344-8A3D-6BD5D7DD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75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B2CE-9EAE-EE4D-8782-FCB265D9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81C12-470D-514C-A7F3-92EE9D68E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46A8C-9DEA-F445-B84F-B76D537F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2DA10-8065-B847-9C1B-B09A49F9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B58A-13D1-7E47-944B-E3727CA8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847F-9A1F-8040-BA01-FB8D1D1B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30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C6169-E924-2245-A220-40345729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5D140-D5FE-8142-A533-230AFD80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21E5-1EBE-E445-84B7-A6ADA6F38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FA06-FDDC-0349-A6C8-637B1BDD6B79}" type="datetimeFigureOut">
              <a:rPr lang="en-CH" smtClean="0"/>
              <a:t>11.05.20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EC1B-4324-504C-8571-E6121C22D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8FB5-085C-314A-9270-3D107A266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619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D9BD540B-C9C7-F14A-841D-A89557D04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5640" y="1922632"/>
            <a:ext cx="1326851" cy="1326851"/>
          </a:xfrm>
          <a:prstGeom prst="rect">
            <a:avLst/>
          </a:prstGeom>
        </p:spPr>
      </p:pic>
      <p:pic>
        <p:nvPicPr>
          <p:cNvPr id="11" name="Graphic 10" descr="Box trolley">
            <a:extLst>
              <a:ext uri="{FF2B5EF4-FFF2-40B4-BE49-F238E27FC236}">
                <a16:creationId xmlns:a16="http://schemas.microsoft.com/office/drawing/2014/main" id="{54DC52ED-13A2-9146-B89E-5C670829E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5965" y="5214643"/>
            <a:ext cx="1326851" cy="1326851"/>
          </a:xfrm>
          <a:prstGeom prst="rect">
            <a:avLst/>
          </a:prstGeom>
        </p:spPr>
      </p:pic>
      <p:pic>
        <p:nvPicPr>
          <p:cNvPr id="13" name="Graphic 12" descr="Shopping cart">
            <a:extLst>
              <a:ext uri="{FF2B5EF4-FFF2-40B4-BE49-F238E27FC236}">
                <a16:creationId xmlns:a16="http://schemas.microsoft.com/office/drawing/2014/main" id="{B78E1B65-61B3-AA4C-A04E-26C5EF671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1521" y="225435"/>
            <a:ext cx="1326851" cy="1326851"/>
          </a:xfrm>
          <a:prstGeom prst="rect">
            <a:avLst/>
          </a:prstGeom>
        </p:spPr>
      </p:pic>
      <p:pic>
        <p:nvPicPr>
          <p:cNvPr id="15" name="Graphic 14" descr="Coins">
            <a:extLst>
              <a:ext uri="{FF2B5EF4-FFF2-40B4-BE49-F238E27FC236}">
                <a16:creationId xmlns:a16="http://schemas.microsoft.com/office/drawing/2014/main" id="{865D4F3B-B2CA-714A-8AA0-F7690357A2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47259" y="3887792"/>
            <a:ext cx="1326851" cy="1326851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374DDAFD-436F-1748-A895-F2BAAC8BD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2172" y="2701596"/>
            <a:ext cx="1502018" cy="1502018"/>
          </a:xfrm>
          <a:prstGeom prst="rect">
            <a:avLst/>
          </a:prstGeom>
        </p:spPr>
      </p:pic>
      <p:pic>
        <p:nvPicPr>
          <p:cNvPr id="1026" name="Picture 2" descr="Actions on Google makes it easy to build apps for Google ...">
            <a:extLst>
              <a:ext uri="{FF2B5EF4-FFF2-40B4-BE49-F238E27FC236}">
                <a16:creationId xmlns:a16="http://schemas.microsoft.com/office/drawing/2014/main" id="{26E30782-A1BD-DE46-B711-C6B8DF40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784" y="2952303"/>
            <a:ext cx="2984255" cy="102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update adds supergroups and pinned posts to ...">
            <a:extLst>
              <a:ext uri="{FF2B5EF4-FFF2-40B4-BE49-F238E27FC236}">
                <a16:creationId xmlns:a16="http://schemas.microsoft.com/office/drawing/2014/main" id="{F40B56BD-19CB-2546-BA86-267692C7F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9" y="2869953"/>
            <a:ext cx="1159656" cy="11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F7897-28D0-9644-B135-988B3489D363}"/>
              </a:ext>
            </a:extLst>
          </p:cNvPr>
          <p:cNvCxnSpPr/>
          <p:nvPr/>
        </p:nvCxnSpPr>
        <p:spPr>
          <a:xfrm>
            <a:off x="1585813" y="3428999"/>
            <a:ext cx="77372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9BDFA2-AE60-6844-AE1D-A0391A53A857}"/>
              </a:ext>
            </a:extLst>
          </p:cNvPr>
          <p:cNvCxnSpPr/>
          <p:nvPr/>
        </p:nvCxnSpPr>
        <p:spPr>
          <a:xfrm>
            <a:off x="5811449" y="3449781"/>
            <a:ext cx="77372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69CFB0-3202-A74D-84EE-F9C62BA95571}"/>
              </a:ext>
            </a:extLst>
          </p:cNvPr>
          <p:cNvCxnSpPr>
            <a:cxnSpLocks/>
          </p:cNvCxnSpPr>
          <p:nvPr/>
        </p:nvCxnSpPr>
        <p:spPr>
          <a:xfrm flipV="1">
            <a:off x="8453141" y="1987105"/>
            <a:ext cx="663426" cy="76417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738078-9C8A-7B40-9B3B-88820D271E2C}"/>
              </a:ext>
            </a:extLst>
          </p:cNvPr>
          <p:cNvCxnSpPr>
            <a:cxnSpLocks/>
          </p:cNvCxnSpPr>
          <p:nvPr/>
        </p:nvCxnSpPr>
        <p:spPr>
          <a:xfrm flipV="1">
            <a:off x="8686489" y="2869953"/>
            <a:ext cx="1312721" cy="42316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322BA4-D4CD-114A-96BA-8ADEF75ECC4D}"/>
              </a:ext>
            </a:extLst>
          </p:cNvPr>
          <p:cNvCxnSpPr>
            <a:cxnSpLocks/>
          </p:cNvCxnSpPr>
          <p:nvPr/>
        </p:nvCxnSpPr>
        <p:spPr>
          <a:xfrm>
            <a:off x="8701190" y="3727938"/>
            <a:ext cx="1298020" cy="58189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BA59A5-FA9A-7742-8309-2C7BADE4D589}"/>
              </a:ext>
            </a:extLst>
          </p:cNvPr>
          <p:cNvCxnSpPr>
            <a:cxnSpLocks/>
          </p:cNvCxnSpPr>
          <p:nvPr/>
        </p:nvCxnSpPr>
        <p:spPr>
          <a:xfrm>
            <a:off x="8453141" y="4117997"/>
            <a:ext cx="618380" cy="86324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7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Roman Bögli</dc:creator>
  <cp:keywords/>
  <dc:description/>
  <cp:lastModifiedBy>Roman Bögli</cp:lastModifiedBy>
  <cp:revision>2</cp:revision>
  <dcterms:created xsi:type="dcterms:W3CDTF">2020-05-11T09:07:43Z</dcterms:created>
  <dcterms:modified xsi:type="dcterms:W3CDTF">2020-05-11T09:18:30Z</dcterms:modified>
  <cp:category/>
</cp:coreProperties>
</file>