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3" r:id="rId15"/>
    <p:sldId id="272" r:id="rId16"/>
    <p:sldId id="275" r:id="rId17"/>
    <p:sldId id="274" r:id="rId18"/>
    <p:sldId id="276" r:id="rId1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74650F-97F8-3A49-9FA3-552B31A5FB32}">
          <p14:sldIdLst/>
        </p14:section>
        <p14:section name="Intro (Roman)" id="{5CB892E8-6A88-D440-AFCD-78F061A821A0}">
          <p14:sldIdLst>
            <p14:sldId id="256"/>
          </p14:sldIdLst>
        </p14:section>
        <p14:section name="Components (Roman)" id="{B1E845CF-691B-6745-8E13-C62A28809514}">
          <p14:sldIdLst>
            <p14:sldId id="265"/>
            <p14:sldId id="257"/>
            <p14:sldId id="259"/>
            <p14:sldId id="260"/>
            <p14:sldId id="262"/>
            <p14:sldId id="263"/>
            <p14:sldId id="264"/>
          </p14:sldIdLst>
        </p14:section>
        <p14:section name="Interactions (Roman)" id="{7D69DAAC-8EC4-6D48-B2F6-0A79283A642C}">
          <p14:sldIdLst>
            <p14:sldId id="266"/>
            <p14:sldId id="267"/>
            <p14:sldId id="268"/>
            <p14:sldId id="269"/>
          </p14:sldIdLst>
        </p14:section>
        <p14:section name="Architecture (Tobias)" id="{3C7B86E4-09D2-D544-8675-6ECD54CE27F6}">
          <p14:sldIdLst>
            <p14:sldId id="270"/>
            <p14:sldId id="273"/>
            <p14:sldId id="272"/>
            <p14:sldId id="275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30"/>
    <p:restoredTop sz="94732"/>
  </p:normalViewPr>
  <p:slideViewPr>
    <p:cSldViewPr snapToGrid="0" snapToObjects="1">
      <p:cViewPr>
        <p:scale>
          <a:sx n="75" d="100"/>
          <a:sy n="75" d="100"/>
        </p:scale>
        <p:origin x="22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7A75-E554-2F42-98E8-BBA936738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C3F5E-6604-F049-8D84-2A71903AE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FC971-7AC2-7646-8044-0385FD94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E411-7803-2340-8298-417A08018025}" type="datetimeFigureOut">
              <a:rPr lang="en-CH" smtClean="0"/>
              <a:t>05/22/2020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8435C-BA12-B64B-911D-D3D65590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CB03C-FEFC-9849-AFE9-A3D2E4236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53A5-716D-1640-80C4-7323B5DE852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1010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F5A4-AF0B-0A4B-8E3A-0D4C06A8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06BE2-4876-3A4B-BA9C-E638EF803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09C85-D2C0-4342-8152-8A15AD27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E411-7803-2340-8298-417A08018025}" type="datetimeFigureOut">
              <a:rPr lang="en-CH" smtClean="0"/>
              <a:t>05/22/2020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5CFE4-3F32-B245-A5EC-951C55193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D6001-2264-EB41-AC8D-65634055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53A5-716D-1640-80C4-7323B5DE852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0025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E76622-BFDC-CC42-93CB-67B620306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BC117-256D-9848-9117-83AB56274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133BC-9602-6742-9398-620221CC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E411-7803-2340-8298-417A08018025}" type="datetimeFigureOut">
              <a:rPr lang="en-CH" smtClean="0"/>
              <a:t>05/22/2020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D6C34-3C0F-3D40-B8A4-AF81A5E44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F66C9-022E-274F-BC1F-6D9E45394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53A5-716D-1640-80C4-7323B5DE852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454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0F72-08C9-884F-9B1A-D7376D7A0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320C6-19AD-444C-BAAC-F380BFFEA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997B0-78B2-8242-A032-1C7F9495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E411-7803-2340-8298-417A08018025}" type="datetimeFigureOut">
              <a:rPr lang="en-CH" smtClean="0"/>
              <a:t>05/22/2020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832FC-9979-7A44-9382-55EBABD3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48E92-B4C0-5944-A622-24B62875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53A5-716D-1640-80C4-7323B5DE852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104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D6EB-68BF-3B45-BD10-D4C1D141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7724D-D6D6-C040-A1D9-6ED872F83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5662B-3087-8C4D-A61A-ED0EA04B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E411-7803-2340-8298-417A08018025}" type="datetimeFigureOut">
              <a:rPr lang="en-CH" smtClean="0"/>
              <a:t>05/22/2020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7CFBE-96B7-2349-AA0B-F0937600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12FE4-358A-1741-9E6E-4F92193F8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53A5-716D-1640-80C4-7323B5DE852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8217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AD62-6CC7-1340-880B-DDAC2863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B88F0-7BF4-3F4C-86CF-0D4D8E022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F7171-3A63-A743-A4CE-38D2BC9FA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62F32-7685-864A-8D12-13D3822F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E411-7803-2340-8298-417A08018025}" type="datetimeFigureOut">
              <a:rPr lang="en-CH" smtClean="0"/>
              <a:t>05/22/2020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4EF8F-F3CB-F547-86E3-D140A6FE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7A351-A0D6-BE4B-B27A-581A592DB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53A5-716D-1640-80C4-7323B5DE852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7071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AF849-9E5F-C743-B9D3-BF980D2CA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76CEA-19E4-EE40-BA04-6D4FE25F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B58CA-7744-7743-85E6-3258481A6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317A9-B408-9F4B-9EC9-5B55B6F0A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95375-1843-3D49-A8A9-BB76744FA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0D591A-7A8B-D84E-B0E2-FCB134973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E411-7803-2340-8298-417A08018025}" type="datetimeFigureOut">
              <a:rPr lang="en-CH" smtClean="0"/>
              <a:t>05/22/2020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871626-C75D-8F45-90B2-3E928658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65CC99-1ADE-F54E-9997-054376EF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53A5-716D-1640-80C4-7323B5DE852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2396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3918-CE01-AA40-A002-A9E97F483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00E6F-C520-7441-A8E5-DC6A90E9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E411-7803-2340-8298-417A08018025}" type="datetimeFigureOut">
              <a:rPr lang="en-CH" smtClean="0"/>
              <a:t>05/22/2020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FAA49-CCEB-0E4A-985F-B00E0E36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10685-BB03-584D-8178-23BDFC90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53A5-716D-1640-80C4-7323B5DE852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923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626F9F-5BF4-444D-8336-A6C91224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E411-7803-2340-8298-417A08018025}" type="datetimeFigureOut">
              <a:rPr lang="en-CH" smtClean="0"/>
              <a:t>05/22/2020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28C36-5F20-2145-BC72-6901E009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F8666-683F-DE4D-B64A-FBDD164E7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53A5-716D-1640-80C4-7323B5DE852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6053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AEAD2-B5EE-3147-93C8-D71EC66E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EE0D4-D38F-D741-A033-A2FF446A7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A48AC-345C-3946-971C-B3678F8E5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24C3C-50C6-274C-ADAC-103790F11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E411-7803-2340-8298-417A08018025}" type="datetimeFigureOut">
              <a:rPr lang="en-CH" smtClean="0"/>
              <a:t>05/22/2020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D9ED7-6ACA-E242-9094-B9787D41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F0226-946C-4F41-889C-C5317491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53A5-716D-1640-80C4-7323B5DE852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163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CB8C-E947-9649-A879-130FC1F60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004A9-9D89-BB4A-8027-AA8D0698A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4523F-5B44-6A43-A680-B12B47356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95E58-0ADF-8241-89F2-58471938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E411-7803-2340-8298-417A08018025}" type="datetimeFigureOut">
              <a:rPr lang="en-CH" smtClean="0"/>
              <a:t>05/22/2020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D24FD-BF83-FB45-9E3B-D6A09686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8D8DE-C99C-4D48-B846-D919914F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53A5-716D-1640-80C4-7323B5DE852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0922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B69A6B-DD5A-BB4C-9530-C93FDCA5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468E5-6A56-3945-A765-13B317922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2131E-307C-454D-8A70-254D3BD0E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DE411-7803-2340-8298-417A08018025}" type="datetimeFigureOut">
              <a:rPr lang="en-CH" smtClean="0"/>
              <a:t>05/22/2020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48E58-1440-5344-A970-A7CD5FB9A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218C5-3DE4-824C-AD4F-0F38A3864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053A5-716D-1640-80C4-7323B5DE852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4732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7B79-86C1-6546-82E2-AF274930E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5809"/>
            <a:ext cx="9144000" cy="1109208"/>
          </a:xfrm>
        </p:spPr>
        <p:txBody>
          <a:bodyPr/>
          <a:lstStyle/>
          <a:p>
            <a:r>
              <a:rPr lang="en-CH" dirty="0"/>
              <a:t>SpeechBasedGroceries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0C086-5CA5-D34D-8A9E-F66AB4E73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36409"/>
            <a:ext cx="9144000" cy="1655762"/>
          </a:xfrm>
        </p:spPr>
        <p:txBody>
          <a:bodyPr>
            <a:normAutofit/>
          </a:bodyPr>
          <a:lstStyle/>
          <a:p>
            <a:r>
              <a:rPr lang="en-CH" sz="1800" dirty="0"/>
              <a:t>Enterprise Application Integration</a:t>
            </a:r>
          </a:p>
          <a:p>
            <a:r>
              <a:rPr lang="en-CH" sz="1800" dirty="0"/>
              <a:t>Semester Project</a:t>
            </a:r>
          </a:p>
          <a:p>
            <a:r>
              <a:rPr lang="en-CH" sz="1800" dirty="0"/>
              <a:t>Rosario, Tobias, Roman</a:t>
            </a:r>
          </a:p>
        </p:txBody>
      </p:sp>
      <p:pic>
        <p:nvPicPr>
          <p:cNvPr id="1026" name="Picture 2" descr="Groceries - SERVICE ON DOORSTEP">
            <a:extLst>
              <a:ext uri="{FF2B5EF4-FFF2-40B4-BE49-F238E27FC236}">
                <a16:creationId xmlns:a16="http://schemas.microsoft.com/office/drawing/2014/main" id="{0893A540-2B78-FE4A-9E81-6642DC23E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43564"/>
            <a:ext cx="12192000" cy="326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12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D99FB4-5C85-1D45-9CCF-D8E1BF0BE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517" y="1087913"/>
            <a:ext cx="8802966" cy="468217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C0D5EDF-3840-5646-9D30-050DA1602F43}"/>
              </a:ext>
            </a:extLst>
          </p:cNvPr>
          <p:cNvSpPr txBox="1">
            <a:spLocks/>
          </p:cNvSpPr>
          <p:nvPr/>
        </p:nvSpPr>
        <p:spPr>
          <a:xfrm>
            <a:off x="838200" y="49118"/>
            <a:ext cx="10515600" cy="558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H" sz="2800" dirty="0"/>
              <a:t>Querying Nutrition Facts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0002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BCDD76-AB32-D845-A56B-5C88A82AC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87" y="921738"/>
            <a:ext cx="8403626" cy="5324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DFE06D7-8137-1C4E-9D6C-3466C9D24518}"/>
              </a:ext>
            </a:extLst>
          </p:cNvPr>
          <p:cNvSpPr txBox="1">
            <a:spLocks/>
          </p:cNvSpPr>
          <p:nvPr/>
        </p:nvSpPr>
        <p:spPr>
          <a:xfrm>
            <a:off x="838200" y="49118"/>
            <a:ext cx="10515600" cy="558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H" sz="2800" dirty="0"/>
              <a:t>Querying Fridge Inventory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437720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D9ADB1F-7835-1947-B295-C2967393C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118"/>
            <a:ext cx="10515600" cy="558873"/>
          </a:xfrm>
        </p:spPr>
        <p:txBody>
          <a:bodyPr/>
          <a:lstStyle/>
          <a:p>
            <a:pPr algn="ctr"/>
            <a:r>
              <a:rPr lang="en-CH" sz="2800" dirty="0"/>
              <a:t>Ordering Food</a:t>
            </a:r>
            <a:endParaRPr lang="en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188622-C8C4-844F-AD9D-1F30E3707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18" y="652752"/>
            <a:ext cx="10252364" cy="606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13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279D1-97FA-8F4A-82E8-3C742F2A2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CH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694404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0EAF5-A1AF-4425-86AD-20570996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Different models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B5CAF9-F6E1-42AC-B435-0F3D2919F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062"/>
          <a:stretch/>
        </p:blipFill>
        <p:spPr>
          <a:xfrm>
            <a:off x="1020931" y="1825625"/>
            <a:ext cx="3301809" cy="4351338"/>
          </a:xfrm>
          <a:prstGeom prst="rect">
            <a:avLst/>
          </a:prstGeom>
        </p:spPr>
      </p:pic>
      <p:sp>
        <p:nvSpPr>
          <p:cNvPr id="5" name="Diamond 4">
            <a:extLst>
              <a:ext uri="{FF2B5EF4-FFF2-40B4-BE49-F238E27FC236}">
                <a16:creationId xmlns:a16="http://schemas.microsoft.com/office/drawing/2014/main" id="{A0612185-1966-4F02-9223-D8521BD517B2}"/>
              </a:ext>
            </a:extLst>
          </p:cNvPr>
          <p:cNvSpPr/>
          <p:nvPr/>
        </p:nvSpPr>
        <p:spPr>
          <a:xfrm>
            <a:off x="4954629" y="1961515"/>
            <a:ext cx="287112" cy="2871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B0E3482C-F4DD-4DB1-AAC7-BC5A5186AAC4}"/>
              </a:ext>
            </a:extLst>
          </p:cNvPr>
          <p:cNvSpPr/>
          <p:nvPr/>
        </p:nvSpPr>
        <p:spPr>
          <a:xfrm>
            <a:off x="4954629" y="3339618"/>
            <a:ext cx="287112" cy="287112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7F67E03-6FBA-4C35-8E89-692FF10F0CFC}"/>
              </a:ext>
            </a:extLst>
          </p:cNvPr>
          <p:cNvSpPr/>
          <p:nvPr/>
        </p:nvSpPr>
        <p:spPr>
          <a:xfrm>
            <a:off x="4954629" y="4703592"/>
            <a:ext cx="287112" cy="287112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4C22DFB0-7DFC-4217-A9E8-101E847192A8}"/>
              </a:ext>
            </a:extLst>
          </p:cNvPr>
          <p:cNvSpPr/>
          <p:nvPr/>
        </p:nvSpPr>
        <p:spPr>
          <a:xfrm>
            <a:off x="4887577" y="5829395"/>
            <a:ext cx="354164" cy="261860"/>
          </a:xfrm>
          <a:prstGeom prst="parallelogra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19795D6D-8837-48FE-8917-08D516957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48462" y="1690688"/>
            <a:ext cx="583391" cy="5833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781C29-3D10-4A64-B99D-C2F0E509DE2A}"/>
              </a:ext>
            </a:extLst>
          </p:cNvPr>
          <p:cNvSpPr txBox="1"/>
          <p:nvPr/>
        </p:nvSpPr>
        <p:spPr>
          <a:xfrm>
            <a:off x="5241741" y="2185347"/>
            <a:ext cx="142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Customer</a:t>
            </a:r>
            <a:endParaRPr lang="en-GB" dirty="0"/>
          </a:p>
        </p:txBody>
      </p:sp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E522D58A-C44C-46D3-AF26-03E079FA3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48462" y="3059245"/>
            <a:ext cx="583391" cy="5833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06D0166-7E0E-491F-AE84-632AFB54784C}"/>
              </a:ext>
            </a:extLst>
          </p:cNvPr>
          <p:cNvSpPr txBox="1"/>
          <p:nvPr/>
        </p:nvSpPr>
        <p:spPr>
          <a:xfrm>
            <a:off x="5241741" y="3553904"/>
            <a:ext cx="142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Customer</a:t>
            </a:r>
            <a:endParaRPr lang="en-GB" dirty="0"/>
          </a:p>
        </p:txBody>
      </p:sp>
      <p:pic>
        <p:nvPicPr>
          <p:cNvPr id="14" name="Graphic 13" descr="User">
            <a:extLst>
              <a:ext uri="{FF2B5EF4-FFF2-40B4-BE49-F238E27FC236}">
                <a16:creationId xmlns:a16="http://schemas.microsoft.com/office/drawing/2014/main" id="{F25DF815-C432-4474-9863-DDFC07807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48462" y="4517495"/>
            <a:ext cx="583391" cy="5833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95F9A2-2567-4402-A915-5FD5F4DFBCA0}"/>
              </a:ext>
            </a:extLst>
          </p:cNvPr>
          <p:cNvSpPr txBox="1"/>
          <p:nvPr/>
        </p:nvSpPr>
        <p:spPr>
          <a:xfrm>
            <a:off x="5241741" y="5012154"/>
            <a:ext cx="142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Customer</a:t>
            </a:r>
            <a:endParaRPr lang="en-GB" dirty="0"/>
          </a:p>
        </p:txBody>
      </p:sp>
      <p:pic>
        <p:nvPicPr>
          <p:cNvPr id="16" name="Graphic 15" descr="User">
            <a:extLst>
              <a:ext uri="{FF2B5EF4-FFF2-40B4-BE49-F238E27FC236}">
                <a16:creationId xmlns:a16="http://schemas.microsoft.com/office/drawing/2014/main" id="{D2605397-E135-4432-83B8-FD71D0EAB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48462" y="5614204"/>
            <a:ext cx="583391" cy="5833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0957D6-00A6-4ADF-AE3A-96FCF394E7CF}"/>
              </a:ext>
            </a:extLst>
          </p:cNvPr>
          <p:cNvSpPr txBox="1"/>
          <p:nvPr/>
        </p:nvSpPr>
        <p:spPr>
          <a:xfrm>
            <a:off x="5241741" y="6108863"/>
            <a:ext cx="142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Customer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9514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AA84-6C9A-457A-B0D1-45365FD02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/>
              <a:t>Clients</a:t>
            </a:r>
            <a:endParaRPr lang="en-GB" dirty="0"/>
          </a:p>
        </p:txBody>
      </p:sp>
      <p:pic>
        <p:nvPicPr>
          <p:cNvPr id="5" name="Content Placeholder 4" descr="introduction">
            <a:extLst>
              <a:ext uri="{FF2B5EF4-FFF2-40B4-BE49-F238E27FC236}">
                <a16:creationId xmlns:a16="http://schemas.microsoft.com/office/drawing/2014/main" id="{5A8E60B2-4606-43B8-B58A-9E2814B8EB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540" y="744452"/>
            <a:ext cx="8093709" cy="536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401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85AD-3AEE-41BD-AFB1-5CF5C406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API Client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68EFFF8-413D-4DBF-B0EF-57F5718DF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367" y="3216680"/>
            <a:ext cx="2011680" cy="5343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AECCF5-6225-43CB-AF25-20FEE5F71138}"/>
              </a:ext>
            </a:extLst>
          </p:cNvPr>
          <p:cNvSpPr txBox="1"/>
          <p:nvPr/>
        </p:nvSpPr>
        <p:spPr>
          <a:xfrm>
            <a:off x="689498" y="3830975"/>
            <a:ext cx="404437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OpenAPI Specification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2977E3-6C0E-4EED-93BB-EE52E91A4310}"/>
              </a:ext>
            </a:extLst>
          </p:cNvPr>
          <p:cNvCxnSpPr>
            <a:cxnSpLocks/>
          </p:cNvCxnSpPr>
          <p:nvPr/>
        </p:nvCxnSpPr>
        <p:spPr>
          <a:xfrm>
            <a:off x="3133817" y="3402828"/>
            <a:ext cx="571722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AFDEFC4-97BC-4A27-8EBE-A10525F1E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750" y="2752683"/>
            <a:ext cx="3122295" cy="12887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8" name="Picture 10" descr="C-Sharp – Wikipedia">
            <a:extLst>
              <a:ext uri="{FF2B5EF4-FFF2-40B4-BE49-F238E27FC236}">
                <a16:creationId xmlns:a16="http://schemas.microsoft.com/office/drawing/2014/main" id="{F3F8A034-AEF6-4211-80F8-9D4A5CB68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346" y="2465091"/>
            <a:ext cx="1707878" cy="187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28FD53-C1E8-4F60-A72A-5779454FCB5F}"/>
              </a:ext>
            </a:extLst>
          </p:cNvPr>
          <p:cNvSpPr txBox="1"/>
          <p:nvPr/>
        </p:nvSpPr>
        <p:spPr>
          <a:xfrm>
            <a:off x="10418447" y="3253704"/>
            <a:ext cx="1564926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- Client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5403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85AD-3AEE-41BD-AFB1-5CF5C406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API Client - Example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2120C0-FF3A-4CF5-B10A-36096BEE9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8" y="1534346"/>
            <a:ext cx="4431159" cy="302086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44CA0E-719A-432A-A0AD-18F4685E1505}"/>
              </a:ext>
            </a:extLst>
          </p:cNvPr>
          <p:cNvCxnSpPr>
            <a:cxnSpLocks/>
          </p:cNvCxnSpPr>
          <p:nvPr/>
        </p:nvCxnSpPr>
        <p:spPr>
          <a:xfrm>
            <a:off x="4540568" y="2151072"/>
            <a:ext cx="384883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40B54A7-E687-44B9-BAD7-786126AF6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185" y="1520989"/>
            <a:ext cx="3038511" cy="33131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8EBF0A-02E0-456F-8656-877EBD5DB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808" y="1688144"/>
            <a:ext cx="3592062" cy="1142929"/>
          </a:xfrm>
          <a:prstGeom prst="rect">
            <a:avLst/>
          </a:prstGeom>
        </p:spPr>
      </p:pic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A72BDBD3-F08F-43A0-95FC-7B1523DF263B}"/>
              </a:ext>
            </a:extLst>
          </p:cNvPr>
          <p:cNvSpPr/>
          <p:nvPr/>
        </p:nvSpPr>
        <p:spPr>
          <a:xfrm>
            <a:off x="9127532" y="1492958"/>
            <a:ext cx="356144" cy="356144"/>
          </a:xfrm>
          <a:prstGeom prst="star5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5F5BB50C-758E-4224-B049-09D368B38646}"/>
              </a:ext>
            </a:extLst>
          </p:cNvPr>
          <p:cNvSpPr/>
          <p:nvPr/>
        </p:nvSpPr>
        <p:spPr>
          <a:xfrm>
            <a:off x="8504808" y="2173017"/>
            <a:ext cx="245400" cy="245400"/>
          </a:xfrm>
          <a:prstGeom prst="diamond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5AEED2DE-C049-48C9-84E4-EA7E534BAC0A}"/>
              </a:ext>
            </a:extLst>
          </p:cNvPr>
          <p:cNvSpPr/>
          <p:nvPr/>
        </p:nvSpPr>
        <p:spPr>
          <a:xfrm>
            <a:off x="6878378" y="3012460"/>
            <a:ext cx="543354" cy="543354"/>
          </a:xfrm>
          <a:prstGeom prst="diamond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7D2397-05B1-4BE3-9F43-E5D5605202C0}"/>
              </a:ext>
            </a:extLst>
          </p:cNvPr>
          <p:cNvSpPr txBox="1"/>
          <p:nvPr/>
        </p:nvSpPr>
        <p:spPr>
          <a:xfrm>
            <a:off x="8504808" y="3012460"/>
            <a:ext cx="195626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MapProduct(    )</a:t>
            </a:r>
          </a:p>
          <a:p>
            <a:r>
              <a:rPr lang="de-CH" dirty="0"/>
              <a:t>&gt; Returns </a:t>
            </a:r>
            <a:endParaRPr lang="en-GB" dirty="0"/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A93818DE-D716-41A3-A0ED-265790C294D7}"/>
              </a:ext>
            </a:extLst>
          </p:cNvPr>
          <p:cNvSpPr/>
          <p:nvPr/>
        </p:nvSpPr>
        <p:spPr>
          <a:xfrm>
            <a:off x="9810039" y="3103790"/>
            <a:ext cx="245400" cy="245400"/>
          </a:xfrm>
          <a:prstGeom prst="diamond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3E888336-9F18-49B8-87CE-16CBAFB279B6}"/>
              </a:ext>
            </a:extLst>
          </p:cNvPr>
          <p:cNvSpPr/>
          <p:nvPr/>
        </p:nvSpPr>
        <p:spPr>
          <a:xfrm>
            <a:off x="9551321" y="3349190"/>
            <a:ext cx="269402" cy="269402"/>
          </a:xfrm>
          <a:prstGeom prst="star5">
            <a:avLst>
              <a:gd name="adj" fmla="val 22079"/>
              <a:gd name="hf" fmla="val 105146"/>
              <a:gd name="vf" fmla="val 110557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839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85AD-3AEE-41BD-AFB1-5CF5C406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SQL Client</a:t>
            </a:r>
            <a:endParaRPr lang="en-GB" dirty="0"/>
          </a:p>
        </p:txBody>
      </p:sp>
      <p:pic>
        <p:nvPicPr>
          <p:cNvPr id="2058" name="Picture 10" descr="C-Sharp – Wikipedia">
            <a:extLst>
              <a:ext uri="{FF2B5EF4-FFF2-40B4-BE49-F238E27FC236}">
                <a16:creationId xmlns:a16="http://schemas.microsoft.com/office/drawing/2014/main" id="{F3F8A034-AEF6-4211-80F8-9D4A5CB68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99" y="1490562"/>
            <a:ext cx="1707878" cy="187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28FD53-C1E8-4F60-A72A-5779454FCB5F}"/>
              </a:ext>
            </a:extLst>
          </p:cNvPr>
          <p:cNvSpPr txBox="1"/>
          <p:nvPr/>
        </p:nvSpPr>
        <p:spPr>
          <a:xfrm>
            <a:off x="8130600" y="2279175"/>
            <a:ext cx="1564926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- Client</a:t>
            </a:r>
            <a:endParaRPr lang="en-GB" dirty="0"/>
          </a:p>
        </p:txBody>
      </p:sp>
      <p:pic>
        <p:nvPicPr>
          <p:cNvPr id="4098" name="Picture 2" descr="Microsoft Azure SQL Database - SQL Azure Database - Intellipaat">
            <a:extLst>
              <a:ext uri="{FF2B5EF4-FFF2-40B4-BE49-F238E27FC236}">
                <a16:creationId xmlns:a16="http://schemas.microsoft.com/office/drawing/2014/main" id="{F138A665-075B-4CDD-AA6C-BE558785B4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3" r="13854"/>
          <a:stretch/>
        </p:blipFill>
        <p:spPr bwMode="auto">
          <a:xfrm>
            <a:off x="-170526" y="2786440"/>
            <a:ext cx="4083037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B9860A5A-5F40-4955-B031-60C4303CED71}"/>
              </a:ext>
            </a:extLst>
          </p:cNvPr>
          <p:cNvSpPr/>
          <p:nvPr/>
        </p:nvSpPr>
        <p:spPr>
          <a:xfrm>
            <a:off x="2528286" y="3036163"/>
            <a:ext cx="3568824" cy="1429305"/>
          </a:xfrm>
          <a:prstGeom prst="curvedRightArrow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BC5B232A-7799-4154-8194-54DB8618CA41}"/>
              </a:ext>
            </a:extLst>
          </p:cNvPr>
          <p:cNvSpPr/>
          <p:nvPr/>
        </p:nvSpPr>
        <p:spPr>
          <a:xfrm>
            <a:off x="6275320" y="4036821"/>
            <a:ext cx="287112" cy="287112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9E0F4C-C916-4386-B683-CD86204FB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222" y="3376421"/>
            <a:ext cx="8210550" cy="3276600"/>
          </a:xfrm>
          <a:prstGeom prst="rect">
            <a:avLst/>
          </a:prstGeom>
        </p:spPr>
      </p:pic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A34F8277-9FDA-4ADF-A95B-ECC064AC87D5}"/>
              </a:ext>
            </a:extLst>
          </p:cNvPr>
          <p:cNvSpPr/>
          <p:nvPr/>
        </p:nvSpPr>
        <p:spPr>
          <a:xfrm>
            <a:off x="10291252" y="3522271"/>
            <a:ext cx="287112" cy="287112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51A9ECAC-E9C2-4BC9-B46B-936E8BF8C0CD}"/>
              </a:ext>
            </a:extLst>
          </p:cNvPr>
          <p:cNvSpPr/>
          <p:nvPr/>
        </p:nvSpPr>
        <p:spPr>
          <a:xfrm>
            <a:off x="9485642" y="3750815"/>
            <a:ext cx="356144" cy="35614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D529E762-8EDE-4B4D-ABFE-A2B05E609B51}"/>
              </a:ext>
            </a:extLst>
          </p:cNvPr>
          <p:cNvSpPr/>
          <p:nvPr/>
        </p:nvSpPr>
        <p:spPr>
          <a:xfrm>
            <a:off x="8259838" y="6149703"/>
            <a:ext cx="356144" cy="35614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22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279D1-97FA-8F4A-82E8-3C742F2A2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CH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223873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886206-FB74-7E46-90F4-0899610AE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45" y="233660"/>
            <a:ext cx="11847510" cy="639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3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886206-FB74-7E46-90F4-0899610AE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45" y="233660"/>
            <a:ext cx="11847510" cy="6390679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F6DD873-1C8D-F843-90BF-C760EACA2F25}"/>
              </a:ext>
            </a:extLst>
          </p:cNvPr>
          <p:cNvSpPr/>
          <p:nvPr/>
        </p:nvSpPr>
        <p:spPr>
          <a:xfrm>
            <a:off x="102310" y="2775172"/>
            <a:ext cx="7014663" cy="1413164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2CDC4C2-8798-6E42-ACF3-7F47239C5C19}"/>
              </a:ext>
            </a:extLst>
          </p:cNvPr>
          <p:cNvSpPr/>
          <p:nvPr/>
        </p:nvSpPr>
        <p:spPr>
          <a:xfrm rot="3105005">
            <a:off x="8047432" y="4874054"/>
            <a:ext cx="2850633" cy="1068028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E0E6DC1-F994-354D-8029-C42789391C2F}"/>
              </a:ext>
            </a:extLst>
          </p:cNvPr>
          <p:cNvSpPr/>
          <p:nvPr/>
        </p:nvSpPr>
        <p:spPr>
          <a:xfrm rot="1183228">
            <a:off x="8818738" y="3851035"/>
            <a:ext cx="3347716" cy="997494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6AD49A-C7DE-AD45-8A26-1372A84127B3}"/>
              </a:ext>
            </a:extLst>
          </p:cNvPr>
          <p:cNvGrpSpPr/>
          <p:nvPr/>
        </p:nvGrpSpPr>
        <p:grpSpPr>
          <a:xfrm>
            <a:off x="8915030" y="2084901"/>
            <a:ext cx="3080784" cy="1350937"/>
            <a:chOff x="8915030" y="2084901"/>
            <a:chExt cx="3080784" cy="1350937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40936C1-6BA5-4646-8CF1-3E83C727735C}"/>
                </a:ext>
              </a:extLst>
            </p:cNvPr>
            <p:cNvSpPr/>
            <p:nvPr/>
          </p:nvSpPr>
          <p:spPr>
            <a:xfrm rot="20634761">
              <a:off x="8915030" y="2862333"/>
              <a:ext cx="1531530" cy="573505"/>
            </a:xfrm>
            <a:prstGeom prst="round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E65AF09-6724-B248-863E-688B39BE608C}"/>
                </a:ext>
              </a:extLst>
            </p:cNvPr>
            <p:cNvSpPr/>
            <p:nvPr/>
          </p:nvSpPr>
          <p:spPr>
            <a:xfrm rot="20634761">
              <a:off x="10514407" y="2084901"/>
              <a:ext cx="1481407" cy="1226171"/>
            </a:xfrm>
            <a:prstGeom prst="round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1A3F0B1-4C70-114A-AD82-EF43AB62C4BB}"/>
              </a:ext>
            </a:extLst>
          </p:cNvPr>
          <p:cNvSpPr/>
          <p:nvPr/>
        </p:nvSpPr>
        <p:spPr>
          <a:xfrm rot="18718043">
            <a:off x="6291320" y="154376"/>
            <a:ext cx="2972411" cy="1698083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43985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F31D-4F1C-0E4E-8BBA-1541374D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7C68-FAA7-9640-BF30-D58A21D44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05598-6BB9-A242-AF00-0100C0DE709A}"/>
              </a:ext>
            </a:extLst>
          </p:cNvPr>
          <p:cNvGrpSpPr/>
          <p:nvPr/>
        </p:nvGrpSpPr>
        <p:grpSpPr>
          <a:xfrm>
            <a:off x="786344" y="111956"/>
            <a:ext cx="10619312" cy="6634087"/>
            <a:chOff x="786344" y="111956"/>
            <a:chExt cx="10619312" cy="663408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260045E-D320-4945-8485-D71B4C847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6344" y="111956"/>
              <a:ext cx="10619312" cy="663408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027AC79-8A75-8F41-8209-7320CF021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522493"/>
              <a:ext cx="10268883" cy="49166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1813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06AD49A-C7DE-AD45-8A26-1372A84127B3}"/>
              </a:ext>
            </a:extLst>
          </p:cNvPr>
          <p:cNvGrpSpPr/>
          <p:nvPr/>
        </p:nvGrpSpPr>
        <p:grpSpPr>
          <a:xfrm>
            <a:off x="8915030" y="2084901"/>
            <a:ext cx="3080784" cy="1350937"/>
            <a:chOff x="8915030" y="2084901"/>
            <a:chExt cx="3080784" cy="135093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E65AF09-6724-B248-863E-688B39BE608C}"/>
                </a:ext>
              </a:extLst>
            </p:cNvPr>
            <p:cNvSpPr/>
            <p:nvPr/>
          </p:nvSpPr>
          <p:spPr>
            <a:xfrm rot="20634761">
              <a:off x="10514407" y="2084901"/>
              <a:ext cx="1481407" cy="1226171"/>
            </a:xfrm>
            <a:prstGeom prst="round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40936C1-6BA5-4646-8CF1-3E83C727735C}"/>
                </a:ext>
              </a:extLst>
            </p:cNvPr>
            <p:cNvSpPr/>
            <p:nvPr/>
          </p:nvSpPr>
          <p:spPr>
            <a:xfrm rot="20634761">
              <a:off x="8915030" y="2862333"/>
              <a:ext cx="1531530" cy="573505"/>
            </a:xfrm>
            <a:prstGeom prst="round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A886206-FB74-7E46-90F4-0899610AE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45" y="233660"/>
            <a:ext cx="11847510" cy="6390679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F6DD873-1C8D-F843-90BF-C760EACA2F25}"/>
              </a:ext>
            </a:extLst>
          </p:cNvPr>
          <p:cNvSpPr/>
          <p:nvPr/>
        </p:nvSpPr>
        <p:spPr>
          <a:xfrm>
            <a:off x="102310" y="2775172"/>
            <a:ext cx="7014663" cy="1413164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2CDC4C2-8798-6E42-ACF3-7F47239C5C19}"/>
              </a:ext>
            </a:extLst>
          </p:cNvPr>
          <p:cNvSpPr/>
          <p:nvPr/>
        </p:nvSpPr>
        <p:spPr>
          <a:xfrm rot="3105005">
            <a:off x="8047432" y="4874054"/>
            <a:ext cx="2850633" cy="1068028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E0E6DC1-F994-354D-8029-C42789391C2F}"/>
              </a:ext>
            </a:extLst>
          </p:cNvPr>
          <p:cNvSpPr/>
          <p:nvPr/>
        </p:nvSpPr>
        <p:spPr>
          <a:xfrm rot="1183228">
            <a:off x="8818738" y="3851035"/>
            <a:ext cx="3347716" cy="997494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1A3F0B1-4C70-114A-AD82-EF43AB62C4BB}"/>
              </a:ext>
            </a:extLst>
          </p:cNvPr>
          <p:cNvSpPr/>
          <p:nvPr/>
        </p:nvSpPr>
        <p:spPr>
          <a:xfrm rot="18718043">
            <a:off x="7986541" y="559979"/>
            <a:ext cx="2972411" cy="1698083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44718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E0E6DC1-F994-354D-8029-C42789391C2F}"/>
              </a:ext>
            </a:extLst>
          </p:cNvPr>
          <p:cNvSpPr/>
          <p:nvPr/>
        </p:nvSpPr>
        <p:spPr>
          <a:xfrm rot="1183228">
            <a:off x="8818738" y="3851035"/>
            <a:ext cx="3347716" cy="997494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886206-FB74-7E46-90F4-0899610AE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45" y="233660"/>
            <a:ext cx="11847510" cy="639067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06AD49A-C7DE-AD45-8A26-1372A84127B3}"/>
              </a:ext>
            </a:extLst>
          </p:cNvPr>
          <p:cNvGrpSpPr/>
          <p:nvPr/>
        </p:nvGrpSpPr>
        <p:grpSpPr>
          <a:xfrm>
            <a:off x="8915030" y="2084901"/>
            <a:ext cx="3080784" cy="1350937"/>
            <a:chOff x="8915030" y="2084901"/>
            <a:chExt cx="3080784" cy="135093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E65AF09-6724-B248-863E-688B39BE608C}"/>
                </a:ext>
              </a:extLst>
            </p:cNvPr>
            <p:cNvSpPr/>
            <p:nvPr/>
          </p:nvSpPr>
          <p:spPr>
            <a:xfrm rot="20634761">
              <a:off x="10514407" y="2084901"/>
              <a:ext cx="1481407" cy="1226171"/>
            </a:xfrm>
            <a:prstGeom prst="round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40936C1-6BA5-4646-8CF1-3E83C727735C}"/>
                </a:ext>
              </a:extLst>
            </p:cNvPr>
            <p:cNvSpPr/>
            <p:nvPr/>
          </p:nvSpPr>
          <p:spPr>
            <a:xfrm rot="20634761">
              <a:off x="8915030" y="2862333"/>
              <a:ext cx="1531530" cy="573505"/>
            </a:xfrm>
            <a:prstGeom prst="round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F6DD873-1C8D-F843-90BF-C760EACA2F25}"/>
              </a:ext>
            </a:extLst>
          </p:cNvPr>
          <p:cNvSpPr/>
          <p:nvPr/>
        </p:nvSpPr>
        <p:spPr>
          <a:xfrm>
            <a:off x="102310" y="2775172"/>
            <a:ext cx="7014663" cy="1413164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2CDC4C2-8798-6E42-ACF3-7F47239C5C19}"/>
              </a:ext>
            </a:extLst>
          </p:cNvPr>
          <p:cNvSpPr/>
          <p:nvPr/>
        </p:nvSpPr>
        <p:spPr>
          <a:xfrm rot="3105005">
            <a:off x="8047432" y="4874054"/>
            <a:ext cx="2850633" cy="1068028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1A3F0B1-4C70-114A-AD82-EF43AB62C4BB}"/>
              </a:ext>
            </a:extLst>
          </p:cNvPr>
          <p:cNvSpPr/>
          <p:nvPr/>
        </p:nvSpPr>
        <p:spPr>
          <a:xfrm rot="18718043">
            <a:off x="7986541" y="559979"/>
            <a:ext cx="2972411" cy="1698083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9501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2CDC4C2-8798-6E42-ACF3-7F47239C5C19}"/>
              </a:ext>
            </a:extLst>
          </p:cNvPr>
          <p:cNvSpPr/>
          <p:nvPr/>
        </p:nvSpPr>
        <p:spPr>
          <a:xfrm rot="3105005">
            <a:off x="8047432" y="4874054"/>
            <a:ext cx="2850633" cy="1068028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886206-FB74-7E46-90F4-0899610AE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45" y="233660"/>
            <a:ext cx="11847510" cy="6390679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E0E6DC1-F994-354D-8029-C42789391C2F}"/>
              </a:ext>
            </a:extLst>
          </p:cNvPr>
          <p:cNvSpPr/>
          <p:nvPr/>
        </p:nvSpPr>
        <p:spPr>
          <a:xfrm rot="1183228">
            <a:off x="8812749" y="3849994"/>
            <a:ext cx="3365018" cy="933447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6AD49A-C7DE-AD45-8A26-1372A84127B3}"/>
              </a:ext>
            </a:extLst>
          </p:cNvPr>
          <p:cNvGrpSpPr/>
          <p:nvPr/>
        </p:nvGrpSpPr>
        <p:grpSpPr>
          <a:xfrm>
            <a:off x="8915030" y="2084901"/>
            <a:ext cx="3080784" cy="1350937"/>
            <a:chOff x="8915030" y="2084901"/>
            <a:chExt cx="3080784" cy="135093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E65AF09-6724-B248-863E-688B39BE608C}"/>
                </a:ext>
              </a:extLst>
            </p:cNvPr>
            <p:cNvSpPr/>
            <p:nvPr/>
          </p:nvSpPr>
          <p:spPr>
            <a:xfrm rot="20634761">
              <a:off x="10514407" y="2084901"/>
              <a:ext cx="1481407" cy="1226171"/>
            </a:xfrm>
            <a:prstGeom prst="round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40936C1-6BA5-4646-8CF1-3E83C727735C}"/>
                </a:ext>
              </a:extLst>
            </p:cNvPr>
            <p:cNvSpPr/>
            <p:nvPr/>
          </p:nvSpPr>
          <p:spPr>
            <a:xfrm rot="20634761">
              <a:off x="8915030" y="2862333"/>
              <a:ext cx="1531530" cy="573505"/>
            </a:xfrm>
            <a:prstGeom prst="round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F6DD873-1C8D-F843-90BF-C760EACA2F25}"/>
              </a:ext>
            </a:extLst>
          </p:cNvPr>
          <p:cNvSpPr/>
          <p:nvPr/>
        </p:nvSpPr>
        <p:spPr>
          <a:xfrm>
            <a:off x="102310" y="2775172"/>
            <a:ext cx="7014663" cy="1413164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1A3F0B1-4C70-114A-AD82-EF43AB62C4BB}"/>
              </a:ext>
            </a:extLst>
          </p:cNvPr>
          <p:cNvSpPr/>
          <p:nvPr/>
        </p:nvSpPr>
        <p:spPr>
          <a:xfrm rot="18718043">
            <a:off x="7986541" y="559979"/>
            <a:ext cx="2972411" cy="1698083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7093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279D1-97FA-8F4A-82E8-3C742F2A2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CH" dirty="0"/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3155623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48</Words>
  <Application>Microsoft Office PowerPoint</Application>
  <PresentationFormat>Widescreen</PresentationFormat>
  <Paragraphs>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SpeechBasedGroceries</vt:lpstr>
      <vt:lpstr>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Interactions</vt:lpstr>
      <vt:lpstr>PowerPoint Presentation</vt:lpstr>
      <vt:lpstr>PowerPoint Presentation</vt:lpstr>
      <vt:lpstr>Ordering Food</vt:lpstr>
      <vt:lpstr>Architecture</vt:lpstr>
      <vt:lpstr>Different models</vt:lpstr>
      <vt:lpstr>Clients</vt:lpstr>
      <vt:lpstr>API Client</vt:lpstr>
      <vt:lpstr>API Client - Example</vt:lpstr>
      <vt:lpstr>SQL Client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SpeechBasedGroceries</dc:title>
  <dc:creator>Tobias Koller</dc:creator>
  <cp:lastModifiedBy>Tobias Koller</cp:lastModifiedBy>
  <cp:revision>5</cp:revision>
  <dcterms:created xsi:type="dcterms:W3CDTF">2020-05-22T11:55:01Z</dcterms:created>
  <dcterms:modified xsi:type="dcterms:W3CDTF">2020-05-22T12:31:16Z</dcterms:modified>
</cp:coreProperties>
</file>