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74650F-97F8-3A49-9FA3-552B31A5FB32}">
          <p14:sldIdLst/>
        </p14:section>
        <p14:section name="Intro (Roman)" id="{5CB892E8-6A88-D440-AFCD-78F061A821A0}">
          <p14:sldIdLst>
            <p14:sldId id="256"/>
          </p14:sldIdLst>
        </p14:section>
        <p14:section name="Components (Roman)" id="{B1E845CF-691B-6745-8E13-C62A28809514}">
          <p14:sldIdLst>
            <p14:sldId id="265"/>
            <p14:sldId id="257"/>
            <p14:sldId id="259"/>
            <p14:sldId id="260"/>
            <p14:sldId id="262"/>
            <p14:sldId id="263"/>
            <p14:sldId id="264"/>
          </p14:sldIdLst>
        </p14:section>
        <p14:section name="Interactions (Roman)" id="{7D69DAAC-8EC4-6D48-B2F6-0A79283A642C}">
          <p14:sldIdLst>
            <p14:sldId id="266"/>
            <p14:sldId id="267"/>
            <p14:sldId id="268"/>
            <p14:sldId id="269"/>
          </p14:sldIdLst>
        </p14:section>
        <p14:section name="Architecture (Tobias)" id="{3C7B86E4-09D2-D544-8675-6ECD54CE27F6}">
          <p14:sldIdLst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30"/>
    <p:restoredTop sz="94732"/>
  </p:normalViewPr>
  <p:slideViewPr>
    <p:cSldViewPr snapToGrid="0" snapToObjects="1">
      <p:cViewPr varScale="1">
        <p:scale>
          <a:sx n="199" d="100"/>
          <a:sy n="199" d="100"/>
        </p:scale>
        <p:origin x="1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7A75-E554-2F42-98E8-BBA936738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C3F5E-6604-F049-8D84-2A71903AE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FC971-7AC2-7646-8044-0385FD94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E411-7803-2340-8298-417A08018025}" type="datetimeFigureOut">
              <a:rPr lang="en-CH" smtClean="0"/>
              <a:t>20.05.20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8435C-BA12-B64B-911D-D3D65590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CB03C-FEFC-9849-AFE9-A3D2E423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53A5-716D-1640-80C4-7323B5DE85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010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F5A4-AF0B-0A4B-8E3A-0D4C06A8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06BE2-4876-3A4B-BA9C-E638EF803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09C85-D2C0-4342-8152-8A15AD27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E411-7803-2340-8298-417A08018025}" type="datetimeFigureOut">
              <a:rPr lang="en-CH" smtClean="0"/>
              <a:t>20.05.20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5CFE4-3F32-B245-A5EC-951C5519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D6001-2264-EB41-AC8D-65634055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53A5-716D-1640-80C4-7323B5DE85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025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76622-BFDC-CC42-93CB-67B620306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BC117-256D-9848-9117-83AB56274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133BC-9602-6742-9398-620221CC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E411-7803-2340-8298-417A08018025}" type="datetimeFigureOut">
              <a:rPr lang="en-CH" smtClean="0"/>
              <a:t>20.05.20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D6C34-3C0F-3D40-B8A4-AF81A5E4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F66C9-022E-274F-BC1F-6D9E4539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53A5-716D-1640-80C4-7323B5DE85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454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0F72-08C9-884F-9B1A-D7376D7A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320C6-19AD-444C-BAAC-F380BFFEA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997B0-78B2-8242-A032-1C7F9495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E411-7803-2340-8298-417A08018025}" type="datetimeFigureOut">
              <a:rPr lang="en-CH" smtClean="0"/>
              <a:t>20.05.20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832FC-9979-7A44-9382-55EBABD3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48E92-B4C0-5944-A622-24B62875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53A5-716D-1640-80C4-7323B5DE85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104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D6EB-68BF-3B45-BD10-D4C1D141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7724D-D6D6-C040-A1D9-6ED872F83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5662B-3087-8C4D-A61A-ED0EA04B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E411-7803-2340-8298-417A08018025}" type="datetimeFigureOut">
              <a:rPr lang="en-CH" smtClean="0"/>
              <a:t>20.05.20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7CFBE-96B7-2349-AA0B-F0937600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12FE4-358A-1741-9E6E-4F92193F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53A5-716D-1640-80C4-7323B5DE85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217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AD62-6CC7-1340-880B-DDAC2863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B88F0-7BF4-3F4C-86CF-0D4D8E022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F7171-3A63-A743-A4CE-38D2BC9FA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62F32-7685-864A-8D12-13D3822F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E411-7803-2340-8298-417A08018025}" type="datetimeFigureOut">
              <a:rPr lang="en-CH" smtClean="0"/>
              <a:t>20.05.20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4EF8F-F3CB-F547-86E3-D140A6FE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7A351-A0D6-BE4B-B27A-581A592D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53A5-716D-1640-80C4-7323B5DE85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7071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F849-9E5F-C743-B9D3-BF980D2C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76CEA-19E4-EE40-BA04-6D4FE25F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B58CA-7744-7743-85E6-3258481A6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317A9-B408-9F4B-9EC9-5B55B6F0A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95375-1843-3D49-A8A9-BB76744FA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D591A-7A8B-D84E-B0E2-FCB13497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E411-7803-2340-8298-417A08018025}" type="datetimeFigureOut">
              <a:rPr lang="en-CH" smtClean="0"/>
              <a:t>20.05.20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71626-C75D-8F45-90B2-3E928658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5CC99-1ADE-F54E-9997-054376EF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53A5-716D-1640-80C4-7323B5DE85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396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3918-CE01-AA40-A002-A9E97F48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00E6F-C520-7441-A8E5-DC6A90E9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E411-7803-2340-8298-417A08018025}" type="datetimeFigureOut">
              <a:rPr lang="en-CH" smtClean="0"/>
              <a:t>20.05.20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FAA49-CCEB-0E4A-985F-B00E0E3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10685-BB03-584D-8178-23BDFC90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53A5-716D-1640-80C4-7323B5DE85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23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26F9F-5BF4-444D-8336-A6C91224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E411-7803-2340-8298-417A08018025}" type="datetimeFigureOut">
              <a:rPr lang="en-CH" smtClean="0"/>
              <a:t>20.05.20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28C36-5F20-2145-BC72-6901E009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F8666-683F-DE4D-B64A-FBDD164E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53A5-716D-1640-80C4-7323B5DE85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053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EAD2-B5EE-3147-93C8-D71EC66E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EE0D4-D38F-D741-A033-A2FF446A7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A48AC-345C-3946-971C-B3678F8E5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24C3C-50C6-274C-ADAC-103790F1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E411-7803-2340-8298-417A08018025}" type="datetimeFigureOut">
              <a:rPr lang="en-CH" smtClean="0"/>
              <a:t>20.05.20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D9ED7-6ACA-E242-9094-B9787D41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F0226-946C-4F41-889C-C5317491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53A5-716D-1640-80C4-7323B5DE85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163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CB8C-E947-9649-A879-130FC1F6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004A9-9D89-BB4A-8027-AA8D0698A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4523F-5B44-6A43-A680-B12B47356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95E58-0ADF-8241-89F2-58471938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E411-7803-2340-8298-417A08018025}" type="datetimeFigureOut">
              <a:rPr lang="en-CH" smtClean="0"/>
              <a:t>20.05.20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D24FD-BF83-FB45-9E3B-D6A09686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8D8DE-C99C-4D48-B846-D919914F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53A5-716D-1640-80C4-7323B5DE85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922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69A6B-DD5A-BB4C-9530-C93FDCA5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468E5-6A56-3945-A765-13B317922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2131E-307C-454D-8A70-254D3BD0E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DE411-7803-2340-8298-417A08018025}" type="datetimeFigureOut">
              <a:rPr lang="en-CH" smtClean="0"/>
              <a:t>20.05.20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48E58-1440-5344-A970-A7CD5FB9A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218C5-3DE4-824C-AD4F-0F38A3864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053A5-716D-1640-80C4-7323B5DE85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4732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7B79-86C1-6546-82E2-AF274930E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5809"/>
            <a:ext cx="9144000" cy="1109208"/>
          </a:xfrm>
        </p:spPr>
        <p:txBody>
          <a:bodyPr/>
          <a:lstStyle/>
          <a:p>
            <a:r>
              <a:rPr lang="en-CH" dirty="0"/>
              <a:t>SpeechBasedGroceries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0C086-5CA5-D34D-8A9E-F66AB4E73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6409"/>
            <a:ext cx="9144000" cy="1655762"/>
          </a:xfrm>
        </p:spPr>
        <p:txBody>
          <a:bodyPr>
            <a:normAutofit/>
          </a:bodyPr>
          <a:lstStyle/>
          <a:p>
            <a:r>
              <a:rPr lang="en-CH" sz="1800" dirty="0"/>
              <a:t>Enterprise Application Integration</a:t>
            </a:r>
          </a:p>
          <a:p>
            <a:r>
              <a:rPr lang="en-CH" sz="1800" dirty="0"/>
              <a:t>Semester Project</a:t>
            </a:r>
          </a:p>
          <a:p>
            <a:r>
              <a:rPr lang="en-CH" sz="1800" dirty="0"/>
              <a:t>Rosario, Tobias, Roman</a:t>
            </a:r>
          </a:p>
        </p:txBody>
      </p:sp>
      <p:pic>
        <p:nvPicPr>
          <p:cNvPr id="1026" name="Picture 2" descr="Groceries - SERVICE ON DOORSTEP">
            <a:extLst>
              <a:ext uri="{FF2B5EF4-FFF2-40B4-BE49-F238E27FC236}">
                <a16:creationId xmlns:a16="http://schemas.microsoft.com/office/drawing/2014/main" id="{0893A540-2B78-FE4A-9E81-6642DC23E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3564"/>
            <a:ext cx="12192000" cy="326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12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99FB4-5C85-1D45-9CCF-D8E1BF0BE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517" y="1087913"/>
            <a:ext cx="8802966" cy="468217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C0D5EDF-3840-5646-9D30-050DA1602F43}"/>
              </a:ext>
            </a:extLst>
          </p:cNvPr>
          <p:cNvSpPr txBox="1">
            <a:spLocks/>
          </p:cNvSpPr>
          <p:nvPr/>
        </p:nvSpPr>
        <p:spPr>
          <a:xfrm>
            <a:off x="838200" y="49118"/>
            <a:ext cx="10515600" cy="558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H" sz="2800" dirty="0"/>
              <a:t>Querying Nutrition Facts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002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BCDD76-AB32-D845-A56B-5C88A82AC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87" y="921738"/>
            <a:ext cx="8403626" cy="5324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DFE06D7-8137-1C4E-9D6C-3466C9D24518}"/>
              </a:ext>
            </a:extLst>
          </p:cNvPr>
          <p:cNvSpPr txBox="1">
            <a:spLocks/>
          </p:cNvSpPr>
          <p:nvPr/>
        </p:nvSpPr>
        <p:spPr>
          <a:xfrm>
            <a:off x="838200" y="49118"/>
            <a:ext cx="10515600" cy="558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H" sz="2800" dirty="0"/>
              <a:t>Querying Fridge Inventory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43772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D9ADB1F-7835-1947-B295-C2967393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18"/>
            <a:ext cx="10515600" cy="558873"/>
          </a:xfrm>
        </p:spPr>
        <p:txBody>
          <a:bodyPr/>
          <a:lstStyle/>
          <a:p>
            <a:pPr algn="ctr"/>
            <a:r>
              <a:rPr lang="en-CH" sz="2800" dirty="0"/>
              <a:t>Ordering Food</a:t>
            </a:r>
            <a:endParaRPr lang="en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188622-C8C4-844F-AD9D-1F30E3707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8" y="652752"/>
            <a:ext cx="10252364" cy="60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13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279D1-97FA-8F4A-82E8-3C742F2A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CH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69440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279D1-97FA-8F4A-82E8-3C742F2A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CH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223873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886206-FB74-7E46-90F4-0899610A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5" y="233660"/>
            <a:ext cx="11847510" cy="639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3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886206-FB74-7E46-90F4-0899610A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5" y="233660"/>
            <a:ext cx="11847510" cy="6390679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F6DD873-1C8D-F843-90BF-C760EACA2F25}"/>
              </a:ext>
            </a:extLst>
          </p:cNvPr>
          <p:cNvSpPr/>
          <p:nvPr/>
        </p:nvSpPr>
        <p:spPr>
          <a:xfrm>
            <a:off x="102310" y="2775172"/>
            <a:ext cx="7014663" cy="1413164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2CDC4C2-8798-6E42-ACF3-7F47239C5C19}"/>
              </a:ext>
            </a:extLst>
          </p:cNvPr>
          <p:cNvSpPr/>
          <p:nvPr/>
        </p:nvSpPr>
        <p:spPr>
          <a:xfrm rot="3105005">
            <a:off x="8047432" y="4874054"/>
            <a:ext cx="2850633" cy="1068028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E0E6DC1-F994-354D-8029-C42789391C2F}"/>
              </a:ext>
            </a:extLst>
          </p:cNvPr>
          <p:cNvSpPr/>
          <p:nvPr/>
        </p:nvSpPr>
        <p:spPr>
          <a:xfrm rot="1183228">
            <a:off x="8818738" y="3851035"/>
            <a:ext cx="3347716" cy="997494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6AD49A-C7DE-AD45-8A26-1372A84127B3}"/>
              </a:ext>
            </a:extLst>
          </p:cNvPr>
          <p:cNvGrpSpPr/>
          <p:nvPr/>
        </p:nvGrpSpPr>
        <p:grpSpPr>
          <a:xfrm>
            <a:off x="8915030" y="2084901"/>
            <a:ext cx="3080784" cy="1350937"/>
            <a:chOff x="8915030" y="2084901"/>
            <a:chExt cx="3080784" cy="135093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40936C1-6BA5-4646-8CF1-3E83C727735C}"/>
                </a:ext>
              </a:extLst>
            </p:cNvPr>
            <p:cNvSpPr/>
            <p:nvPr/>
          </p:nvSpPr>
          <p:spPr>
            <a:xfrm rot="20634761">
              <a:off x="8915030" y="2862333"/>
              <a:ext cx="1531530" cy="573505"/>
            </a:xfrm>
            <a:prstGeom prst="round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E65AF09-6724-B248-863E-688B39BE608C}"/>
                </a:ext>
              </a:extLst>
            </p:cNvPr>
            <p:cNvSpPr/>
            <p:nvPr/>
          </p:nvSpPr>
          <p:spPr>
            <a:xfrm rot="20634761">
              <a:off x="10514407" y="2084901"/>
              <a:ext cx="1481407" cy="1226171"/>
            </a:xfrm>
            <a:prstGeom prst="round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1A3F0B1-4C70-114A-AD82-EF43AB62C4BB}"/>
              </a:ext>
            </a:extLst>
          </p:cNvPr>
          <p:cNvSpPr/>
          <p:nvPr/>
        </p:nvSpPr>
        <p:spPr>
          <a:xfrm rot="18718043">
            <a:off x="6291320" y="154376"/>
            <a:ext cx="2972411" cy="1698083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43985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F31D-4F1C-0E4E-8BBA-1541374D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7C68-FAA7-9640-BF30-D58A21D44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05598-6BB9-A242-AF00-0100C0DE709A}"/>
              </a:ext>
            </a:extLst>
          </p:cNvPr>
          <p:cNvGrpSpPr/>
          <p:nvPr/>
        </p:nvGrpSpPr>
        <p:grpSpPr>
          <a:xfrm>
            <a:off x="786344" y="111956"/>
            <a:ext cx="10619312" cy="6634087"/>
            <a:chOff x="786344" y="111956"/>
            <a:chExt cx="10619312" cy="66340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260045E-D320-4945-8485-D71B4C847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6344" y="111956"/>
              <a:ext cx="10619312" cy="663408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027AC79-8A75-8F41-8209-7320CF021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522493"/>
              <a:ext cx="10268883" cy="4916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181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06AD49A-C7DE-AD45-8A26-1372A84127B3}"/>
              </a:ext>
            </a:extLst>
          </p:cNvPr>
          <p:cNvGrpSpPr/>
          <p:nvPr/>
        </p:nvGrpSpPr>
        <p:grpSpPr>
          <a:xfrm>
            <a:off x="8915030" y="2084901"/>
            <a:ext cx="3080784" cy="1350937"/>
            <a:chOff x="8915030" y="2084901"/>
            <a:chExt cx="3080784" cy="135093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E65AF09-6724-B248-863E-688B39BE608C}"/>
                </a:ext>
              </a:extLst>
            </p:cNvPr>
            <p:cNvSpPr/>
            <p:nvPr/>
          </p:nvSpPr>
          <p:spPr>
            <a:xfrm rot="20634761">
              <a:off x="10514407" y="2084901"/>
              <a:ext cx="1481407" cy="1226171"/>
            </a:xfrm>
            <a:prstGeom prst="round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40936C1-6BA5-4646-8CF1-3E83C727735C}"/>
                </a:ext>
              </a:extLst>
            </p:cNvPr>
            <p:cNvSpPr/>
            <p:nvPr/>
          </p:nvSpPr>
          <p:spPr>
            <a:xfrm rot="20634761">
              <a:off x="8915030" y="2862333"/>
              <a:ext cx="1531530" cy="573505"/>
            </a:xfrm>
            <a:prstGeom prst="round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A886206-FB74-7E46-90F4-0899610A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5" y="233660"/>
            <a:ext cx="11847510" cy="6390679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F6DD873-1C8D-F843-90BF-C760EACA2F25}"/>
              </a:ext>
            </a:extLst>
          </p:cNvPr>
          <p:cNvSpPr/>
          <p:nvPr/>
        </p:nvSpPr>
        <p:spPr>
          <a:xfrm>
            <a:off x="102310" y="2775172"/>
            <a:ext cx="7014663" cy="1413164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2CDC4C2-8798-6E42-ACF3-7F47239C5C19}"/>
              </a:ext>
            </a:extLst>
          </p:cNvPr>
          <p:cNvSpPr/>
          <p:nvPr/>
        </p:nvSpPr>
        <p:spPr>
          <a:xfrm rot="3105005">
            <a:off x="8047432" y="4874054"/>
            <a:ext cx="2850633" cy="1068028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E0E6DC1-F994-354D-8029-C42789391C2F}"/>
              </a:ext>
            </a:extLst>
          </p:cNvPr>
          <p:cNvSpPr/>
          <p:nvPr/>
        </p:nvSpPr>
        <p:spPr>
          <a:xfrm rot="1183228">
            <a:off x="8818738" y="3851035"/>
            <a:ext cx="3347716" cy="997494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1A3F0B1-4C70-114A-AD82-EF43AB62C4BB}"/>
              </a:ext>
            </a:extLst>
          </p:cNvPr>
          <p:cNvSpPr/>
          <p:nvPr/>
        </p:nvSpPr>
        <p:spPr>
          <a:xfrm rot="18718043">
            <a:off x="7986541" y="559979"/>
            <a:ext cx="2972411" cy="1698083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44718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E0E6DC1-F994-354D-8029-C42789391C2F}"/>
              </a:ext>
            </a:extLst>
          </p:cNvPr>
          <p:cNvSpPr/>
          <p:nvPr/>
        </p:nvSpPr>
        <p:spPr>
          <a:xfrm rot="1183228">
            <a:off x="8818738" y="3851035"/>
            <a:ext cx="3347716" cy="997494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86206-FB74-7E46-90F4-0899610A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5" y="233660"/>
            <a:ext cx="11847510" cy="639067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06AD49A-C7DE-AD45-8A26-1372A84127B3}"/>
              </a:ext>
            </a:extLst>
          </p:cNvPr>
          <p:cNvGrpSpPr/>
          <p:nvPr/>
        </p:nvGrpSpPr>
        <p:grpSpPr>
          <a:xfrm>
            <a:off x="8915030" y="2084901"/>
            <a:ext cx="3080784" cy="1350937"/>
            <a:chOff x="8915030" y="2084901"/>
            <a:chExt cx="3080784" cy="135093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E65AF09-6724-B248-863E-688B39BE608C}"/>
                </a:ext>
              </a:extLst>
            </p:cNvPr>
            <p:cNvSpPr/>
            <p:nvPr/>
          </p:nvSpPr>
          <p:spPr>
            <a:xfrm rot="20634761">
              <a:off x="10514407" y="2084901"/>
              <a:ext cx="1481407" cy="1226171"/>
            </a:xfrm>
            <a:prstGeom prst="round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40936C1-6BA5-4646-8CF1-3E83C727735C}"/>
                </a:ext>
              </a:extLst>
            </p:cNvPr>
            <p:cNvSpPr/>
            <p:nvPr/>
          </p:nvSpPr>
          <p:spPr>
            <a:xfrm rot="20634761">
              <a:off x="8915030" y="2862333"/>
              <a:ext cx="1531530" cy="573505"/>
            </a:xfrm>
            <a:prstGeom prst="round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F6DD873-1C8D-F843-90BF-C760EACA2F25}"/>
              </a:ext>
            </a:extLst>
          </p:cNvPr>
          <p:cNvSpPr/>
          <p:nvPr/>
        </p:nvSpPr>
        <p:spPr>
          <a:xfrm>
            <a:off x="102310" y="2775172"/>
            <a:ext cx="7014663" cy="1413164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2CDC4C2-8798-6E42-ACF3-7F47239C5C19}"/>
              </a:ext>
            </a:extLst>
          </p:cNvPr>
          <p:cNvSpPr/>
          <p:nvPr/>
        </p:nvSpPr>
        <p:spPr>
          <a:xfrm rot="3105005">
            <a:off x="8047432" y="4874054"/>
            <a:ext cx="2850633" cy="1068028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1A3F0B1-4C70-114A-AD82-EF43AB62C4BB}"/>
              </a:ext>
            </a:extLst>
          </p:cNvPr>
          <p:cNvSpPr/>
          <p:nvPr/>
        </p:nvSpPr>
        <p:spPr>
          <a:xfrm rot="18718043">
            <a:off x="7986541" y="559979"/>
            <a:ext cx="2972411" cy="1698083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9501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2CDC4C2-8798-6E42-ACF3-7F47239C5C19}"/>
              </a:ext>
            </a:extLst>
          </p:cNvPr>
          <p:cNvSpPr/>
          <p:nvPr/>
        </p:nvSpPr>
        <p:spPr>
          <a:xfrm rot="3105005">
            <a:off x="8047432" y="4874054"/>
            <a:ext cx="2850633" cy="1068028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86206-FB74-7E46-90F4-0899610A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5" y="233660"/>
            <a:ext cx="11847510" cy="6390679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E0E6DC1-F994-354D-8029-C42789391C2F}"/>
              </a:ext>
            </a:extLst>
          </p:cNvPr>
          <p:cNvSpPr/>
          <p:nvPr/>
        </p:nvSpPr>
        <p:spPr>
          <a:xfrm rot="1183228">
            <a:off x="8812749" y="3849994"/>
            <a:ext cx="3365018" cy="933447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6AD49A-C7DE-AD45-8A26-1372A84127B3}"/>
              </a:ext>
            </a:extLst>
          </p:cNvPr>
          <p:cNvGrpSpPr/>
          <p:nvPr/>
        </p:nvGrpSpPr>
        <p:grpSpPr>
          <a:xfrm>
            <a:off x="8915030" y="2084901"/>
            <a:ext cx="3080784" cy="1350937"/>
            <a:chOff x="8915030" y="2084901"/>
            <a:chExt cx="3080784" cy="135093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E65AF09-6724-B248-863E-688B39BE608C}"/>
                </a:ext>
              </a:extLst>
            </p:cNvPr>
            <p:cNvSpPr/>
            <p:nvPr/>
          </p:nvSpPr>
          <p:spPr>
            <a:xfrm rot="20634761">
              <a:off x="10514407" y="2084901"/>
              <a:ext cx="1481407" cy="1226171"/>
            </a:xfrm>
            <a:prstGeom prst="round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40936C1-6BA5-4646-8CF1-3E83C727735C}"/>
                </a:ext>
              </a:extLst>
            </p:cNvPr>
            <p:cNvSpPr/>
            <p:nvPr/>
          </p:nvSpPr>
          <p:spPr>
            <a:xfrm rot="20634761">
              <a:off x="8915030" y="2862333"/>
              <a:ext cx="1531530" cy="573505"/>
            </a:xfrm>
            <a:prstGeom prst="round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F6DD873-1C8D-F843-90BF-C760EACA2F25}"/>
              </a:ext>
            </a:extLst>
          </p:cNvPr>
          <p:cNvSpPr/>
          <p:nvPr/>
        </p:nvSpPr>
        <p:spPr>
          <a:xfrm>
            <a:off x="102310" y="2775172"/>
            <a:ext cx="7014663" cy="1413164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1A3F0B1-4C70-114A-AD82-EF43AB62C4BB}"/>
              </a:ext>
            </a:extLst>
          </p:cNvPr>
          <p:cNvSpPr/>
          <p:nvPr/>
        </p:nvSpPr>
        <p:spPr>
          <a:xfrm rot="18718043">
            <a:off x="7986541" y="559979"/>
            <a:ext cx="2972411" cy="1698083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7093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279D1-97FA-8F4A-82E8-3C742F2A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CH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315562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</Words>
  <Application>Microsoft Macintosh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SpeechBasedGroceries</vt:lpstr>
      <vt:lpstr>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Interactions</vt:lpstr>
      <vt:lpstr>PowerPoint Presentation</vt:lpstr>
      <vt:lpstr>PowerPoint Presentation</vt:lpstr>
      <vt:lpstr>Ordering Food</vt:lpstr>
      <vt:lpstr>Architecture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SpeechBasedGroceries</dc:title>
  <dc:subject/>
  <dc:creator>Roman Bögli</dc:creator>
  <cp:keywords/>
  <dc:description/>
  <cp:lastModifiedBy>Roman Bögli</cp:lastModifiedBy>
  <cp:revision>2</cp:revision>
  <dcterms:created xsi:type="dcterms:W3CDTF">2020-05-20T19:59:31Z</dcterms:created>
  <dcterms:modified xsi:type="dcterms:W3CDTF">2020-05-20T20:28:02Z</dcterms:modified>
  <cp:category/>
</cp:coreProperties>
</file>