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7" r:id="rId4"/>
    <p:sldId id="260" r:id="rId5"/>
    <p:sldId id="261"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9FE66-B657-40E4-9E4A-C329A2CDD48A}" type="datetimeFigureOut">
              <a:rPr lang="it-IT" smtClean="0"/>
              <a:t>26/03/2021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1DA0B-10C4-4BEE-9DE2-4B87E5D316C0}" type="slidenum">
              <a:rPr lang="it-IT" smtClean="0"/>
              <a:t>‹N›</a:t>
            </a:fld>
            <a:endParaRPr lang="it-IT"/>
          </a:p>
        </p:txBody>
      </p:sp>
    </p:spTree>
    <p:extLst>
      <p:ext uri="{BB962C8B-B14F-4D97-AF65-F5344CB8AC3E}">
        <p14:creationId xmlns:p14="http://schemas.microsoft.com/office/powerpoint/2010/main" val="169013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A6969-1EC2-4381-BA06-9E2D4E09C8D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82B3B4-FCDC-430D-BEBF-8BF24AAD3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5CC297E-A5B9-451B-BFBF-5A96A18D9549}"/>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5" name="Segnaposto piè di pagina 4">
            <a:extLst>
              <a:ext uri="{FF2B5EF4-FFF2-40B4-BE49-F238E27FC236}">
                <a16:creationId xmlns:a16="http://schemas.microsoft.com/office/drawing/2014/main" id="{05C3E832-B35B-46ED-BD3C-969BA2BE2C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BE02C9-4535-4550-93D8-EF9B74F1745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838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257795-1363-473E-9B3C-A6D779C313C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5BD121B-6E74-420D-902F-E0B6F084543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1F7B93-CB1A-45A6-8D6D-E8EB419A8874}"/>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5" name="Segnaposto piè di pagina 4">
            <a:extLst>
              <a:ext uri="{FF2B5EF4-FFF2-40B4-BE49-F238E27FC236}">
                <a16:creationId xmlns:a16="http://schemas.microsoft.com/office/drawing/2014/main" id="{B0EBDED3-AFF3-4AE8-BEA8-A05103DB5D4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32C11B-2A3F-4012-A87E-0B5FC303A1B8}"/>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1368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92F22D5-817A-4E34-BB07-6D05701775B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0BAA4F8-D241-4D74-A60D-CD6F1795305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BBBCE6-95CF-4699-9B27-63E5426571D6}"/>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5" name="Segnaposto piè di pagina 4">
            <a:extLst>
              <a:ext uri="{FF2B5EF4-FFF2-40B4-BE49-F238E27FC236}">
                <a16:creationId xmlns:a16="http://schemas.microsoft.com/office/drawing/2014/main" id="{F4019DE6-AE7D-4FD9-97C0-7ACBD17209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64E72C-0326-4C57-B400-2B49F7859E3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53365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3707C2-6665-4291-9A11-27B61744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FB13BF-166C-4B0D-A094-1ECA85CBC41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B8D0660-4836-47C6-88AF-4C38413A1A83}"/>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5" name="Segnaposto piè di pagina 4">
            <a:extLst>
              <a:ext uri="{FF2B5EF4-FFF2-40B4-BE49-F238E27FC236}">
                <a16:creationId xmlns:a16="http://schemas.microsoft.com/office/drawing/2014/main" id="{13D26658-49C5-45AC-8B1E-C4DE033AFF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B81502-9D03-4CCD-A06D-61A56C42307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53762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88AE65-C8E3-47E4-84A2-043F94477A5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C8AABA-92DA-4838-A248-6C2F7D383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0E80D69-69E1-483F-B164-118031048BB2}"/>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5" name="Segnaposto piè di pagina 4">
            <a:extLst>
              <a:ext uri="{FF2B5EF4-FFF2-40B4-BE49-F238E27FC236}">
                <a16:creationId xmlns:a16="http://schemas.microsoft.com/office/drawing/2014/main" id="{6FC0C8DF-DB00-490F-A38C-814DBE9E43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FB0A23-B0FB-4EAF-BCA7-46833168ABC5}"/>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169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0445E2-7E47-4CED-B187-7E281B3E33F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728343-03B3-42DC-9748-7BB5A799D7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F04EC2-BF8F-4EA5-890C-010D8E58960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6A839AA-4E49-49CC-A283-124728082619}"/>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6" name="Segnaposto piè di pagina 5">
            <a:extLst>
              <a:ext uri="{FF2B5EF4-FFF2-40B4-BE49-F238E27FC236}">
                <a16:creationId xmlns:a16="http://schemas.microsoft.com/office/drawing/2014/main" id="{1D3D1B88-D246-43AD-9168-582A95917C2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4D55FA2-FCFC-4FDE-BB96-18F81CD25CF1}"/>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250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C6AFFE-FAA6-4207-8074-85E7CEE1D34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D82576B-CD78-47C9-B2CA-5BDC205D8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0FCED0D-1DBB-4A61-B363-EAD0FEF679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300A90B-F913-41E7-A09C-DB4C17BCD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614DEC3-ABD4-48D4-BE18-CF00D41DCD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0F38246-A004-4D27-9F77-1370B2E0CD65}"/>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8" name="Segnaposto piè di pagina 7">
            <a:extLst>
              <a:ext uri="{FF2B5EF4-FFF2-40B4-BE49-F238E27FC236}">
                <a16:creationId xmlns:a16="http://schemas.microsoft.com/office/drawing/2014/main" id="{5897495D-30C4-4824-B0C8-2927E984DF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7B4C690-E40E-42E1-8D52-16DF82B7E48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27017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683F8-34AA-4FFE-A849-1F90B972E13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4557E4B-F371-4AB4-96EE-3D8B7EE93356}"/>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4" name="Segnaposto piè di pagina 3">
            <a:extLst>
              <a:ext uri="{FF2B5EF4-FFF2-40B4-BE49-F238E27FC236}">
                <a16:creationId xmlns:a16="http://schemas.microsoft.com/office/drawing/2014/main" id="{B3C27C6B-012A-483C-B400-565C96FF1A1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8E40616-36E0-430D-B17E-CEC079609BD9}"/>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9214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0BE550-E25C-42C0-9DDB-B1C570AEB995}"/>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3" name="Segnaposto piè di pagina 2">
            <a:extLst>
              <a:ext uri="{FF2B5EF4-FFF2-40B4-BE49-F238E27FC236}">
                <a16:creationId xmlns:a16="http://schemas.microsoft.com/office/drawing/2014/main" id="{19FFD7DC-761A-4834-929C-9D148CF4B04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7E10A9A-D380-47A5-9B08-04897645D86A}"/>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04020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19F0E-6DA2-4565-9E8C-586C41FBC8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ACABD4-1CF9-45BC-96B0-A988B6F73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31BD23B-783C-4425-A9F2-4F12A868E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DA9809-64E7-4A93-A7EF-328BBA142FC8}"/>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6" name="Segnaposto piè di pagina 5">
            <a:extLst>
              <a:ext uri="{FF2B5EF4-FFF2-40B4-BE49-F238E27FC236}">
                <a16:creationId xmlns:a16="http://schemas.microsoft.com/office/drawing/2014/main" id="{037048D2-1BBE-473D-99A3-551D8F89EF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BAF66C4-78F3-44E3-AC2A-E3267E10270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0135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6AB147-17E3-43FB-BC3A-9B75B2B0D9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5B6416D-0CCE-418F-A511-498BDB623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041CD18-8A9B-4D08-80A0-69AE050B9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FFB7F3-D301-49A7-9193-73CFF8965F98}"/>
              </a:ext>
            </a:extLst>
          </p:cNvPr>
          <p:cNvSpPr>
            <a:spLocks noGrp="1"/>
          </p:cNvSpPr>
          <p:nvPr>
            <p:ph type="dt" sz="half" idx="10"/>
          </p:nvPr>
        </p:nvSpPr>
        <p:spPr/>
        <p:txBody>
          <a:bodyPr/>
          <a:lstStyle/>
          <a:p>
            <a:fld id="{1BEE5709-5770-4BF0-B4F2-9CAA90DFDC8F}" type="datetimeFigureOut">
              <a:rPr lang="it-IT" smtClean="0"/>
              <a:t>26/03/2021</a:t>
            </a:fld>
            <a:endParaRPr lang="it-IT"/>
          </a:p>
        </p:txBody>
      </p:sp>
      <p:sp>
        <p:nvSpPr>
          <p:cNvPr id="6" name="Segnaposto piè di pagina 5">
            <a:extLst>
              <a:ext uri="{FF2B5EF4-FFF2-40B4-BE49-F238E27FC236}">
                <a16:creationId xmlns:a16="http://schemas.microsoft.com/office/drawing/2014/main" id="{6AFBFDD5-5B8D-4AC6-A688-0DD9700BE8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53B59DA-3169-4ADA-A454-A26DC18ED7D3}"/>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78509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622CD86-AC09-44A1-BCA0-3F7071277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DE4340-E325-4E89-9FA8-808091BC9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C60F6A-0B96-444C-BDF4-98D4D344B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E5709-5770-4BF0-B4F2-9CAA90DFDC8F}" type="datetimeFigureOut">
              <a:rPr lang="it-IT" smtClean="0"/>
              <a:t>26/03/2021</a:t>
            </a:fld>
            <a:endParaRPr lang="it-IT"/>
          </a:p>
        </p:txBody>
      </p:sp>
      <p:sp>
        <p:nvSpPr>
          <p:cNvPr id="5" name="Segnaposto piè di pagina 4">
            <a:extLst>
              <a:ext uri="{FF2B5EF4-FFF2-40B4-BE49-F238E27FC236}">
                <a16:creationId xmlns:a16="http://schemas.microsoft.com/office/drawing/2014/main" id="{812B3457-EFDC-4DD4-9B84-1D851B6A1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1EB48CA-6888-48E6-A97F-074326441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ADACB-4958-48BB-8FD4-907D5BC8E59C}" type="slidenum">
              <a:rPr lang="it-IT" smtClean="0"/>
              <a:t>‹N›</a:t>
            </a:fld>
            <a:endParaRPr lang="it-IT"/>
          </a:p>
        </p:txBody>
      </p:sp>
    </p:spTree>
    <p:extLst>
      <p:ext uri="{BB962C8B-B14F-4D97-AF65-F5344CB8AC3E}">
        <p14:creationId xmlns:p14="http://schemas.microsoft.com/office/powerpoint/2010/main" val="271026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80F8C934-7800-4975-B418-D1EC75C1D578}"/>
              </a:ext>
            </a:extLst>
          </p:cNvPr>
          <p:cNvSpPr>
            <a:spLocks noGrp="1"/>
          </p:cNvSpPr>
          <p:nvPr>
            <p:ph type="ctrTitle"/>
          </p:nvPr>
        </p:nvSpPr>
        <p:spPr>
          <a:xfrm>
            <a:off x="3045368" y="2043663"/>
            <a:ext cx="6105194" cy="2031055"/>
          </a:xfrm>
        </p:spPr>
        <p:txBody>
          <a:bodyPr>
            <a:normAutofit/>
          </a:bodyPr>
          <a:lstStyle/>
          <a:p>
            <a:r>
              <a:rPr lang="it-IT" dirty="0">
                <a:solidFill>
                  <a:srgbClr val="FFFFFF"/>
                </a:solidFill>
              </a:rPr>
              <a:t>Damusco Rosario </a:t>
            </a:r>
          </a:p>
        </p:txBody>
      </p:sp>
      <p:sp>
        <p:nvSpPr>
          <p:cNvPr id="3" name="Sottotitolo 2">
            <a:extLst>
              <a:ext uri="{FF2B5EF4-FFF2-40B4-BE49-F238E27FC236}">
                <a16:creationId xmlns:a16="http://schemas.microsoft.com/office/drawing/2014/main" id="{CC916282-8E42-4692-A3EB-A267A8A371FE}"/>
              </a:ext>
            </a:extLst>
          </p:cNvPr>
          <p:cNvSpPr>
            <a:spLocks noGrp="1"/>
          </p:cNvSpPr>
          <p:nvPr>
            <p:ph type="subTitle" idx="1"/>
          </p:nvPr>
        </p:nvSpPr>
        <p:spPr>
          <a:xfrm>
            <a:off x="3045368" y="4074718"/>
            <a:ext cx="6105194" cy="682079"/>
          </a:xfrm>
        </p:spPr>
        <p:txBody>
          <a:bodyPr>
            <a:normAutofit/>
          </a:bodyPr>
          <a:lstStyle/>
          <a:p>
            <a:r>
              <a:rPr lang="it-IT" dirty="0">
                <a:solidFill>
                  <a:srgbClr val="FFFFFF"/>
                </a:solidFill>
              </a:rPr>
              <a:t>O46001882</a:t>
            </a:r>
          </a:p>
        </p:txBody>
      </p:sp>
    </p:spTree>
    <p:extLst>
      <p:ext uri="{BB962C8B-B14F-4D97-AF65-F5344CB8AC3E}">
        <p14:creationId xmlns:p14="http://schemas.microsoft.com/office/powerpoint/2010/main" val="220419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olo 1">
            <a:extLst>
              <a:ext uri="{FF2B5EF4-FFF2-40B4-BE49-F238E27FC236}">
                <a16:creationId xmlns:a16="http://schemas.microsoft.com/office/drawing/2014/main" id="{7A12CBAE-0B03-42B8-AA94-44A864419E5A}"/>
              </a:ext>
            </a:extLst>
          </p:cNvPr>
          <p:cNvSpPr>
            <a:spLocks noGrp="1"/>
          </p:cNvSpPr>
          <p:nvPr>
            <p:ph type="title"/>
          </p:nvPr>
        </p:nvSpPr>
        <p:spPr>
          <a:xfrm>
            <a:off x="493395" y="3455922"/>
            <a:ext cx="10684151" cy="1991979"/>
          </a:xfrm>
        </p:spPr>
        <p:txBody>
          <a:bodyPr vert="horz" lIns="91440" tIns="45720" rIns="91440" bIns="45720" rtlCol="0" anchor="b">
            <a:normAutofit fontScale="90000"/>
          </a:bodyPr>
          <a:lstStyle/>
          <a:p>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a:t>
            </a:r>
            <a:r>
              <a:rPr lang="en-US" sz="3600" dirty="0">
                <a:solidFill>
                  <a:srgbClr val="FFFFFF"/>
                </a:solidFill>
              </a:rPr>
              <a:t>i </a:t>
            </a:r>
            <a:r>
              <a:rPr lang="en-US" sz="3600" dirty="0" err="1">
                <a:solidFill>
                  <a:srgbClr val="FFFFFF"/>
                </a:solidFill>
              </a:rPr>
              <a:t>tratta</a:t>
            </a:r>
            <a:r>
              <a:rPr lang="en-US" sz="3600" dirty="0">
                <a:solidFill>
                  <a:srgbClr val="FFFFFF"/>
                </a:solidFill>
              </a:rPr>
              <a:t> di uno </a:t>
            </a:r>
            <a:r>
              <a:rPr lang="en-US" sz="3600" dirty="0" err="1">
                <a:solidFill>
                  <a:srgbClr val="FFFFFF"/>
                </a:solidFill>
              </a:rPr>
              <a:t>sviluppo</a:t>
            </a:r>
            <a:r>
              <a:rPr lang="en-US" sz="3600" dirty="0">
                <a:solidFill>
                  <a:srgbClr val="FFFFFF"/>
                </a:solidFill>
              </a:rPr>
              <a:t> di un </a:t>
            </a:r>
            <a:r>
              <a:rPr lang="en-US" sz="3600" dirty="0" err="1">
                <a:solidFill>
                  <a:srgbClr val="FFFFFF"/>
                </a:solidFill>
              </a:rPr>
              <a:t>magazzino</a:t>
            </a:r>
            <a:br>
              <a:rPr lang="en-US" sz="2700" dirty="0">
                <a:solidFill>
                  <a:srgbClr val="FFFFFF"/>
                </a:solidFill>
              </a:rPr>
            </a:br>
            <a:br>
              <a:rPr lang="en-US" sz="2700" dirty="0">
                <a:solidFill>
                  <a:srgbClr val="FFFFFF"/>
                </a:solidFill>
              </a:rPr>
            </a:br>
            <a:br>
              <a:rPr lang="en-US" sz="2700" dirty="0">
                <a:solidFill>
                  <a:srgbClr val="FFFFFF"/>
                </a:solidFill>
              </a:rPr>
            </a:br>
            <a:r>
              <a:rPr lang="en-US" sz="2700" dirty="0">
                <a:solidFill>
                  <a:srgbClr val="FFFFFF"/>
                </a:solidFill>
              </a:rPr>
              <a:t>Il </a:t>
            </a:r>
            <a:r>
              <a:rPr lang="en-US" sz="2700" dirty="0" err="1">
                <a:solidFill>
                  <a:srgbClr val="FFFFFF"/>
                </a:solidFill>
              </a:rPr>
              <a:t>suddetto</a:t>
            </a:r>
            <a:r>
              <a:rPr lang="en-US" sz="2700" dirty="0">
                <a:solidFill>
                  <a:srgbClr val="FFFFFF"/>
                </a:solidFill>
              </a:rPr>
              <a:t> </a:t>
            </a:r>
            <a:r>
              <a:rPr lang="en-US" sz="2700" dirty="0" err="1">
                <a:solidFill>
                  <a:srgbClr val="FFFFFF"/>
                </a:solidFill>
              </a:rPr>
              <a:t>sito</a:t>
            </a:r>
            <a:r>
              <a:rPr lang="en-US" sz="2700" dirty="0">
                <a:solidFill>
                  <a:srgbClr val="FFFFFF"/>
                </a:solidFill>
              </a:rPr>
              <a:t> </a:t>
            </a:r>
            <a:r>
              <a:rPr lang="en-US" sz="2700" dirty="0" err="1">
                <a:solidFill>
                  <a:srgbClr val="FFFFFF"/>
                </a:solidFill>
              </a:rPr>
              <a:t>avrà</a:t>
            </a:r>
            <a:r>
              <a:rPr lang="en-US" sz="2700" dirty="0">
                <a:solidFill>
                  <a:srgbClr val="FFFFFF"/>
                </a:solidFill>
              </a:rPr>
              <a:t> la </a:t>
            </a:r>
            <a:r>
              <a:rPr lang="en-US" sz="2700" dirty="0" err="1">
                <a:solidFill>
                  <a:srgbClr val="FFFFFF"/>
                </a:solidFill>
              </a:rPr>
              <a:t>funzione</a:t>
            </a:r>
            <a:r>
              <a:rPr lang="en-US" sz="2700" dirty="0">
                <a:solidFill>
                  <a:srgbClr val="FFFFFF"/>
                </a:solidFill>
              </a:rPr>
              <a:t> di </a:t>
            </a:r>
            <a:r>
              <a:rPr lang="en-US" sz="2700" dirty="0" err="1">
                <a:solidFill>
                  <a:srgbClr val="FFFFFF"/>
                </a:solidFill>
              </a:rPr>
              <a:t>illustrare</a:t>
            </a:r>
            <a:r>
              <a:rPr lang="en-US" sz="2700" dirty="0">
                <a:solidFill>
                  <a:srgbClr val="FFFFFF"/>
                </a:solidFill>
              </a:rPr>
              <a:t> </a:t>
            </a:r>
            <a:r>
              <a:rPr lang="en-US" sz="2700" dirty="0" err="1">
                <a:solidFill>
                  <a:srgbClr val="FFFFFF"/>
                </a:solidFill>
              </a:rPr>
              <a:t>i</a:t>
            </a:r>
            <a:r>
              <a:rPr lang="en-US" sz="2700" dirty="0">
                <a:solidFill>
                  <a:srgbClr val="FFFFFF"/>
                </a:solidFill>
              </a:rPr>
              <a:t> </a:t>
            </a:r>
            <a:r>
              <a:rPr lang="en-US" sz="2700" dirty="0" err="1">
                <a:solidFill>
                  <a:srgbClr val="FFFFFF"/>
                </a:solidFill>
              </a:rPr>
              <a:t>prodotti</a:t>
            </a:r>
            <a:r>
              <a:rPr lang="en-US" sz="2700" dirty="0">
                <a:solidFill>
                  <a:srgbClr val="FFFFFF"/>
                </a:solidFill>
              </a:rPr>
              <a:t>, da dove </a:t>
            </a:r>
            <a:r>
              <a:rPr lang="en-US" sz="2700" dirty="0" err="1">
                <a:solidFill>
                  <a:srgbClr val="FFFFFF"/>
                </a:solidFill>
              </a:rPr>
              <a:t>vengono</a:t>
            </a:r>
            <a:r>
              <a:rPr lang="en-US" sz="2700" dirty="0">
                <a:solidFill>
                  <a:srgbClr val="FFFFFF"/>
                </a:solidFill>
              </a:rPr>
              <a:t> e far </a:t>
            </a:r>
            <a:r>
              <a:rPr lang="en-US" sz="2700" dirty="0" err="1">
                <a:solidFill>
                  <a:srgbClr val="FFFFFF"/>
                </a:solidFill>
              </a:rPr>
              <a:t>conoscere</a:t>
            </a:r>
            <a:r>
              <a:rPr lang="en-US" sz="2700" dirty="0">
                <a:solidFill>
                  <a:srgbClr val="FFFFFF"/>
                </a:solidFill>
              </a:rPr>
              <a:t> </a:t>
            </a:r>
            <a:r>
              <a:rPr lang="en-US" sz="2700" dirty="0" err="1">
                <a:solidFill>
                  <a:srgbClr val="FFFFFF"/>
                </a:solidFill>
              </a:rPr>
              <a:t>i</a:t>
            </a:r>
            <a:r>
              <a:rPr lang="en-US" sz="2700" dirty="0">
                <a:solidFill>
                  <a:srgbClr val="FFFFFF"/>
                </a:solidFill>
              </a:rPr>
              <a:t> </a:t>
            </a:r>
            <a:r>
              <a:rPr lang="en-US" sz="2700" dirty="0" err="1">
                <a:solidFill>
                  <a:srgbClr val="FFFFFF"/>
                </a:solidFill>
              </a:rPr>
              <a:t>dipendenti</a:t>
            </a:r>
            <a:r>
              <a:rPr lang="en-US" sz="2700" dirty="0">
                <a:solidFill>
                  <a:srgbClr val="FFFFFF"/>
                </a:solidFill>
              </a:rPr>
              <a:t> </a:t>
            </a:r>
            <a:r>
              <a:rPr lang="en-US" sz="2700" dirty="0" err="1">
                <a:solidFill>
                  <a:srgbClr val="FFFFFF"/>
                </a:solidFill>
              </a:rPr>
              <a:t>che</a:t>
            </a:r>
            <a:r>
              <a:rPr lang="en-US" sz="2700" dirty="0">
                <a:solidFill>
                  <a:srgbClr val="FFFFFF"/>
                </a:solidFill>
              </a:rPr>
              <a:t> </a:t>
            </a:r>
            <a:r>
              <a:rPr lang="en-US" sz="2700" dirty="0" err="1">
                <a:solidFill>
                  <a:srgbClr val="FFFFFF"/>
                </a:solidFill>
              </a:rPr>
              <a:t>lavorano</a:t>
            </a:r>
            <a:r>
              <a:rPr lang="en-US" sz="2700" dirty="0">
                <a:solidFill>
                  <a:srgbClr val="FFFFFF"/>
                </a:solidFill>
              </a:rPr>
              <a:t> </a:t>
            </a:r>
            <a:r>
              <a:rPr lang="en-US" sz="2700" dirty="0" err="1">
                <a:solidFill>
                  <a:srgbClr val="FFFFFF"/>
                </a:solidFill>
              </a:rPr>
              <a:t>all’interno</a:t>
            </a:r>
            <a:r>
              <a:rPr lang="en-US" sz="2700" dirty="0">
                <a:solidFill>
                  <a:srgbClr val="FFFFFF"/>
                </a:solidFill>
              </a:rPr>
              <a:t> di </a:t>
            </a:r>
            <a:r>
              <a:rPr lang="en-US" sz="2700" dirty="0" err="1">
                <a:solidFill>
                  <a:srgbClr val="FFFFFF"/>
                </a:solidFill>
              </a:rPr>
              <a:t>esso</a:t>
            </a:r>
            <a:r>
              <a:rPr lang="en-US" sz="2700" dirty="0">
                <a:solidFill>
                  <a:srgbClr val="FFFFFF"/>
                </a:solidFill>
              </a:rPr>
              <a:t>.</a:t>
            </a:r>
            <a:br>
              <a:rPr lang="en-US" sz="3200" dirty="0">
                <a:solidFill>
                  <a:srgbClr val="FFFFFF"/>
                </a:solidFill>
              </a:rPr>
            </a:br>
            <a:br>
              <a:rPr lang="en-US" sz="3200" dirty="0">
                <a:solidFill>
                  <a:srgbClr val="FFFFFF"/>
                </a:solidFill>
              </a:rPr>
            </a:br>
            <a:br>
              <a:rPr lang="en-US" sz="3200" dirty="0">
                <a:solidFill>
                  <a:srgbClr val="FFFFFF"/>
                </a:solidFill>
              </a:rPr>
            </a:br>
            <a:r>
              <a:rPr lang="en-US" sz="2000" dirty="0" err="1">
                <a:solidFill>
                  <a:srgbClr val="FFFFFF"/>
                </a:solidFill>
              </a:rPr>
              <a:t>Sono</a:t>
            </a:r>
            <a:r>
              <a:rPr lang="en-US" sz="2000" dirty="0">
                <a:solidFill>
                  <a:srgbClr val="FFFFFF"/>
                </a:solidFill>
              </a:rPr>
              <a:t> state </a:t>
            </a:r>
            <a:r>
              <a:rPr lang="en-US" sz="2000" dirty="0" err="1">
                <a:solidFill>
                  <a:srgbClr val="FFFFFF"/>
                </a:solidFill>
              </a:rPr>
              <a:t>usate</a:t>
            </a:r>
            <a:r>
              <a:rPr lang="en-US" sz="2000" dirty="0">
                <a:solidFill>
                  <a:srgbClr val="FFFFFF"/>
                </a:solidFill>
              </a:rPr>
              <a:t> </a:t>
            </a:r>
            <a:r>
              <a:rPr lang="en-US" sz="2000" dirty="0" err="1">
                <a:solidFill>
                  <a:srgbClr val="FFFFFF"/>
                </a:solidFill>
              </a:rPr>
              <a:t>tutte</a:t>
            </a:r>
            <a:r>
              <a:rPr lang="en-US" sz="2000" dirty="0">
                <a:solidFill>
                  <a:srgbClr val="FFFFFF"/>
                </a:solidFill>
              </a:rPr>
              <a:t> le </a:t>
            </a:r>
            <a:r>
              <a:rPr lang="en-US" sz="2000" dirty="0" err="1">
                <a:solidFill>
                  <a:srgbClr val="FFFFFF"/>
                </a:solidFill>
              </a:rPr>
              <a:t>specifiche</a:t>
            </a:r>
            <a:r>
              <a:rPr lang="en-US" sz="2000" dirty="0">
                <a:solidFill>
                  <a:srgbClr val="FFFFFF"/>
                </a:solidFill>
              </a:rPr>
              <a:t> </a:t>
            </a:r>
            <a:r>
              <a:rPr lang="en-US" sz="2000" dirty="0" err="1">
                <a:solidFill>
                  <a:srgbClr val="FFFFFF"/>
                </a:solidFill>
              </a:rPr>
              <a:t>richieste</a:t>
            </a:r>
            <a:r>
              <a:rPr lang="en-US" sz="2000" dirty="0">
                <a:solidFill>
                  <a:srgbClr val="FFFFFF"/>
                </a:solidFill>
              </a:rPr>
              <a:t> </a:t>
            </a:r>
            <a:r>
              <a:rPr lang="en-US" sz="2000" dirty="0" err="1">
                <a:solidFill>
                  <a:srgbClr val="FFFFFF"/>
                </a:solidFill>
              </a:rPr>
              <a:t>nella</a:t>
            </a:r>
            <a:r>
              <a:rPr lang="en-US" sz="2000" dirty="0">
                <a:solidFill>
                  <a:srgbClr val="FFFFFF"/>
                </a:solidFill>
              </a:rPr>
              <a:t> </a:t>
            </a:r>
            <a:r>
              <a:rPr lang="en-US" sz="2000" dirty="0" err="1">
                <a:solidFill>
                  <a:srgbClr val="FFFFFF"/>
                </a:solidFill>
              </a:rPr>
              <a:t>realizzazione</a:t>
            </a:r>
            <a:r>
              <a:rPr lang="en-US" sz="2000" dirty="0">
                <a:solidFill>
                  <a:srgbClr val="FFFFFF"/>
                </a:solidFill>
              </a:rPr>
              <a:t>, </a:t>
            </a:r>
            <a:r>
              <a:rPr lang="en-US" sz="2000" dirty="0" err="1">
                <a:solidFill>
                  <a:srgbClr val="FFFFFF"/>
                </a:solidFill>
              </a:rPr>
              <a:t>dall’overlay</a:t>
            </a:r>
            <a:r>
              <a:rPr lang="en-US" sz="2000" dirty="0">
                <a:solidFill>
                  <a:srgbClr val="FFFFFF"/>
                </a:solidFill>
              </a:rPr>
              <a:t> </a:t>
            </a:r>
            <a:r>
              <a:rPr lang="en-US" sz="2000" dirty="0" err="1">
                <a:solidFill>
                  <a:srgbClr val="FFFFFF"/>
                </a:solidFill>
              </a:rPr>
              <a:t>implementato</a:t>
            </a:r>
            <a:r>
              <a:rPr lang="en-US" sz="2000" dirty="0">
                <a:solidFill>
                  <a:srgbClr val="FFFFFF"/>
                </a:solidFill>
              </a:rPr>
              <a:t> </a:t>
            </a:r>
            <a:r>
              <a:rPr lang="en-US" sz="2000" dirty="0" err="1">
                <a:solidFill>
                  <a:srgbClr val="FFFFFF"/>
                </a:solidFill>
              </a:rPr>
              <a:t>nell’header</a:t>
            </a:r>
            <a:r>
              <a:rPr lang="en-US" sz="2000" dirty="0">
                <a:solidFill>
                  <a:srgbClr val="FFFFFF"/>
                </a:solidFill>
              </a:rPr>
              <a:t> before, al font </a:t>
            </a:r>
            <a:r>
              <a:rPr lang="en-US" sz="2000" dirty="0" err="1">
                <a:solidFill>
                  <a:srgbClr val="FFFFFF"/>
                </a:solidFill>
              </a:rPr>
              <a:t>importato</a:t>
            </a:r>
            <a:r>
              <a:rPr lang="en-US" sz="2000" dirty="0">
                <a:solidFill>
                  <a:srgbClr val="FFFFFF"/>
                </a:solidFill>
              </a:rPr>
              <a:t> da google, </a:t>
            </a:r>
            <a:r>
              <a:rPr lang="en-US" sz="2000" dirty="0" err="1">
                <a:solidFill>
                  <a:srgbClr val="FFFFFF"/>
                </a:solidFill>
              </a:rPr>
              <a:t>all’uso</a:t>
            </a:r>
            <a:r>
              <a:rPr lang="en-US" sz="2000" dirty="0">
                <a:solidFill>
                  <a:srgbClr val="FFFFFF"/>
                </a:solidFill>
              </a:rPr>
              <a:t> del link per </a:t>
            </a:r>
            <a:r>
              <a:rPr lang="en-US" sz="2000" dirty="0" err="1">
                <a:solidFill>
                  <a:srgbClr val="FFFFFF"/>
                </a:solidFill>
              </a:rPr>
              <a:t>importare</a:t>
            </a:r>
            <a:r>
              <a:rPr lang="en-US" sz="2000" dirty="0">
                <a:solidFill>
                  <a:srgbClr val="FFFFFF"/>
                </a:solidFill>
              </a:rPr>
              <a:t> </a:t>
            </a:r>
            <a:r>
              <a:rPr lang="en-US" sz="2000" dirty="0" err="1">
                <a:solidFill>
                  <a:srgbClr val="FFFFFF"/>
                </a:solidFill>
              </a:rPr>
              <a:t>immagini</a:t>
            </a:r>
            <a:r>
              <a:rPr lang="en-US" sz="2000" dirty="0">
                <a:solidFill>
                  <a:srgbClr val="FFFFFF"/>
                </a:solidFill>
              </a:rPr>
              <a:t> </a:t>
            </a:r>
            <a:r>
              <a:rPr lang="en-US" sz="2000" dirty="0" err="1">
                <a:solidFill>
                  <a:srgbClr val="FFFFFF"/>
                </a:solidFill>
              </a:rPr>
              <a:t>dalla</a:t>
            </a:r>
            <a:r>
              <a:rPr lang="en-US" sz="2000" dirty="0">
                <a:solidFill>
                  <a:srgbClr val="FFFFFF"/>
                </a:solidFill>
              </a:rPr>
              <a:t> rete alle </a:t>
            </a:r>
            <a:r>
              <a:rPr lang="en-US" sz="2000" dirty="0" err="1">
                <a:solidFill>
                  <a:srgbClr val="FFFFFF"/>
                </a:solidFill>
              </a:rPr>
              <a:t>immagini</a:t>
            </a:r>
            <a:r>
              <a:rPr lang="en-US" sz="2000" dirty="0">
                <a:solidFill>
                  <a:srgbClr val="FFFFFF"/>
                </a:solidFill>
              </a:rPr>
              <a:t> </a:t>
            </a:r>
            <a:r>
              <a:rPr lang="en-US" sz="2000" dirty="0" err="1">
                <a:solidFill>
                  <a:srgbClr val="FFFFFF"/>
                </a:solidFill>
              </a:rPr>
              <a:t>caricate</a:t>
            </a:r>
            <a:r>
              <a:rPr lang="en-US" sz="2000" dirty="0">
                <a:solidFill>
                  <a:srgbClr val="FFFFFF"/>
                </a:solidFill>
              </a:rPr>
              <a:t>  in locale. Nella </a:t>
            </a:r>
            <a:r>
              <a:rPr lang="en-US" sz="2000" dirty="0" err="1">
                <a:solidFill>
                  <a:srgbClr val="FFFFFF"/>
                </a:solidFill>
              </a:rPr>
              <a:t>versione</a:t>
            </a:r>
            <a:r>
              <a:rPr lang="en-US" sz="2000" dirty="0">
                <a:solidFill>
                  <a:srgbClr val="FFFFFF"/>
                </a:solidFill>
              </a:rPr>
              <a:t> mobile il nav </a:t>
            </a:r>
            <a:r>
              <a:rPr lang="en-US" sz="2000" dirty="0" err="1">
                <a:solidFill>
                  <a:srgbClr val="FFFFFF"/>
                </a:solidFill>
              </a:rPr>
              <a:t>diventa</a:t>
            </a:r>
            <a:r>
              <a:rPr lang="en-US" sz="2000" dirty="0">
                <a:solidFill>
                  <a:srgbClr val="FFFFFF"/>
                </a:solidFill>
              </a:rPr>
              <a:t> mobile e la </a:t>
            </a:r>
            <a:r>
              <a:rPr lang="en-US" sz="2000" dirty="0" err="1">
                <a:solidFill>
                  <a:srgbClr val="FFFFFF"/>
                </a:solidFill>
              </a:rPr>
              <a:t>disposizione</a:t>
            </a:r>
            <a:r>
              <a:rPr lang="en-US" sz="2000" dirty="0">
                <a:solidFill>
                  <a:srgbClr val="FFFFFF"/>
                </a:solidFill>
              </a:rPr>
              <a:t> </a:t>
            </a:r>
            <a:r>
              <a:rPr lang="en-US" sz="2000" dirty="0" err="1">
                <a:solidFill>
                  <a:srgbClr val="FFFFFF"/>
                </a:solidFill>
              </a:rPr>
              <a:t>nella</a:t>
            </a:r>
            <a:r>
              <a:rPr lang="en-US" sz="2000" dirty="0">
                <a:solidFill>
                  <a:srgbClr val="FFFFFF"/>
                </a:solidFill>
              </a:rPr>
              <a:t> section cambia da </a:t>
            </a:r>
            <a:r>
              <a:rPr lang="en-US" sz="2000" dirty="0" err="1">
                <a:solidFill>
                  <a:srgbClr val="FFFFFF"/>
                </a:solidFill>
              </a:rPr>
              <a:t>orizzontale</a:t>
            </a:r>
            <a:r>
              <a:rPr lang="en-US" sz="2000" dirty="0">
                <a:solidFill>
                  <a:srgbClr val="FFFFFF"/>
                </a:solidFill>
              </a:rPr>
              <a:t> a vertical </a:t>
            </a:r>
            <a:r>
              <a:rPr lang="en-US" sz="2000" dirty="0" err="1">
                <a:solidFill>
                  <a:srgbClr val="FFFFFF"/>
                </a:solidFill>
              </a:rPr>
              <a:t>tramite</a:t>
            </a:r>
            <a:r>
              <a:rPr lang="en-US" sz="2000" dirty="0">
                <a:solidFill>
                  <a:srgbClr val="FFFFFF"/>
                </a:solidFill>
              </a:rPr>
              <a:t> apposite </a:t>
            </a:r>
            <a:r>
              <a:rPr lang="en-US" sz="2000" dirty="0" err="1">
                <a:solidFill>
                  <a:srgbClr val="FFFFFF"/>
                </a:solidFill>
              </a:rPr>
              <a:t>indicazioni</a:t>
            </a:r>
            <a:r>
              <a:rPr lang="en-US" sz="2000" dirty="0">
                <a:solidFill>
                  <a:srgbClr val="FFFFFF"/>
                </a:solidFill>
              </a:rPr>
              <a:t> </a:t>
            </a:r>
            <a:r>
              <a:rPr lang="en-US" sz="2000" dirty="0" err="1">
                <a:solidFill>
                  <a:srgbClr val="FFFFFF"/>
                </a:solidFill>
              </a:rPr>
              <a:t>nel</a:t>
            </a:r>
            <a:r>
              <a:rPr lang="en-US" sz="2000" dirty="0">
                <a:solidFill>
                  <a:srgbClr val="FFFFFF"/>
                </a:solidFill>
              </a:rPr>
              <a:t> </a:t>
            </a:r>
            <a:r>
              <a:rPr lang="en-US" sz="2000" dirty="0" err="1">
                <a:solidFill>
                  <a:srgbClr val="FFFFFF"/>
                </a:solidFill>
              </a:rPr>
              <a:t>css</a:t>
            </a:r>
            <a:r>
              <a:rPr lang="en-US" sz="2000" dirty="0">
                <a:solidFill>
                  <a:srgbClr val="FFFFFF"/>
                </a:solidFill>
              </a:rPr>
              <a:t>.  </a:t>
            </a:r>
            <a:br>
              <a:rPr lang="en-US" sz="2000" dirty="0">
                <a:solidFill>
                  <a:srgbClr val="FFFFFF"/>
                </a:solidFill>
              </a:rPr>
            </a:br>
            <a:endParaRPr lang="en-US" sz="3200" kern="1200" dirty="0">
              <a:solidFill>
                <a:srgbClr val="FFFFFF"/>
              </a:solidFill>
              <a:latin typeface="+mj-lt"/>
              <a:ea typeface="+mj-ea"/>
              <a:cs typeface="+mj-cs"/>
            </a:endParaRPr>
          </a:p>
        </p:txBody>
      </p:sp>
      <p:pic>
        <p:nvPicPr>
          <p:cNvPr id="33" name="Picture 3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34879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10AE0E1-1A23-4E86-9D99-99DCD297898D}"/>
              </a:ext>
            </a:extLst>
          </p:cNvPr>
          <p:cNvPicPr>
            <a:picLocks noChangeAspect="1"/>
          </p:cNvPicPr>
          <p:nvPr/>
        </p:nvPicPr>
        <p:blipFill>
          <a:blip r:embed="rId2"/>
          <a:stretch>
            <a:fillRect/>
          </a:stretch>
        </p:blipFill>
        <p:spPr>
          <a:xfrm>
            <a:off x="199317" y="413791"/>
            <a:ext cx="6270977" cy="3015209"/>
          </a:xfrm>
          <a:prstGeom prst="rect">
            <a:avLst/>
          </a:prstGeom>
        </p:spPr>
      </p:pic>
      <p:cxnSp>
        <p:nvCxnSpPr>
          <p:cNvPr id="6" name="Connettore curvo 5">
            <a:extLst>
              <a:ext uri="{FF2B5EF4-FFF2-40B4-BE49-F238E27FC236}">
                <a16:creationId xmlns:a16="http://schemas.microsoft.com/office/drawing/2014/main" id="{400D39EA-4794-48DB-B324-C181A7D43AEA}"/>
              </a:ext>
            </a:extLst>
          </p:cNvPr>
          <p:cNvCxnSpPr>
            <a:cxnSpLocks/>
            <a:stCxn id="13" idx="3"/>
          </p:cNvCxnSpPr>
          <p:nvPr/>
        </p:nvCxnSpPr>
        <p:spPr>
          <a:xfrm>
            <a:off x="6553200" y="184666"/>
            <a:ext cx="1" cy="2957372"/>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6DE9EDD1-EAAE-40EB-B94D-A7D7D4C069C1}"/>
              </a:ext>
            </a:extLst>
          </p:cNvPr>
          <p:cNvCxnSpPr>
            <a:cxnSpLocks/>
          </p:cNvCxnSpPr>
          <p:nvPr/>
        </p:nvCxnSpPr>
        <p:spPr>
          <a:xfrm>
            <a:off x="199317" y="288952"/>
            <a:ext cx="507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4684883-518C-416C-B714-41D2EC667A41}"/>
              </a:ext>
            </a:extLst>
          </p:cNvPr>
          <p:cNvSpPr txBox="1"/>
          <p:nvPr/>
        </p:nvSpPr>
        <p:spPr>
          <a:xfrm>
            <a:off x="5638800" y="0"/>
            <a:ext cx="914400" cy="369332"/>
          </a:xfrm>
          <a:prstGeom prst="rect">
            <a:avLst/>
          </a:prstGeom>
          <a:noFill/>
        </p:spPr>
        <p:txBody>
          <a:bodyPr wrap="square" rtlCol="0">
            <a:spAutoFit/>
          </a:bodyPr>
          <a:lstStyle/>
          <a:p>
            <a:r>
              <a:rPr lang="it-IT" dirty="0"/>
              <a:t>100%</a:t>
            </a:r>
          </a:p>
        </p:txBody>
      </p:sp>
      <p:sp>
        <p:nvSpPr>
          <p:cNvPr id="15" name="CasellaDiTesto 14">
            <a:extLst>
              <a:ext uri="{FF2B5EF4-FFF2-40B4-BE49-F238E27FC236}">
                <a16:creationId xmlns:a16="http://schemas.microsoft.com/office/drawing/2014/main" id="{9E0DB630-45ED-4A43-9604-1DC8D31783BC}"/>
              </a:ext>
            </a:extLst>
          </p:cNvPr>
          <p:cNvSpPr txBox="1"/>
          <p:nvPr/>
        </p:nvSpPr>
        <p:spPr>
          <a:xfrm>
            <a:off x="6636107" y="501976"/>
            <a:ext cx="299505" cy="1473025"/>
          </a:xfrm>
          <a:prstGeom prst="rect">
            <a:avLst/>
          </a:prstGeom>
          <a:noFill/>
        </p:spPr>
        <p:txBody>
          <a:bodyPr wrap="square" rtlCol="0">
            <a:spAutoFit/>
          </a:bodyPr>
          <a:lstStyle/>
          <a:p>
            <a:r>
              <a:rPr lang="it-IT" dirty="0"/>
              <a:t>800px</a:t>
            </a:r>
          </a:p>
        </p:txBody>
      </p:sp>
      <p:pic>
        <p:nvPicPr>
          <p:cNvPr id="8" name="Immagine 7">
            <a:extLst>
              <a:ext uri="{FF2B5EF4-FFF2-40B4-BE49-F238E27FC236}">
                <a16:creationId xmlns:a16="http://schemas.microsoft.com/office/drawing/2014/main" id="{EB548858-F7CE-4376-A399-1A9220D2D225}"/>
              </a:ext>
            </a:extLst>
          </p:cNvPr>
          <p:cNvPicPr>
            <a:picLocks noChangeAspect="1"/>
          </p:cNvPicPr>
          <p:nvPr/>
        </p:nvPicPr>
        <p:blipFill>
          <a:blip r:embed="rId3"/>
          <a:stretch>
            <a:fillRect/>
          </a:stretch>
        </p:blipFill>
        <p:spPr>
          <a:xfrm>
            <a:off x="6565877" y="3125226"/>
            <a:ext cx="2100089" cy="3515547"/>
          </a:xfrm>
          <a:prstGeom prst="rect">
            <a:avLst/>
          </a:prstGeom>
        </p:spPr>
      </p:pic>
      <p:pic>
        <p:nvPicPr>
          <p:cNvPr id="9" name="Immagine 8">
            <a:extLst>
              <a:ext uri="{FF2B5EF4-FFF2-40B4-BE49-F238E27FC236}">
                <a16:creationId xmlns:a16="http://schemas.microsoft.com/office/drawing/2014/main" id="{5CF313A0-D54D-4B5B-9191-7EF361E5B58D}"/>
              </a:ext>
            </a:extLst>
          </p:cNvPr>
          <p:cNvPicPr>
            <a:picLocks noChangeAspect="1"/>
          </p:cNvPicPr>
          <p:nvPr/>
        </p:nvPicPr>
        <p:blipFill>
          <a:blip r:embed="rId4"/>
          <a:stretch>
            <a:fillRect/>
          </a:stretch>
        </p:blipFill>
        <p:spPr>
          <a:xfrm>
            <a:off x="8844457" y="2266928"/>
            <a:ext cx="3123534" cy="4373845"/>
          </a:xfrm>
          <a:prstGeom prst="rect">
            <a:avLst/>
          </a:prstGeom>
        </p:spPr>
      </p:pic>
      <p:pic>
        <p:nvPicPr>
          <p:cNvPr id="14" name="Immagine 13">
            <a:extLst>
              <a:ext uri="{FF2B5EF4-FFF2-40B4-BE49-F238E27FC236}">
                <a16:creationId xmlns:a16="http://schemas.microsoft.com/office/drawing/2014/main" id="{5A83EC35-2A7C-4158-9EB7-3BC2A5FC2637}"/>
              </a:ext>
            </a:extLst>
          </p:cNvPr>
          <p:cNvPicPr>
            <a:picLocks noChangeAspect="1"/>
          </p:cNvPicPr>
          <p:nvPr/>
        </p:nvPicPr>
        <p:blipFill>
          <a:blip r:embed="rId5"/>
          <a:stretch>
            <a:fillRect/>
          </a:stretch>
        </p:blipFill>
        <p:spPr>
          <a:xfrm>
            <a:off x="3385400" y="3599406"/>
            <a:ext cx="2537228" cy="3041368"/>
          </a:xfrm>
          <a:prstGeom prst="rect">
            <a:avLst/>
          </a:prstGeom>
        </p:spPr>
      </p:pic>
      <p:pic>
        <p:nvPicPr>
          <p:cNvPr id="16" name="Immagine 15">
            <a:extLst>
              <a:ext uri="{FF2B5EF4-FFF2-40B4-BE49-F238E27FC236}">
                <a16:creationId xmlns:a16="http://schemas.microsoft.com/office/drawing/2014/main" id="{FCF7EF3F-B958-4969-9FCE-37D2E2C144B9}"/>
              </a:ext>
            </a:extLst>
          </p:cNvPr>
          <p:cNvPicPr>
            <a:picLocks noChangeAspect="1"/>
          </p:cNvPicPr>
          <p:nvPr/>
        </p:nvPicPr>
        <p:blipFill>
          <a:blip r:embed="rId6"/>
          <a:stretch>
            <a:fillRect/>
          </a:stretch>
        </p:blipFill>
        <p:spPr>
          <a:xfrm>
            <a:off x="8844456" y="288952"/>
            <a:ext cx="3123531" cy="1760814"/>
          </a:xfrm>
          <a:prstGeom prst="rect">
            <a:avLst/>
          </a:prstGeom>
        </p:spPr>
      </p:pic>
      <p:pic>
        <p:nvPicPr>
          <p:cNvPr id="21" name="Immagine 20">
            <a:extLst>
              <a:ext uri="{FF2B5EF4-FFF2-40B4-BE49-F238E27FC236}">
                <a16:creationId xmlns:a16="http://schemas.microsoft.com/office/drawing/2014/main" id="{D0529D9C-CED1-4634-A71A-7A243B819E3A}"/>
              </a:ext>
            </a:extLst>
          </p:cNvPr>
          <p:cNvPicPr>
            <a:picLocks noChangeAspect="1"/>
          </p:cNvPicPr>
          <p:nvPr/>
        </p:nvPicPr>
        <p:blipFill>
          <a:blip r:embed="rId7"/>
          <a:stretch>
            <a:fillRect/>
          </a:stretch>
        </p:blipFill>
        <p:spPr>
          <a:xfrm>
            <a:off x="224009" y="3553838"/>
            <a:ext cx="2982900" cy="3095588"/>
          </a:xfrm>
          <a:prstGeom prst="rect">
            <a:avLst/>
          </a:prstGeom>
        </p:spPr>
      </p:pic>
    </p:spTree>
    <p:extLst>
      <p:ext uri="{BB962C8B-B14F-4D97-AF65-F5344CB8AC3E}">
        <p14:creationId xmlns:p14="http://schemas.microsoft.com/office/powerpoint/2010/main" val="102266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823D8CB-99DF-4E2B-8134-F553FE9B7C8C}"/>
              </a:ext>
            </a:extLst>
          </p:cNvPr>
          <p:cNvPicPr>
            <a:picLocks noChangeAspect="1"/>
          </p:cNvPicPr>
          <p:nvPr/>
        </p:nvPicPr>
        <p:blipFill>
          <a:blip r:embed="rId2"/>
          <a:stretch>
            <a:fillRect/>
          </a:stretch>
        </p:blipFill>
        <p:spPr>
          <a:xfrm>
            <a:off x="87393" y="563800"/>
            <a:ext cx="7678627" cy="2792228"/>
          </a:xfrm>
          <a:prstGeom prst="rect">
            <a:avLst/>
          </a:prstGeom>
        </p:spPr>
      </p:pic>
      <p:cxnSp>
        <p:nvCxnSpPr>
          <p:cNvPr id="8" name="Connettore 2 7">
            <a:extLst>
              <a:ext uri="{FF2B5EF4-FFF2-40B4-BE49-F238E27FC236}">
                <a16:creationId xmlns:a16="http://schemas.microsoft.com/office/drawing/2014/main" id="{4807684E-6410-49E8-9D7C-69F5AF8D4DDC}"/>
              </a:ext>
            </a:extLst>
          </p:cNvPr>
          <p:cNvCxnSpPr>
            <a:cxnSpLocks/>
          </p:cNvCxnSpPr>
          <p:nvPr/>
        </p:nvCxnSpPr>
        <p:spPr>
          <a:xfrm>
            <a:off x="122368" y="481028"/>
            <a:ext cx="7909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A11C7EEF-A013-4478-9A04-528C81FD86A0}"/>
              </a:ext>
            </a:extLst>
          </p:cNvPr>
          <p:cNvSpPr txBox="1"/>
          <p:nvPr/>
        </p:nvSpPr>
        <p:spPr>
          <a:xfrm>
            <a:off x="5955380" y="194468"/>
            <a:ext cx="613630" cy="369332"/>
          </a:xfrm>
          <a:prstGeom prst="rect">
            <a:avLst/>
          </a:prstGeom>
          <a:noFill/>
        </p:spPr>
        <p:txBody>
          <a:bodyPr wrap="none" rtlCol="0">
            <a:spAutoFit/>
          </a:bodyPr>
          <a:lstStyle/>
          <a:p>
            <a:r>
              <a:rPr lang="it-IT" dirty="0"/>
              <a:t>auto</a:t>
            </a:r>
          </a:p>
        </p:txBody>
      </p:sp>
      <p:cxnSp>
        <p:nvCxnSpPr>
          <p:cNvPr id="10" name="Connettore 2 9">
            <a:extLst>
              <a:ext uri="{FF2B5EF4-FFF2-40B4-BE49-F238E27FC236}">
                <a16:creationId xmlns:a16="http://schemas.microsoft.com/office/drawing/2014/main" id="{C1562B09-0FE1-4244-9B47-032DBF7E3F4E}"/>
              </a:ext>
            </a:extLst>
          </p:cNvPr>
          <p:cNvCxnSpPr>
            <a:cxnSpLocks/>
          </p:cNvCxnSpPr>
          <p:nvPr/>
        </p:nvCxnSpPr>
        <p:spPr>
          <a:xfrm>
            <a:off x="7801597" y="490828"/>
            <a:ext cx="0" cy="286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FAC3721E-14B4-4E80-B1F2-9A2A206B3F1A}"/>
              </a:ext>
            </a:extLst>
          </p:cNvPr>
          <p:cNvSpPr txBox="1"/>
          <p:nvPr/>
        </p:nvSpPr>
        <p:spPr>
          <a:xfrm>
            <a:off x="7382642" y="1221250"/>
            <a:ext cx="383378" cy="1477328"/>
          </a:xfrm>
          <a:prstGeom prst="rect">
            <a:avLst/>
          </a:prstGeom>
          <a:noFill/>
        </p:spPr>
        <p:txBody>
          <a:bodyPr wrap="square" rtlCol="0">
            <a:spAutoFit/>
          </a:bodyPr>
          <a:lstStyle/>
          <a:p>
            <a:r>
              <a:rPr lang="it-IT" dirty="0"/>
              <a:t>5</a:t>
            </a:r>
          </a:p>
          <a:p>
            <a:r>
              <a:rPr lang="it-IT" dirty="0"/>
              <a:t>0</a:t>
            </a:r>
          </a:p>
          <a:p>
            <a:r>
              <a:rPr lang="it-IT" dirty="0"/>
              <a:t>0</a:t>
            </a:r>
          </a:p>
          <a:p>
            <a:r>
              <a:rPr lang="it-IT" dirty="0"/>
              <a:t>P</a:t>
            </a:r>
          </a:p>
          <a:p>
            <a:r>
              <a:rPr lang="it-IT" dirty="0"/>
              <a:t>x</a:t>
            </a:r>
          </a:p>
        </p:txBody>
      </p:sp>
      <p:pic>
        <p:nvPicPr>
          <p:cNvPr id="13" name="Immagine 12">
            <a:extLst>
              <a:ext uri="{FF2B5EF4-FFF2-40B4-BE49-F238E27FC236}">
                <a16:creationId xmlns:a16="http://schemas.microsoft.com/office/drawing/2014/main" id="{88F93AB5-0A75-48E3-B5DC-FE55F978F4EA}"/>
              </a:ext>
            </a:extLst>
          </p:cNvPr>
          <p:cNvPicPr>
            <a:picLocks noChangeAspect="1"/>
          </p:cNvPicPr>
          <p:nvPr/>
        </p:nvPicPr>
        <p:blipFill>
          <a:blip r:embed="rId3"/>
          <a:stretch>
            <a:fillRect/>
          </a:stretch>
        </p:blipFill>
        <p:spPr>
          <a:xfrm>
            <a:off x="7894984" y="1959914"/>
            <a:ext cx="4209623" cy="4753002"/>
          </a:xfrm>
          <a:prstGeom prst="rect">
            <a:avLst/>
          </a:prstGeom>
        </p:spPr>
      </p:pic>
      <p:pic>
        <p:nvPicPr>
          <p:cNvPr id="16" name="Immagine 15">
            <a:extLst>
              <a:ext uri="{FF2B5EF4-FFF2-40B4-BE49-F238E27FC236}">
                <a16:creationId xmlns:a16="http://schemas.microsoft.com/office/drawing/2014/main" id="{1436E006-E8A5-4E73-9F8F-3D3D154AFF98}"/>
              </a:ext>
            </a:extLst>
          </p:cNvPr>
          <p:cNvPicPr>
            <a:picLocks noChangeAspect="1"/>
          </p:cNvPicPr>
          <p:nvPr/>
        </p:nvPicPr>
        <p:blipFill>
          <a:blip r:embed="rId4"/>
          <a:stretch>
            <a:fillRect/>
          </a:stretch>
        </p:blipFill>
        <p:spPr>
          <a:xfrm>
            <a:off x="344317" y="3501972"/>
            <a:ext cx="1863861" cy="3170647"/>
          </a:xfrm>
          <a:prstGeom prst="rect">
            <a:avLst/>
          </a:prstGeom>
        </p:spPr>
      </p:pic>
      <p:pic>
        <p:nvPicPr>
          <p:cNvPr id="17" name="Immagine 16">
            <a:extLst>
              <a:ext uri="{FF2B5EF4-FFF2-40B4-BE49-F238E27FC236}">
                <a16:creationId xmlns:a16="http://schemas.microsoft.com/office/drawing/2014/main" id="{2869ECA2-108F-4350-BE98-D1DCFCC040BB}"/>
              </a:ext>
            </a:extLst>
          </p:cNvPr>
          <p:cNvPicPr>
            <a:picLocks noChangeAspect="1"/>
          </p:cNvPicPr>
          <p:nvPr/>
        </p:nvPicPr>
        <p:blipFill>
          <a:blip r:embed="rId5"/>
          <a:stretch>
            <a:fillRect/>
          </a:stretch>
        </p:blipFill>
        <p:spPr>
          <a:xfrm>
            <a:off x="2519769" y="3501973"/>
            <a:ext cx="2536894" cy="2499994"/>
          </a:xfrm>
          <a:prstGeom prst="rect">
            <a:avLst/>
          </a:prstGeom>
        </p:spPr>
      </p:pic>
      <p:pic>
        <p:nvPicPr>
          <p:cNvPr id="18" name="Immagine 17">
            <a:extLst>
              <a:ext uri="{FF2B5EF4-FFF2-40B4-BE49-F238E27FC236}">
                <a16:creationId xmlns:a16="http://schemas.microsoft.com/office/drawing/2014/main" id="{381E7795-0169-4665-9F6B-E6AEDE4984BB}"/>
              </a:ext>
            </a:extLst>
          </p:cNvPr>
          <p:cNvPicPr>
            <a:picLocks noChangeAspect="1"/>
          </p:cNvPicPr>
          <p:nvPr/>
        </p:nvPicPr>
        <p:blipFill>
          <a:blip r:embed="rId6"/>
          <a:stretch>
            <a:fillRect/>
          </a:stretch>
        </p:blipFill>
        <p:spPr>
          <a:xfrm>
            <a:off x="8832982" y="194468"/>
            <a:ext cx="2333625" cy="1714500"/>
          </a:xfrm>
          <a:prstGeom prst="rect">
            <a:avLst/>
          </a:prstGeom>
        </p:spPr>
      </p:pic>
    </p:spTree>
    <p:extLst>
      <p:ext uri="{BB962C8B-B14F-4D97-AF65-F5344CB8AC3E}">
        <p14:creationId xmlns:p14="http://schemas.microsoft.com/office/powerpoint/2010/main" val="418681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842BCEC-169A-425C-B91B-CD3D0BA9F5AE}"/>
              </a:ext>
            </a:extLst>
          </p:cNvPr>
          <p:cNvPicPr>
            <a:picLocks noChangeAspect="1"/>
          </p:cNvPicPr>
          <p:nvPr/>
        </p:nvPicPr>
        <p:blipFill>
          <a:blip r:embed="rId2"/>
          <a:stretch>
            <a:fillRect/>
          </a:stretch>
        </p:blipFill>
        <p:spPr>
          <a:xfrm>
            <a:off x="302985" y="1258058"/>
            <a:ext cx="10352007" cy="646321"/>
          </a:xfrm>
          <a:prstGeom prst="rect">
            <a:avLst/>
          </a:prstGeom>
        </p:spPr>
      </p:pic>
      <p:cxnSp>
        <p:nvCxnSpPr>
          <p:cNvPr id="6" name="Connettore 2 5">
            <a:extLst>
              <a:ext uri="{FF2B5EF4-FFF2-40B4-BE49-F238E27FC236}">
                <a16:creationId xmlns:a16="http://schemas.microsoft.com/office/drawing/2014/main" id="{EA3C1C99-71D9-4208-9963-A76B86A01E2A}"/>
              </a:ext>
            </a:extLst>
          </p:cNvPr>
          <p:cNvCxnSpPr>
            <a:cxnSpLocks/>
          </p:cNvCxnSpPr>
          <p:nvPr/>
        </p:nvCxnSpPr>
        <p:spPr>
          <a:xfrm>
            <a:off x="10864993" y="1355840"/>
            <a:ext cx="0" cy="5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magine 7">
            <a:extLst>
              <a:ext uri="{FF2B5EF4-FFF2-40B4-BE49-F238E27FC236}">
                <a16:creationId xmlns:a16="http://schemas.microsoft.com/office/drawing/2014/main" id="{F499A154-A3CB-45E9-96A3-00AD466094C4}"/>
              </a:ext>
            </a:extLst>
          </p:cNvPr>
          <p:cNvPicPr>
            <a:picLocks noChangeAspect="1"/>
          </p:cNvPicPr>
          <p:nvPr/>
        </p:nvPicPr>
        <p:blipFill>
          <a:blip r:embed="rId3"/>
          <a:stretch>
            <a:fillRect/>
          </a:stretch>
        </p:blipFill>
        <p:spPr>
          <a:xfrm>
            <a:off x="3566464" y="2407427"/>
            <a:ext cx="4600575" cy="4133850"/>
          </a:xfrm>
          <a:prstGeom prst="rect">
            <a:avLst/>
          </a:prstGeom>
        </p:spPr>
      </p:pic>
      <p:cxnSp>
        <p:nvCxnSpPr>
          <p:cNvPr id="9" name="Connettore 2 8">
            <a:extLst>
              <a:ext uri="{FF2B5EF4-FFF2-40B4-BE49-F238E27FC236}">
                <a16:creationId xmlns:a16="http://schemas.microsoft.com/office/drawing/2014/main" id="{65410E2D-937F-4854-9AC7-B9957E87D5BA}"/>
              </a:ext>
            </a:extLst>
          </p:cNvPr>
          <p:cNvCxnSpPr>
            <a:cxnSpLocks/>
          </p:cNvCxnSpPr>
          <p:nvPr/>
        </p:nvCxnSpPr>
        <p:spPr>
          <a:xfrm>
            <a:off x="941523" y="1065402"/>
            <a:ext cx="9713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477852CF-B354-4793-B752-F03849C063CB}"/>
              </a:ext>
            </a:extLst>
          </p:cNvPr>
          <p:cNvSpPr txBox="1"/>
          <p:nvPr/>
        </p:nvSpPr>
        <p:spPr>
          <a:xfrm>
            <a:off x="5395167" y="637202"/>
            <a:ext cx="700833" cy="369332"/>
          </a:xfrm>
          <a:prstGeom prst="rect">
            <a:avLst/>
          </a:prstGeom>
          <a:noFill/>
        </p:spPr>
        <p:txBody>
          <a:bodyPr wrap="none" rtlCol="0">
            <a:spAutoFit/>
          </a:bodyPr>
          <a:lstStyle/>
          <a:p>
            <a:r>
              <a:rPr lang="it-IT" dirty="0"/>
              <a:t>100%</a:t>
            </a:r>
          </a:p>
        </p:txBody>
      </p:sp>
      <p:sp>
        <p:nvSpPr>
          <p:cNvPr id="13" name="CasellaDiTesto 12">
            <a:extLst>
              <a:ext uri="{FF2B5EF4-FFF2-40B4-BE49-F238E27FC236}">
                <a16:creationId xmlns:a16="http://schemas.microsoft.com/office/drawing/2014/main" id="{82519AEF-335C-4919-90FC-1E075F6EAA5D}"/>
              </a:ext>
            </a:extLst>
          </p:cNvPr>
          <p:cNvSpPr txBox="1"/>
          <p:nvPr/>
        </p:nvSpPr>
        <p:spPr>
          <a:xfrm>
            <a:off x="11009014" y="1426736"/>
            <a:ext cx="635302" cy="646331"/>
          </a:xfrm>
          <a:prstGeom prst="rect">
            <a:avLst/>
          </a:prstGeom>
          <a:noFill/>
        </p:spPr>
        <p:txBody>
          <a:bodyPr wrap="none" rtlCol="0">
            <a:spAutoFit/>
          </a:bodyPr>
          <a:lstStyle/>
          <a:p>
            <a:r>
              <a:rPr lang="it-IT" dirty="0"/>
              <a:t>75px</a:t>
            </a:r>
          </a:p>
          <a:p>
            <a:endParaRPr lang="it-IT" dirty="0"/>
          </a:p>
        </p:txBody>
      </p:sp>
    </p:spTree>
    <p:extLst>
      <p:ext uri="{BB962C8B-B14F-4D97-AF65-F5344CB8AC3E}">
        <p14:creationId xmlns:p14="http://schemas.microsoft.com/office/powerpoint/2010/main" val="146865468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114</Words>
  <Application>Microsoft Office PowerPoint</Application>
  <PresentationFormat>Widescreen</PresentationFormat>
  <Paragraphs>13</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Calibri Light</vt:lpstr>
      <vt:lpstr>Tema di Office</vt:lpstr>
      <vt:lpstr>Damusco Rosario </vt:lpstr>
      <vt:lpstr> Si tratta di uno sviluppo di un magazzino   Il suddetto sito avrà la funzione di illustrare i prodotti, da dove vengono e far conoscere i dipendenti che lavorano all’interno di esso.   Sono state usate tutte le specifiche richieste nella realizzazione, dall’overlay implementato nell’header before, al font importato da google, all’uso del link per importare immagini dalla rete alle immagini caricate  in locale. Nella versione mobile il nav diventa mobile e la disposizione nella section cambia da orizzontale a vertical tramite apposite indicazioni nel css.   </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Damusco Rosario</dc:title>
  <dc:creator>Rosario Damusco</dc:creator>
  <cp:lastModifiedBy>Rosario Damusco</cp:lastModifiedBy>
  <cp:revision>11</cp:revision>
  <dcterms:created xsi:type="dcterms:W3CDTF">2021-03-23T13:15:39Z</dcterms:created>
  <dcterms:modified xsi:type="dcterms:W3CDTF">2021-03-26T11:59:37Z</dcterms:modified>
</cp:coreProperties>
</file>