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FE66-B657-40E4-9E4A-C329A2CDD48A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1DA0B-10C4-4BEE-9DE2-4B87E5D316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1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A6969-1EC2-4381-BA06-9E2D4E09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82B3B4-FCDC-430D-BEBF-8BF24AAD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CC297E-A5B9-451B-BFBF-5A96A18D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3E832-B35B-46ED-BD3C-969BA2BE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E02C9-4535-4550-93D8-EF9B74F1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0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57795-1363-473E-9B3C-A6D779C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BD121B-6E74-420D-902F-E0B6F084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F7B93-CB1A-45A6-8D6D-E8EB419A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BDED3-AFF3-4AE8-BEA8-A05103DB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32C11B-2A3F-4012-A87E-0B5FC303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6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2F22D5-817A-4E34-BB07-6D057017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BAA4F8-D241-4D74-A60D-CD6F1795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BBBCE6-95CF-4699-9B27-63E54265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019DE6-AE7D-4FD9-97C0-7ACBD172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64E72C-0326-4C57-B400-2B49F78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707C2-6665-4291-9A11-27B61744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FB13BF-166C-4B0D-A094-1ECA85CB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8D0660-4836-47C6-88AF-4C38413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26658-49C5-45AC-8B1E-C4DE033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81502-9D03-4CCD-A06D-61A56C4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62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8AE65-C8E3-47E4-84A2-043F9447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8AABA-92DA-4838-A248-6C2F7D38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E80D69-69E1-483F-B164-11803104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0C8DF-DB00-490F-A38C-814DBE9E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FB0A23-B0FB-4EAF-BCA7-46833168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69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445E2-7E47-4CED-B187-7E281B3E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28343-03B3-42DC-9748-7BB5A799D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F04EC2-BF8F-4EA5-890C-010D8E58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839AA-4E49-49CC-A283-12472808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3D1B88-D246-43AD-9168-582A9591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D55FA2-FCFC-4FDE-BB96-18F81CD2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50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C6AFFE-FAA6-4207-8074-85E7CEE1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82576B-CD78-47C9-B2CA-5BDC205D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FCED0D-1DBB-4A61-B363-EAD0FEF6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00A90B-F913-41E7-A09C-DB4C17BC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14DEC3-ABD4-48D4-BE18-CF00D41D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F38246-A004-4D27-9F77-1370B2E0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97495D-30C4-4824-B0C8-2927E984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B4C690-E40E-42E1-8D52-16DF82B7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1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683F8-34AA-4FFE-A849-1F90B972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557E4B-F371-4AB4-96EE-3D8B7EE9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C27C6B-012A-483C-B400-565C96FF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E40616-36E0-430D-B17E-CEC0796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1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0BE550-E25C-42C0-9DDB-B1C570AE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FFD7DC-761A-4834-929C-9D148CF4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E10A9A-D380-47A5-9B08-04897645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20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19F0E-6DA2-4565-9E8C-586C41F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ACABD4-1CF9-45BC-96B0-A988B6F7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1BD23B-783C-4425-A9F2-4F12A868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DA9809-64E7-4A93-A7EF-328BBA1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7048D2-1BBE-473D-99A3-551D8F89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AF66C4-78F3-44E3-AC2A-E3267E10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35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6AB147-17E3-43FB-BC3A-9B75B2B0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B6416D-0CCE-418F-A511-498BDB623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41CD18-8A9B-4D08-80A0-69AE050B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FFB7F3-D301-49A7-9193-73CFF896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FBFDD5-5B8D-4AC6-A688-0DD9700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3B59DA-3169-4ADA-A454-A26DC18E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50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622CD86-AC09-44A1-BCA0-3F707127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E4340-E325-4E89-9FA8-808091BC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60F6A-0B96-444C-BDF4-98D4D344B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5709-5770-4BF0-B4F2-9CAA90DFDC8F}" type="datetimeFigureOut">
              <a:rPr lang="it-IT" smtClean="0"/>
              <a:t>09/04/2021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2B3457-EFDC-4DD4-9B84-1D851B6A1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B48CA-6888-48E6-A97F-07432644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DACB-4958-48BB-8FD4-907D5BC8E5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2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F8C934-7800-4975-B418-D1EC75C1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Damusco Rosario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916282-8E42-4692-A3EB-A267A8A3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O46001882</a:t>
            </a:r>
          </a:p>
        </p:txBody>
      </p:sp>
    </p:spTree>
    <p:extLst>
      <p:ext uri="{BB962C8B-B14F-4D97-AF65-F5344CB8AC3E}">
        <p14:creationId xmlns:p14="http://schemas.microsoft.com/office/powerpoint/2010/main" val="22041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12CBAE-0B03-42B8-AA94-44A86441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30" y="3243976"/>
            <a:ext cx="10684151" cy="19919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nuova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html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collegata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direttamente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tramite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navigazione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principale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tramite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href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ovviamente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>
                <a:solidFill>
                  <a:srgbClr val="FFFFFF"/>
                </a:solidFill>
              </a:rPr>
              <a:t>in locale.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In </a:t>
            </a:r>
            <a:r>
              <a:rPr lang="en-US" sz="3200" dirty="0" err="1">
                <a:solidFill>
                  <a:srgbClr val="FFFFFF"/>
                </a:solidFill>
              </a:rPr>
              <a:t>questa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pagina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avviene</a:t>
            </a:r>
            <a:r>
              <a:rPr lang="en-US" sz="3200" dirty="0">
                <a:solidFill>
                  <a:srgbClr val="FFFFFF"/>
                </a:solidFill>
              </a:rPr>
              <a:t> il </a:t>
            </a:r>
            <a:r>
              <a:rPr lang="en-US" sz="3200" dirty="0" err="1">
                <a:solidFill>
                  <a:srgbClr val="FFFFFF"/>
                </a:solidFill>
              </a:rPr>
              <a:t>caricamento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dinamico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tramite</a:t>
            </a:r>
            <a:r>
              <a:rPr lang="en-US" sz="3200" dirty="0">
                <a:solidFill>
                  <a:srgbClr val="FFFFFF"/>
                </a:solidFill>
              </a:rPr>
              <a:t> il file contents.js e la </a:t>
            </a:r>
            <a:r>
              <a:rPr lang="en-US" sz="3200" dirty="0" err="1">
                <a:solidFill>
                  <a:srgbClr val="FFFFFF"/>
                </a:solidFill>
              </a:rPr>
              <a:t>sua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funzione</a:t>
            </a:r>
            <a:r>
              <a:rPr lang="en-US" sz="3200" dirty="0">
                <a:solidFill>
                  <a:srgbClr val="FFFFFF"/>
                </a:solidFill>
              </a:rPr>
              <a:t> è </a:t>
            </a:r>
            <a:r>
              <a:rPr lang="en-US" sz="3200" dirty="0" err="1">
                <a:solidFill>
                  <a:srgbClr val="FFFFFF"/>
                </a:solidFill>
              </a:rPr>
              <a:t>nel</a:t>
            </a:r>
            <a:r>
              <a:rPr lang="en-US" sz="3200" dirty="0">
                <a:solidFill>
                  <a:srgbClr val="FFFFFF"/>
                </a:solidFill>
              </a:rPr>
              <a:t> file script.js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funzione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dei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preferiti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l’ho</a:t>
            </a:r>
            <a:r>
              <a:rPr lang="en-US" sz="3200" dirty="0">
                <a:solidFill>
                  <a:srgbClr val="FFFFFF"/>
                </a:solidFill>
              </a:rPr>
              <a:t> Intesa come </a:t>
            </a:r>
            <a:r>
              <a:rPr lang="en-US" sz="3200" dirty="0" err="1">
                <a:solidFill>
                  <a:srgbClr val="FFFFFF"/>
                </a:solidFill>
              </a:rPr>
              <a:t>aggiungi</a:t>
            </a:r>
            <a:r>
              <a:rPr lang="en-US" sz="3200" dirty="0">
                <a:solidFill>
                  <a:srgbClr val="FFFFFF"/>
                </a:solidFill>
              </a:rPr>
              <a:t> al </a:t>
            </a:r>
            <a:r>
              <a:rPr lang="en-US" sz="3200" dirty="0" err="1">
                <a:solidFill>
                  <a:srgbClr val="FFFFFF"/>
                </a:solidFill>
              </a:rPr>
              <a:t>carrello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 err="1">
                <a:solidFill>
                  <a:srgbClr val="FFFFFF"/>
                </a:solidFill>
              </a:rPr>
              <a:t>Sono</a:t>
            </a:r>
            <a:r>
              <a:rPr lang="en-US" sz="3200" dirty="0">
                <a:solidFill>
                  <a:srgbClr val="FFFFFF"/>
                </a:solidFill>
              </a:rPr>
              <a:t> state </a:t>
            </a:r>
            <a:r>
              <a:rPr lang="en-US" sz="3200" dirty="0" err="1">
                <a:solidFill>
                  <a:srgbClr val="FFFFFF"/>
                </a:solidFill>
              </a:rPr>
              <a:t>implementate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tutte</a:t>
            </a:r>
            <a:r>
              <a:rPr lang="en-US" sz="3200" dirty="0">
                <a:solidFill>
                  <a:srgbClr val="FFFFFF"/>
                </a:solidFill>
              </a:rPr>
              <a:t> le </a:t>
            </a:r>
            <a:r>
              <a:rPr lang="en-US" sz="3200" dirty="0" err="1">
                <a:solidFill>
                  <a:srgbClr val="FFFFFF"/>
                </a:solidFill>
              </a:rPr>
              <a:t>funzioni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richieste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nell’homework</a:t>
            </a:r>
            <a:r>
              <a:rPr lang="en-US" sz="3200" dirty="0">
                <a:solidFill>
                  <a:srgbClr val="FFFFFF"/>
                </a:solidFill>
              </a:rPr>
              <a:t>.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7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BC97EA4-C6E0-46D8-AECD-3E97B698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4" y="85725"/>
            <a:ext cx="4381500" cy="6686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4C86DE-702F-4101-B04A-538422BB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90" y="3171217"/>
            <a:ext cx="4667250" cy="23145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00E472-7220-499C-8E5D-C5A98B4BEB69}"/>
              </a:ext>
            </a:extLst>
          </p:cNvPr>
          <p:cNvSpPr txBox="1"/>
          <p:nvPr/>
        </p:nvSpPr>
        <p:spPr>
          <a:xfrm>
            <a:off x="7395088" y="5774157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8422301-594F-42DE-B1CD-96279D62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66" y="510230"/>
            <a:ext cx="53625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8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B99A597-54EA-4395-BDC3-26456F99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924"/>
            <a:ext cx="5585658" cy="597278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B33992-ECD9-4F33-BCC5-825388DD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99" y="818998"/>
            <a:ext cx="5829300" cy="10382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05DAD7-689A-4175-B8B3-6681E26D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228" y="2324100"/>
            <a:ext cx="2790825" cy="22098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B12AC22-0ABD-499E-85DA-5DDA1123D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623" y="2324100"/>
            <a:ext cx="3467100" cy="22097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2B44BD-8070-484A-9119-42B41A6BB4C7}"/>
              </a:ext>
            </a:extLst>
          </p:cNvPr>
          <p:cNvSpPr txBox="1"/>
          <p:nvPr/>
        </p:nvSpPr>
        <p:spPr>
          <a:xfrm>
            <a:off x="5933873" y="4873558"/>
            <a:ext cx="574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Funzione per aggiungere più prodotti al carrello e funzione </a:t>
            </a:r>
          </a:p>
          <a:p>
            <a:r>
              <a:rPr lang="it-IT" dirty="0"/>
              <a:t>per la rimozione dal carrello, funzione preferiti.</a:t>
            </a:r>
          </a:p>
        </p:txBody>
      </p:sp>
    </p:spTree>
    <p:extLst>
      <p:ext uri="{BB962C8B-B14F-4D97-AF65-F5344CB8AC3E}">
        <p14:creationId xmlns:p14="http://schemas.microsoft.com/office/powerpoint/2010/main" val="583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0EA64-22A3-4334-93C1-7A444E26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74540"/>
            <a:ext cx="5467350" cy="27336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F8967B-96BE-4624-B901-196E476A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51" y="3848708"/>
            <a:ext cx="2971800" cy="21526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1F092D8-9AAB-44C3-852A-4DA9FDB7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02" y="3848708"/>
            <a:ext cx="4076700" cy="24347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29433-4C4A-4D03-AAF5-918B165A18D2}"/>
              </a:ext>
            </a:extLst>
          </p:cNvPr>
          <p:cNvSpPr txBox="1"/>
          <p:nvPr/>
        </p:nvSpPr>
        <p:spPr>
          <a:xfrm>
            <a:off x="6605081" y="1295046"/>
            <a:ext cx="5246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Funzione per mostrare i dettagli con annessa modifica</a:t>
            </a:r>
          </a:p>
          <a:p>
            <a:r>
              <a:rPr lang="it-IT" dirty="0"/>
              <a:t>per nascondere i dettagli una volta aperti</a:t>
            </a:r>
          </a:p>
        </p:txBody>
      </p:sp>
    </p:spTree>
    <p:extLst>
      <p:ext uri="{BB962C8B-B14F-4D97-AF65-F5344CB8AC3E}">
        <p14:creationId xmlns:p14="http://schemas.microsoft.com/office/powerpoint/2010/main" val="187287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8733F25-43AE-4F95-90D0-9D17FFFD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8" y="428625"/>
            <a:ext cx="8324850" cy="30003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9D0D7B-042F-406B-941D-461314C8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78" y="722887"/>
            <a:ext cx="2571750" cy="7429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4AA810-B665-4419-9C6C-D1F9D0304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98" y="3803211"/>
            <a:ext cx="7858125" cy="8858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62911E-15FD-4419-9A0E-22EEFC31A75F}"/>
              </a:ext>
            </a:extLst>
          </p:cNvPr>
          <p:cNvSpPr txBox="1"/>
          <p:nvPr/>
        </p:nvSpPr>
        <p:spPr>
          <a:xfrm>
            <a:off x="739301" y="5165387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Barra di ricerca con funzione </a:t>
            </a:r>
            <a:r>
              <a:rPr lang="it-IT" dirty="0" err="1"/>
              <a:t>onkeyup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5454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114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Damusco Rosario </vt:lpstr>
      <vt:lpstr>Ho creato una nuova pagina html collegata direttamente tramite barra di navigazione alla pagina principale tramite href, ovviamente in locale.  In questa pagina avviene il caricamento dinamico tramite il file contents.js e la sua funzione è nel file script.js  la funzione dei preferiti l’ho Intesa come aggiungi al carrello  Sono state implementate tutte le funzioni richieste nell’homework.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Damusco Rosario</dc:title>
  <dc:creator>Rosario Damusco</dc:creator>
  <cp:lastModifiedBy>Rosario Damusco</cp:lastModifiedBy>
  <cp:revision>13</cp:revision>
  <dcterms:created xsi:type="dcterms:W3CDTF">2021-03-23T13:15:39Z</dcterms:created>
  <dcterms:modified xsi:type="dcterms:W3CDTF">2021-04-09T11:34:00Z</dcterms:modified>
</cp:coreProperties>
</file>