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0" r:id="rId4"/>
    <p:sldId id="261" r:id="rId5"/>
    <p:sldId id="262" r:id="rId6"/>
    <p:sldId id="263"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o Damusco" initials="RD" lastIdx="1" clrIdx="0">
    <p:extLst>
      <p:ext uri="{19B8F6BF-5375-455C-9EA6-DF929625EA0E}">
        <p15:presenceInfo xmlns:p15="http://schemas.microsoft.com/office/powerpoint/2012/main" userId="ace2bb6c726460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9" d="100"/>
          <a:sy n="99" d="100"/>
        </p:scale>
        <p:origin x="8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3T20:01:06.128"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9FE66-B657-40E4-9E4A-C329A2CDD48A}" type="datetimeFigureOut">
              <a:rPr lang="it-IT" smtClean="0"/>
              <a:t>23/04/2021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1DA0B-10C4-4BEE-9DE2-4B87E5D316C0}" type="slidenum">
              <a:rPr lang="it-IT" smtClean="0"/>
              <a:t>‹N›</a:t>
            </a:fld>
            <a:endParaRPr lang="it-IT"/>
          </a:p>
        </p:txBody>
      </p:sp>
    </p:spTree>
    <p:extLst>
      <p:ext uri="{BB962C8B-B14F-4D97-AF65-F5344CB8AC3E}">
        <p14:creationId xmlns:p14="http://schemas.microsoft.com/office/powerpoint/2010/main" val="169013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A6969-1EC2-4381-BA06-9E2D4E09C8D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82B3B4-FCDC-430D-BEBF-8BF24AAD3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5CC297E-A5B9-451B-BFBF-5A96A18D9549}"/>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5" name="Segnaposto piè di pagina 4">
            <a:extLst>
              <a:ext uri="{FF2B5EF4-FFF2-40B4-BE49-F238E27FC236}">
                <a16:creationId xmlns:a16="http://schemas.microsoft.com/office/drawing/2014/main" id="{05C3E832-B35B-46ED-BD3C-969BA2BE2C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BE02C9-4535-4550-93D8-EF9B74F1745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838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257795-1363-473E-9B3C-A6D779C313C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5BD121B-6E74-420D-902F-E0B6F084543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1F7B93-CB1A-45A6-8D6D-E8EB419A8874}"/>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5" name="Segnaposto piè di pagina 4">
            <a:extLst>
              <a:ext uri="{FF2B5EF4-FFF2-40B4-BE49-F238E27FC236}">
                <a16:creationId xmlns:a16="http://schemas.microsoft.com/office/drawing/2014/main" id="{B0EBDED3-AFF3-4AE8-BEA8-A05103DB5D4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532C11B-2A3F-4012-A87E-0B5FC303A1B8}"/>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1368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92F22D5-817A-4E34-BB07-6D05701775B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0BAA4F8-D241-4D74-A60D-CD6F1795305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CBBBCE6-95CF-4699-9B27-63E5426571D6}"/>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5" name="Segnaposto piè di pagina 4">
            <a:extLst>
              <a:ext uri="{FF2B5EF4-FFF2-40B4-BE49-F238E27FC236}">
                <a16:creationId xmlns:a16="http://schemas.microsoft.com/office/drawing/2014/main" id="{F4019DE6-AE7D-4FD9-97C0-7ACBD17209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64E72C-0326-4C57-B400-2B49F7859E3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53365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3707C2-6665-4291-9A11-27B61744444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FB13BF-166C-4B0D-A094-1ECA85CBC41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B8D0660-4836-47C6-88AF-4C38413A1A83}"/>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5" name="Segnaposto piè di pagina 4">
            <a:extLst>
              <a:ext uri="{FF2B5EF4-FFF2-40B4-BE49-F238E27FC236}">
                <a16:creationId xmlns:a16="http://schemas.microsoft.com/office/drawing/2014/main" id="{13D26658-49C5-45AC-8B1E-C4DE033AFF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B81502-9D03-4CCD-A06D-61A56C423074}"/>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53762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8AE65-C8E3-47E4-84A2-043F94477A5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C8AABA-92DA-4838-A248-6C2F7D383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0E80D69-69E1-483F-B164-118031048BB2}"/>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5" name="Segnaposto piè di pagina 4">
            <a:extLst>
              <a:ext uri="{FF2B5EF4-FFF2-40B4-BE49-F238E27FC236}">
                <a16:creationId xmlns:a16="http://schemas.microsoft.com/office/drawing/2014/main" id="{6FC0C8DF-DB00-490F-A38C-814DBE9E43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BFB0A23-B0FB-4EAF-BCA7-46833168ABC5}"/>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169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0445E2-7E47-4CED-B187-7E281B3E33F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728343-03B3-42DC-9748-7BB5A799D7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F04EC2-BF8F-4EA5-890C-010D8E58960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6A839AA-4E49-49CC-A283-124728082619}"/>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6" name="Segnaposto piè di pagina 5">
            <a:extLst>
              <a:ext uri="{FF2B5EF4-FFF2-40B4-BE49-F238E27FC236}">
                <a16:creationId xmlns:a16="http://schemas.microsoft.com/office/drawing/2014/main" id="{1D3D1B88-D246-43AD-9168-582A95917C2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4D55FA2-FCFC-4FDE-BB96-18F81CD25CF1}"/>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404250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C6AFFE-FAA6-4207-8074-85E7CEE1D34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D82576B-CD78-47C9-B2CA-5BDC205D89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0FCED0D-1DBB-4A61-B363-EAD0FEF679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300A90B-F913-41E7-A09C-DB4C17BCD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614DEC3-ABD4-48D4-BE18-CF00D41DCD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0F38246-A004-4D27-9F77-1370B2E0CD65}"/>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8" name="Segnaposto piè di pagina 7">
            <a:extLst>
              <a:ext uri="{FF2B5EF4-FFF2-40B4-BE49-F238E27FC236}">
                <a16:creationId xmlns:a16="http://schemas.microsoft.com/office/drawing/2014/main" id="{5897495D-30C4-4824-B0C8-2927E984DF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7B4C690-E40E-42E1-8D52-16DF82B7E48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227017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683F8-34AA-4FFE-A849-1F90B972E13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4557E4B-F371-4AB4-96EE-3D8B7EE93356}"/>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4" name="Segnaposto piè di pagina 3">
            <a:extLst>
              <a:ext uri="{FF2B5EF4-FFF2-40B4-BE49-F238E27FC236}">
                <a16:creationId xmlns:a16="http://schemas.microsoft.com/office/drawing/2014/main" id="{B3C27C6B-012A-483C-B400-565C96FF1A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8E40616-36E0-430D-B17E-CEC079609BD9}"/>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9214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0BE550-E25C-42C0-9DDB-B1C570AEB995}"/>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3" name="Segnaposto piè di pagina 2">
            <a:extLst>
              <a:ext uri="{FF2B5EF4-FFF2-40B4-BE49-F238E27FC236}">
                <a16:creationId xmlns:a16="http://schemas.microsoft.com/office/drawing/2014/main" id="{19FFD7DC-761A-4834-929C-9D148CF4B0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7E10A9A-D380-47A5-9B08-04897645D86A}"/>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104020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E19F0E-6DA2-4565-9E8C-586C41FBC88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BACABD4-1CF9-45BC-96B0-A988B6F73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31BD23B-783C-4425-A9F2-4F12A868E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DA9809-64E7-4A93-A7EF-328BBA142FC8}"/>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6" name="Segnaposto piè di pagina 5">
            <a:extLst>
              <a:ext uri="{FF2B5EF4-FFF2-40B4-BE49-F238E27FC236}">
                <a16:creationId xmlns:a16="http://schemas.microsoft.com/office/drawing/2014/main" id="{037048D2-1BBE-473D-99A3-551D8F89EF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AF66C4-78F3-44E3-AC2A-E3267E10270C}"/>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80135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6AB147-17E3-43FB-BC3A-9B75B2B0D9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D5B6416D-0CCE-418F-A511-498BDB623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041CD18-8A9B-4D08-80A0-69AE050B9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FFB7F3-D301-49A7-9193-73CFF8965F98}"/>
              </a:ext>
            </a:extLst>
          </p:cNvPr>
          <p:cNvSpPr>
            <a:spLocks noGrp="1"/>
          </p:cNvSpPr>
          <p:nvPr>
            <p:ph type="dt" sz="half" idx="10"/>
          </p:nvPr>
        </p:nvSpPr>
        <p:spPr/>
        <p:txBody>
          <a:bodyPr/>
          <a:lstStyle/>
          <a:p>
            <a:fld id="{1BEE5709-5770-4BF0-B4F2-9CAA90DFDC8F}" type="datetimeFigureOut">
              <a:rPr lang="it-IT" smtClean="0"/>
              <a:t>23/04/2021</a:t>
            </a:fld>
            <a:endParaRPr lang="it-IT"/>
          </a:p>
        </p:txBody>
      </p:sp>
      <p:sp>
        <p:nvSpPr>
          <p:cNvPr id="6" name="Segnaposto piè di pagina 5">
            <a:extLst>
              <a:ext uri="{FF2B5EF4-FFF2-40B4-BE49-F238E27FC236}">
                <a16:creationId xmlns:a16="http://schemas.microsoft.com/office/drawing/2014/main" id="{6AFBFDD5-5B8D-4AC6-A688-0DD9700BE8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53B59DA-3169-4ADA-A454-A26DC18ED7D3}"/>
              </a:ext>
            </a:extLst>
          </p:cNvPr>
          <p:cNvSpPr>
            <a:spLocks noGrp="1"/>
          </p:cNvSpPr>
          <p:nvPr>
            <p:ph type="sldNum" sz="quarter" idx="12"/>
          </p:nvPr>
        </p:nvSpPr>
        <p:spPr/>
        <p:txBody>
          <a:bodyPr/>
          <a:lstStyle/>
          <a:p>
            <a:fld id="{5AAADACB-4958-48BB-8FD4-907D5BC8E59C}" type="slidenum">
              <a:rPr lang="it-IT" smtClean="0"/>
              <a:t>‹N›</a:t>
            </a:fld>
            <a:endParaRPr lang="it-IT"/>
          </a:p>
        </p:txBody>
      </p:sp>
    </p:spTree>
    <p:extLst>
      <p:ext uri="{BB962C8B-B14F-4D97-AF65-F5344CB8AC3E}">
        <p14:creationId xmlns:p14="http://schemas.microsoft.com/office/powerpoint/2010/main" val="78509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622CD86-AC09-44A1-BCA0-3F7071277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EDE4340-E325-4E89-9FA8-808091BC9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EC60F6A-0B96-444C-BDF4-98D4D344B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E5709-5770-4BF0-B4F2-9CAA90DFDC8F}" type="datetimeFigureOut">
              <a:rPr lang="it-IT" smtClean="0"/>
              <a:t>23/04/2021</a:t>
            </a:fld>
            <a:endParaRPr lang="it-IT"/>
          </a:p>
        </p:txBody>
      </p:sp>
      <p:sp>
        <p:nvSpPr>
          <p:cNvPr id="5" name="Segnaposto piè di pagina 4">
            <a:extLst>
              <a:ext uri="{FF2B5EF4-FFF2-40B4-BE49-F238E27FC236}">
                <a16:creationId xmlns:a16="http://schemas.microsoft.com/office/drawing/2014/main" id="{812B3457-EFDC-4DD4-9B84-1D851B6A1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1EB48CA-6888-48E6-A97F-074326441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ADACB-4958-48BB-8FD4-907D5BC8E59C}" type="slidenum">
              <a:rPr lang="it-IT" smtClean="0"/>
              <a:t>‹N›</a:t>
            </a:fld>
            <a:endParaRPr lang="it-IT"/>
          </a:p>
        </p:txBody>
      </p:sp>
    </p:spTree>
    <p:extLst>
      <p:ext uri="{BB962C8B-B14F-4D97-AF65-F5344CB8AC3E}">
        <p14:creationId xmlns:p14="http://schemas.microsoft.com/office/powerpoint/2010/main" val="2710262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80F8C934-7800-4975-B418-D1EC75C1D578}"/>
              </a:ext>
            </a:extLst>
          </p:cNvPr>
          <p:cNvSpPr>
            <a:spLocks noGrp="1"/>
          </p:cNvSpPr>
          <p:nvPr>
            <p:ph type="ctrTitle"/>
          </p:nvPr>
        </p:nvSpPr>
        <p:spPr>
          <a:xfrm>
            <a:off x="3045368" y="2043663"/>
            <a:ext cx="6105194" cy="2031055"/>
          </a:xfrm>
        </p:spPr>
        <p:txBody>
          <a:bodyPr>
            <a:normAutofit/>
          </a:bodyPr>
          <a:lstStyle/>
          <a:p>
            <a:r>
              <a:rPr lang="it-IT" dirty="0">
                <a:solidFill>
                  <a:srgbClr val="FFFFFF"/>
                </a:solidFill>
              </a:rPr>
              <a:t>Damusco Rosario </a:t>
            </a:r>
          </a:p>
        </p:txBody>
      </p:sp>
      <p:sp>
        <p:nvSpPr>
          <p:cNvPr id="3" name="Sottotitolo 2">
            <a:extLst>
              <a:ext uri="{FF2B5EF4-FFF2-40B4-BE49-F238E27FC236}">
                <a16:creationId xmlns:a16="http://schemas.microsoft.com/office/drawing/2014/main" id="{CC916282-8E42-4692-A3EB-A267A8A371FE}"/>
              </a:ext>
            </a:extLst>
          </p:cNvPr>
          <p:cNvSpPr>
            <a:spLocks noGrp="1"/>
          </p:cNvSpPr>
          <p:nvPr>
            <p:ph type="subTitle" idx="1"/>
          </p:nvPr>
        </p:nvSpPr>
        <p:spPr>
          <a:xfrm>
            <a:off x="3045368" y="4074718"/>
            <a:ext cx="6105194" cy="682079"/>
          </a:xfrm>
        </p:spPr>
        <p:txBody>
          <a:bodyPr>
            <a:normAutofit/>
          </a:bodyPr>
          <a:lstStyle/>
          <a:p>
            <a:r>
              <a:rPr lang="it-IT" dirty="0">
                <a:solidFill>
                  <a:srgbClr val="FFFFFF"/>
                </a:solidFill>
              </a:rPr>
              <a:t>O46001882</a:t>
            </a:r>
          </a:p>
        </p:txBody>
      </p:sp>
    </p:spTree>
    <p:extLst>
      <p:ext uri="{BB962C8B-B14F-4D97-AF65-F5344CB8AC3E}">
        <p14:creationId xmlns:p14="http://schemas.microsoft.com/office/powerpoint/2010/main" val="220419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olo 1">
            <a:extLst>
              <a:ext uri="{FF2B5EF4-FFF2-40B4-BE49-F238E27FC236}">
                <a16:creationId xmlns:a16="http://schemas.microsoft.com/office/drawing/2014/main" id="{7A12CBAE-0B03-42B8-AA94-44A864419E5A}"/>
              </a:ext>
            </a:extLst>
          </p:cNvPr>
          <p:cNvSpPr>
            <a:spLocks noGrp="1"/>
          </p:cNvSpPr>
          <p:nvPr>
            <p:ph type="title"/>
          </p:nvPr>
        </p:nvSpPr>
        <p:spPr>
          <a:xfrm>
            <a:off x="401830" y="3243976"/>
            <a:ext cx="10684151" cy="1991979"/>
          </a:xfrm>
        </p:spPr>
        <p:txBody>
          <a:bodyPr vert="horz" lIns="91440" tIns="45720" rIns="91440" bIns="45720" rtlCol="0" anchor="b">
            <a:normAutofit fontScale="90000"/>
          </a:bodyPr>
          <a:lstStyle/>
          <a:p>
            <a:r>
              <a:rPr lang="en-US" sz="3200" kern="1200" dirty="0">
                <a:solidFill>
                  <a:srgbClr val="FFFFFF"/>
                </a:solidFill>
                <a:latin typeface="+mj-lt"/>
                <a:ea typeface="+mj-ea"/>
                <a:cs typeface="+mj-cs"/>
              </a:rPr>
              <a:t>Ho </a:t>
            </a:r>
            <a:r>
              <a:rPr lang="en-US" sz="3200" kern="1200" dirty="0" err="1">
                <a:solidFill>
                  <a:srgbClr val="FFFFFF"/>
                </a:solidFill>
                <a:latin typeface="+mj-lt"/>
                <a:ea typeface="+mj-ea"/>
                <a:cs typeface="+mj-cs"/>
              </a:rPr>
              <a:t>usato</a:t>
            </a:r>
            <a:r>
              <a:rPr lang="en-US" sz="3200" kern="1200" dirty="0">
                <a:solidFill>
                  <a:srgbClr val="FFFFFF"/>
                </a:solidFill>
                <a:latin typeface="+mj-lt"/>
                <a:ea typeface="+mj-ea"/>
                <a:cs typeface="+mj-cs"/>
              </a:rPr>
              <a:t> una </a:t>
            </a:r>
            <a:r>
              <a:rPr lang="en-US" sz="3200" kern="1200" dirty="0" err="1">
                <a:solidFill>
                  <a:srgbClr val="FFFFFF"/>
                </a:solidFill>
                <a:latin typeface="+mj-lt"/>
                <a:ea typeface="+mj-ea"/>
                <a:cs typeface="+mj-cs"/>
              </a:rPr>
              <a:t>api</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nel</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mio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sito</a:t>
            </a:r>
            <a:r>
              <a:rPr lang="en-US" sz="3200" kern="1200" dirty="0">
                <a:solidFill>
                  <a:srgbClr val="FFFFFF"/>
                </a:solidFill>
                <a:latin typeface="+mj-lt"/>
                <a:ea typeface="+mj-ea"/>
                <a:cs typeface="+mj-cs"/>
              </a:rPr>
              <a:t> per </a:t>
            </a:r>
            <a:r>
              <a:rPr lang="en-US" sz="3200" kern="1200" dirty="0" err="1">
                <a:solidFill>
                  <a:srgbClr val="FFFFFF"/>
                </a:solidFill>
                <a:latin typeface="+mj-lt"/>
                <a:ea typeface="+mj-ea"/>
                <a:cs typeface="+mj-cs"/>
              </a:rPr>
              <a:t>implementare</a:t>
            </a:r>
            <a:r>
              <a:rPr lang="en-US" sz="3200" kern="1200" dirty="0">
                <a:solidFill>
                  <a:srgbClr val="FFFFFF"/>
                </a:solidFill>
                <a:latin typeface="+mj-lt"/>
                <a:ea typeface="+mj-ea"/>
                <a:cs typeface="+mj-cs"/>
              </a:rPr>
              <a:t> una </a:t>
            </a:r>
            <a:r>
              <a:rPr lang="en-US" sz="3200" kern="1200" dirty="0" err="1">
                <a:solidFill>
                  <a:srgbClr val="FFFFFF"/>
                </a:solidFill>
                <a:latin typeface="+mj-lt"/>
                <a:ea typeface="+mj-ea"/>
                <a:cs typeface="+mj-cs"/>
              </a:rPr>
              <a:t>funzione</a:t>
            </a:r>
            <a:r>
              <a:rPr lang="en-US" sz="3200" kern="1200" dirty="0">
                <a:solidFill>
                  <a:srgbClr val="FFFFFF"/>
                </a:solidFill>
                <a:latin typeface="+mj-lt"/>
                <a:ea typeface="+mj-ea"/>
                <a:cs typeface="+mj-cs"/>
              </a:rPr>
              <a:t> di ricercar di una </a:t>
            </a:r>
            <a:r>
              <a:rPr lang="en-US" sz="3200" kern="1200" dirty="0" err="1">
                <a:solidFill>
                  <a:srgbClr val="FFFFFF"/>
                </a:solidFill>
                <a:latin typeface="+mj-lt"/>
                <a:ea typeface="+mj-ea"/>
                <a:cs typeface="+mj-cs"/>
              </a:rPr>
              <a:t>ricetta</a:t>
            </a:r>
            <a:r>
              <a:rPr lang="en-US" sz="3200" kern="1200" dirty="0">
                <a:solidFill>
                  <a:srgbClr val="FFFFFF"/>
                </a:solidFill>
                <a:latin typeface="+mj-lt"/>
                <a:ea typeface="+mj-ea"/>
                <a:cs typeface="+mj-cs"/>
              </a:rPr>
              <a:t> in base al </a:t>
            </a:r>
            <a:r>
              <a:rPr lang="en-US" sz="3200" kern="1200" dirty="0" err="1">
                <a:solidFill>
                  <a:srgbClr val="FFFFFF"/>
                </a:solidFill>
                <a:latin typeface="+mj-lt"/>
                <a:ea typeface="+mj-ea"/>
                <a:cs typeface="+mj-cs"/>
              </a:rPr>
              <a:t>tipo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dell’alimento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cercato</a:t>
            </a:r>
            <a:r>
              <a:rPr lang="en-US" sz="3200" kern="1200" dirty="0">
                <a:solidFill>
                  <a:srgbClr val="FFFFFF"/>
                </a:solidFill>
                <a:latin typeface="+mj-lt"/>
                <a:ea typeface="+mj-ea"/>
                <a:cs typeface="+mj-cs"/>
              </a:rPr>
              <a:t>.</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So </a:t>
            </a:r>
            <a:r>
              <a:rPr lang="en-US" sz="3200" kern="1200" dirty="0" err="1">
                <a:solidFill>
                  <a:srgbClr val="FFFFFF"/>
                </a:solidFill>
                <a:latin typeface="+mj-lt"/>
                <a:ea typeface="+mj-ea"/>
                <a:cs typeface="+mj-cs"/>
              </a:rPr>
              <a:t>che</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c’entra</a:t>
            </a:r>
            <a:r>
              <a:rPr lang="en-US" sz="3200" kern="1200" dirty="0">
                <a:solidFill>
                  <a:srgbClr val="FFFFFF"/>
                </a:solidFill>
                <a:latin typeface="+mj-lt"/>
                <a:ea typeface="+mj-ea"/>
                <a:cs typeface="+mj-cs"/>
              </a:rPr>
              <a:t> poco con la </a:t>
            </a:r>
            <a:r>
              <a:rPr lang="en-US" sz="3200" kern="1200" dirty="0" err="1">
                <a:solidFill>
                  <a:srgbClr val="FFFFFF"/>
                </a:solidFill>
                <a:latin typeface="+mj-lt"/>
                <a:ea typeface="+mj-ea"/>
                <a:cs typeface="+mj-cs"/>
              </a:rPr>
              <a:t>gestione</a:t>
            </a:r>
            <a:r>
              <a:rPr lang="en-US" sz="3200" kern="1200" dirty="0">
                <a:solidFill>
                  <a:srgbClr val="FFFFFF"/>
                </a:solidFill>
                <a:latin typeface="+mj-lt"/>
                <a:ea typeface="+mj-ea"/>
                <a:cs typeface="+mj-cs"/>
              </a:rPr>
              <a:t> di un </a:t>
            </a:r>
            <a:r>
              <a:rPr lang="en-US" sz="3200" kern="1200" dirty="0" err="1">
                <a:solidFill>
                  <a:srgbClr val="FFFFFF"/>
                </a:solidFill>
                <a:latin typeface="+mj-lt"/>
                <a:ea typeface="+mj-ea"/>
                <a:cs typeface="+mj-cs"/>
              </a:rPr>
              <a:t>magazzino</a:t>
            </a:r>
            <a:r>
              <a:rPr lang="en-US" sz="3200" kern="1200" dirty="0">
                <a:solidFill>
                  <a:srgbClr val="FFFFFF"/>
                </a:solidFill>
                <a:latin typeface="+mj-lt"/>
                <a:ea typeface="+mj-ea"/>
                <a:cs typeface="+mj-cs"/>
              </a:rPr>
              <a:t> ma non ho </a:t>
            </a:r>
            <a:r>
              <a:rPr lang="en-US" sz="3200" kern="1200" dirty="0" err="1">
                <a:solidFill>
                  <a:srgbClr val="FFFFFF"/>
                </a:solidFill>
                <a:latin typeface="+mj-lt"/>
                <a:ea typeface="+mj-ea"/>
                <a:cs typeface="+mj-cs"/>
              </a:rPr>
              <a:t>trovato</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altro</a:t>
            </a:r>
            <a:r>
              <a:rPr lang="en-US" sz="3200" kern="1200" dirty="0">
                <a:solidFill>
                  <a:srgbClr val="FFFFFF"/>
                </a:solidFill>
                <a:latin typeface="+mj-lt"/>
                <a:ea typeface="+mj-ea"/>
                <a:cs typeface="+mj-cs"/>
              </a:rPr>
              <a:t>.</a:t>
            </a:r>
            <a:br>
              <a:rPr lang="en-US" sz="3200" kern="1200" dirty="0">
                <a:solidFill>
                  <a:srgbClr val="FFFFFF"/>
                </a:solidFill>
                <a:latin typeface="+mj-lt"/>
                <a:ea typeface="+mj-ea"/>
                <a:cs typeface="+mj-cs"/>
              </a:rPr>
            </a:br>
            <a:r>
              <a:rPr lang="en-US" sz="3200" dirty="0">
                <a:solidFill>
                  <a:srgbClr val="FFFFFF"/>
                </a:solidFill>
              </a:rPr>
              <a:t>Come </a:t>
            </a:r>
            <a:r>
              <a:rPr lang="en-US" sz="3200" dirty="0" err="1">
                <a:solidFill>
                  <a:srgbClr val="FFFFFF"/>
                </a:solidFill>
              </a:rPr>
              <a:t>seconda</a:t>
            </a:r>
            <a:r>
              <a:rPr lang="en-US" sz="3200" dirty="0">
                <a:solidFill>
                  <a:srgbClr val="FFFFFF"/>
                </a:solidFill>
              </a:rPr>
              <a:t> </a:t>
            </a:r>
            <a:r>
              <a:rPr lang="en-US" sz="3200" dirty="0" err="1">
                <a:solidFill>
                  <a:srgbClr val="FFFFFF"/>
                </a:solidFill>
              </a:rPr>
              <a:t>api</a:t>
            </a:r>
            <a:r>
              <a:rPr lang="en-US" sz="3200" dirty="0">
                <a:solidFill>
                  <a:srgbClr val="FFFFFF"/>
                </a:solidFill>
              </a:rPr>
              <a:t> ho </a:t>
            </a:r>
            <a:r>
              <a:rPr lang="en-US" sz="3200" dirty="0" err="1">
                <a:solidFill>
                  <a:srgbClr val="FFFFFF"/>
                </a:solidFill>
              </a:rPr>
              <a:t>creato</a:t>
            </a:r>
            <a:r>
              <a:rPr lang="en-US" sz="3200" dirty="0">
                <a:solidFill>
                  <a:srgbClr val="FFFFFF"/>
                </a:solidFill>
              </a:rPr>
              <a:t> una </a:t>
            </a:r>
            <a:r>
              <a:rPr lang="en-US" sz="3200" dirty="0" err="1">
                <a:solidFill>
                  <a:srgbClr val="FFFFFF"/>
                </a:solidFill>
              </a:rPr>
              <a:t>sezione</a:t>
            </a:r>
            <a:r>
              <a:rPr lang="en-US" sz="3200" dirty="0">
                <a:solidFill>
                  <a:srgbClr val="FFFFFF"/>
                </a:solidFill>
              </a:rPr>
              <a:t> </a:t>
            </a:r>
            <a:r>
              <a:rPr lang="en-US" sz="3200" dirty="0" err="1">
                <a:solidFill>
                  <a:srgbClr val="FFFFFF"/>
                </a:solidFill>
              </a:rPr>
              <a:t>completamente</a:t>
            </a:r>
            <a:r>
              <a:rPr lang="en-US" sz="3200" dirty="0">
                <a:solidFill>
                  <a:srgbClr val="FFFFFF"/>
                </a:solidFill>
              </a:rPr>
              <a:t> </a:t>
            </a:r>
            <a:r>
              <a:rPr lang="en-US" sz="3200" dirty="0" err="1">
                <a:solidFill>
                  <a:srgbClr val="FFFFFF"/>
                </a:solidFill>
              </a:rPr>
              <a:t>diversa</a:t>
            </a:r>
            <a:r>
              <a:rPr lang="en-US" sz="3200" dirty="0">
                <a:solidFill>
                  <a:srgbClr val="FFFFFF"/>
                </a:solidFill>
              </a:rPr>
              <a:t> in </a:t>
            </a:r>
            <a:r>
              <a:rPr lang="en-US" sz="3200" dirty="0" err="1">
                <a:solidFill>
                  <a:srgbClr val="FFFFFF"/>
                </a:solidFill>
              </a:rPr>
              <a:t>quanto</a:t>
            </a:r>
            <a:r>
              <a:rPr lang="en-US" sz="3200" dirty="0">
                <a:solidFill>
                  <a:srgbClr val="FFFFFF"/>
                </a:solidFill>
              </a:rPr>
              <a:t> niente di </a:t>
            </a:r>
            <a:r>
              <a:rPr lang="en-US" sz="3200" dirty="0" err="1">
                <a:solidFill>
                  <a:srgbClr val="FFFFFF"/>
                </a:solidFill>
              </a:rPr>
              <a:t>ciò</a:t>
            </a:r>
            <a:r>
              <a:rPr lang="en-US" sz="3200" dirty="0">
                <a:solidFill>
                  <a:srgbClr val="FFFFFF"/>
                </a:solidFill>
              </a:rPr>
              <a:t> </a:t>
            </a:r>
            <a:r>
              <a:rPr lang="en-US" sz="3200" dirty="0" err="1">
                <a:solidFill>
                  <a:srgbClr val="FFFFFF"/>
                </a:solidFill>
              </a:rPr>
              <a:t>che</a:t>
            </a:r>
            <a:r>
              <a:rPr lang="en-US" sz="3200" dirty="0">
                <a:solidFill>
                  <a:srgbClr val="FFFFFF"/>
                </a:solidFill>
              </a:rPr>
              <a:t> </a:t>
            </a:r>
            <a:r>
              <a:rPr lang="en-US" sz="3200" dirty="0" err="1">
                <a:solidFill>
                  <a:srgbClr val="FFFFFF"/>
                </a:solidFill>
              </a:rPr>
              <a:t>riguardasse</a:t>
            </a:r>
            <a:r>
              <a:rPr lang="en-US" sz="3200" dirty="0">
                <a:solidFill>
                  <a:srgbClr val="FFFFFF"/>
                </a:solidFill>
              </a:rPr>
              <a:t> il </a:t>
            </a:r>
            <a:r>
              <a:rPr lang="en-US" sz="3200" dirty="0" err="1">
                <a:solidFill>
                  <a:srgbClr val="FFFFFF"/>
                </a:solidFill>
              </a:rPr>
              <a:t>mio</a:t>
            </a:r>
            <a:r>
              <a:rPr lang="en-US" sz="3200" dirty="0">
                <a:solidFill>
                  <a:srgbClr val="FFFFFF"/>
                </a:solidFill>
              </a:rPr>
              <a:t> </a:t>
            </a:r>
            <a:r>
              <a:rPr lang="en-US" sz="3200" dirty="0" err="1">
                <a:solidFill>
                  <a:srgbClr val="FFFFFF"/>
                </a:solidFill>
              </a:rPr>
              <a:t>sito</a:t>
            </a:r>
            <a:r>
              <a:rPr lang="en-US" sz="3200" dirty="0">
                <a:solidFill>
                  <a:srgbClr val="FFFFFF"/>
                </a:solidFill>
              </a:rPr>
              <a:t> </a:t>
            </a:r>
            <a:r>
              <a:rPr lang="en-US" sz="3200" dirty="0" err="1">
                <a:solidFill>
                  <a:srgbClr val="FFFFFF"/>
                </a:solidFill>
              </a:rPr>
              <a:t>aveva</a:t>
            </a:r>
            <a:r>
              <a:rPr lang="en-US" sz="3200" dirty="0">
                <a:solidFill>
                  <a:srgbClr val="FFFFFF"/>
                </a:solidFill>
              </a:rPr>
              <a:t> una simile </a:t>
            </a:r>
            <a:r>
              <a:rPr lang="en-US" sz="3200" dirty="0" err="1">
                <a:solidFill>
                  <a:srgbClr val="FFFFFF"/>
                </a:solidFill>
              </a:rPr>
              <a:t>certificazione</a:t>
            </a:r>
            <a:r>
              <a:rPr lang="en-US" sz="3200" dirty="0">
                <a:solidFill>
                  <a:srgbClr val="FFFFFF"/>
                </a:solidFill>
              </a:rPr>
              <a:t> o un </a:t>
            </a:r>
            <a:r>
              <a:rPr lang="en-US" sz="3200" dirty="0" err="1">
                <a:solidFill>
                  <a:srgbClr val="FFFFFF"/>
                </a:solidFill>
              </a:rPr>
              <a:t>api</a:t>
            </a:r>
            <a:r>
              <a:rPr lang="en-US" sz="3200" dirty="0">
                <a:solidFill>
                  <a:srgbClr val="FFFFFF"/>
                </a:solidFill>
              </a:rPr>
              <a:t> </a:t>
            </a:r>
            <a:r>
              <a:rPr lang="en-US" sz="3200" dirty="0" err="1">
                <a:solidFill>
                  <a:srgbClr val="FFFFFF"/>
                </a:solidFill>
              </a:rPr>
              <a:t>compatibile</a:t>
            </a:r>
            <a:r>
              <a:rPr lang="en-US" sz="3200" dirty="0">
                <a:solidFill>
                  <a:srgbClr val="FFFFFF"/>
                </a:solidFill>
              </a:rPr>
              <a:t>.</a:t>
            </a:r>
            <a:br>
              <a:rPr lang="en-US" sz="3200" dirty="0">
                <a:solidFill>
                  <a:srgbClr val="FFFFFF"/>
                </a:solidFill>
              </a:rPr>
            </a:br>
            <a:r>
              <a:rPr lang="en-US" sz="3200" dirty="0">
                <a:solidFill>
                  <a:srgbClr val="FFFFFF"/>
                </a:solidFill>
              </a:rPr>
              <a:t>Le </a:t>
            </a:r>
            <a:r>
              <a:rPr lang="en-US" sz="3200" dirty="0" err="1">
                <a:solidFill>
                  <a:srgbClr val="FFFFFF"/>
                </a:solidFill>
              </a:rPr>
              <a:t>avevo</a:t>
            </a:r>
            <a:r>
              <a:rPr lang="en-US" sz="3200" dirty="0">
                <a:solidFill>
                  <a:srgbClr val="FFFFFF"/>
                </a:solidFill>
              </a:rPr>
              <a:t> </a:t>
            </a:r>
            <a:r>
              <a:rPr lang="en-US" sz="3200" dirty="0" err="1">
                <a:solidFill>
                  <a:srgbClr val="FFFFFF"/>
                </a:solidFill>
              </a:rPr>
              <a:t>mandato</a:t>
            </a:r>
            <a:r>
              <a:rPr lang="en-US" sz="3200" dirty="0">
                <a:solidFill>
                  <a:srgbClr val="FFFFFF"/>
                </a:solidFill>
              </a:rPr>
              <a:t> un email col </a:t>
            </a:r>
            <a:r>
              <a:rPr lang="en-US" sz="3200" dirty="0" err="1">
                <a:solidFill>
                  <a:srgbClr val="FFFFFF"/>
                </a:solidFill>
              </a:rPr>
              <a:t>codice</a:t>
            </a:r>
            <a:r>
              <a:rPr lang="en-US" sz="3200" dirty="0">
                <a:solidFill>
                  <a:srgbClr val="FFFFFF"/>
                </a:solidFill>
              </a:rPr>
              <a:t> e mi ha </a:t>
            </a:r>
            <a:r>
              <a:rPr lang="en-US" sz="3200" dirty="0" err="1">
                <a:solidFill>
                  <a:srgbClr val="FFFFFF"/>
                </a:solidFill>
              </a:rPr>
              <a:t>detto</a:t>
            </a:r>
            <a:r>
              <a:rPr lang="en-US" sz="3200" dirty="0">
                <a:solidFill>
                  <a:srgbClr val="FFFFFF"/>
                </a:solidFill>
              </a:rPr>
              <a:t> </a:t>
            </a:r>
            <a:r>
              <a:rPr lang="en-US" sz="3200" dirty="0" err="1">
                <a:solidFill>
                  <a:srgbClr val="FFFFFF"/>
                </a:solidFill>
              </a:rPr>
              <a:t>che</a:t>
            </a:r>
            <a:r>
              <a:rPr lang="en-US" sz="3200" dirty="0">
                <a:solidFill>
                  <a:srgbClr val="FFFFFF"/>
                </a:solidFill>
              </a:rPr>
              <a:t> era </a:t>
            </a:r>
            <a:r>
              <a:rPr lang="en-US" sz="3200" dirty="0" err="1">
                <a:solidFill>
                  <a:srgbClr val="FFFFFF"/>
                </a:solidFill>
              </a:rPr>
              <a:t>corretto</a:t>
            </a:r>
            <a:r>
              <a:rPr lang="en-US" sz="3200" dirty="0">
                <a:solidFill>
                  <a:srgbClr val="FFFFFF"/>
                </a:solidFill>
              </a:rPr>
              <a:t> </a:t>
            </a:r>
            <a:r>
              <a:rPr lang="en-US" sz="3200" dirty="0" err="1">
                <a:solidFill>
                  <a:srgbClr val="FFFFFF"/>
                </a:solidFill>
              </a:rPr>
              <a:t>nonostante</a:t>
            </a:r>
            <a:r>
              <a:rPr lang="en-US" sz="3200" dirty="0">
                <a:solidFill>
                  <a:srgbClr val="FFFFFF"/>
                </a:solidFill>
              </a:rPr>
              <a:t> </a:t>
            </a:r>
            <a:r>
              <a:rPr lang="en-US" sz="3200" dirty="0" err="1">
                <a:solidFill>
                  <a:srgbClr val="FFFFFF"/>
                </a:solidFill>
              </a:rPr>
              <a:t>inserendo</a:t>
            </a:r>
            <a:r>
              <a:rPr lang="en-US" sz="3200" dirty="0">
                <a:solidFill>
                  <a:srgbClr val="FFFFFF"/>
                </a:solidFill>
              </a:rPr>
              <a:t> le coordinate non </a:t>
            </a:r>
            <a:r>
              <a:rPr lang="en-US" sz="3200" dirty="0" err="1">
                <a:solidFill>
                  <a:srgbClr val="FFFFFF"/>
                </a:solidFill>
              </a:rPr>
              <a:t>caricava</a:t>
            </a:r>
            <a:r>
              <a:rPr lang="en-US" sz="3200" dirty="0">
                <a:solidFill>
                  <a:srgbClr val="FFFFFF"/>
                </a:solidFill>
              </a:rPr>
              <a:t> il </a:t>
            </a:r>
            <a:r>
              <a:rPr lang="en-US" sz="3200" dirty="0" err="1">
                <a:solidFill>
                  <a:srgbClr val="FFFFFF"/>
                </a:solidFill>
              </a:rPr>
              <a:t>risultato</a:t>
            </a:r>
            <a:r>
              <a:rPr lang="en-US" sz="3200" dirty="0">
                <a:solidFill>
                  <a:srgbClr val="FFFFFF"/>
                </a:solidFill>
              </a:rPr>
              <a:t> finale.</a:t>
            </a:r>
            <a:endParaRPr lang="en-US" sz="3200" kern="1200" dirty="0">
              <a:solidFill>
                <a:srgbClr val="FFFFFF"/>
              </a:solidFill>
              <a:latin typeface="+mj-lt"/>
              <a:ea typeface="+mj-ea"/>
              <a:cs typeface="+mj-cs"/>
            </a:endParaRPr>
          </a:p>
        </p:txBody>
      </p:sp>
      <p:pic>
        <p:nvPicPr>
          <p:cNvPr id="33" name="Picture 3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34879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2408E59-B6F2-4AD2-B968-92DB5D14B6E2}"/>
              </a:ext>
            </a:extLst>
          </p:cNvPr>
          <p:cNvPicPr>
            <a:picLocks noChangeAspect="1"/>
          </p:cNvPicPr>
          <p:nvPr/>
        </p:nvPicPr>
        <p:blipFill>
          <a:blip r:embed="rId2"/>
          <a:stretch>
            <a:fillRect/>
          </a:stretch>
        </p:blipFill>
        <p:spPr>
          <a:xfrm>
            <a:off x="167680" y="5447230"/>
            <a:ext cx="10365385" cy="1410770"/>
          </a:xfrm>
          <a:prstGeom prst="rect">
            <a:avLst/>
          </a:prstGeom>
        </p:spPr>
      </p:pic>
      <p:pic>
        <p:nvPicPr>
          <p:cNvPr id="7" name="Immagine 6">
            <a:extLst>
              <a:ext uri="{FF2B5EF4-FFF2-40B4-BE49-F238E27FC236}">
                <a16:creationId xmlns:a16="http://schemas.microsoft.com/office/drawing/2014/main" id="{0785B5D4-0720-406C-8996-51619EE108EF}"/>
              </a:ext>
            </a:extLst>
          </p:cNvPr>
          <p:cNvPicPr>
            <a:picLocks noChangeAspect="1"/>
          </p:cNvPicPr>
          <p:nvPr/>
        </p:nvPicPr>
        <p:blipFill>
          <a:blip r:embed="rId3"/>
          <a:stretch>
            <a:fillRect/>
          </a:stretch>
        </p:blipFill>
        <p:spPr>
          <a:xfrm>
            <a:off x="0" y="92279"/>
            <a:ext cx="5476209" cy="5000017"/>
          </a:xfrm>
          <a:prstGeom prst="rect">
            <a:avLst/>
          </a:prstGeom>
        </p:spPr>
      </p:pic>
      <p:pic>
        <p:nvPicPr>
          <p:cNvPr id="9" name="Immagine 8">
            <a:extLst>
              <a:ext uri="{FF2B5EF4-FFF2-40B4-BE49-F238E27FC236}">
                <a16:creationId xmlns:a16="http://schemas.microsoft.com/office/drawing/2014/main" id="{FA0CA32D-4590-4131-BC4E-700FE5B367DE}"/>
              </a:ext>
            </a:extLst>
          </p:cNvPr>
          <p:cNvPicPr>
            <a:picLocks noChangeAspect="1"/>
          </p:cNvPicPr>
          <p:nvPr/>
        </p:nvPicPr>
        <p:blipFill>
          <a:blip r:embed="rId4"/>
          <a:stretch>
            <a:fillRect/>
          </a:stretch>
        </p:blipFill>
        <p:spPr>
          <a:xfrm>
            <a:off x="7038363" y="0"/>
            <a:ext cx="5153637" cy="5345528"/>
          </a:xfrm>
          <a:prstGeom prst="rect">
            <a:avLst/>
          </a:prstGeom>
        </p:spPr>
      </p:pic>
    </p:spTree>
    <p:extLst>
      <p:ext uri="{BB962C8B-B14F-4D97-AF65-F5344CB8AC3E}">
        <p14:creationId xmlns:p14="http://schemas.microsoft.com/office/powerpoint/2010/main" val="240075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73F8462D-A3F6-4EB3-87DE-8A8EFA1E9739}"/>
              </a:ext>
            </a:extLst>
          </p:cNvPr>
          <p:cNvPicPr>
            <a:picLocks noChangeAspect="1"/>
          </p:cNvPicPr>
          <p:nvPr/>
        </p:nvPicPr>
        <p:blipFill>
          <a:blip r:embed="rId2"/>
          <a:stretch>
            <a:fillRect/>
          </a:stretch>
        </p:blipFill>
        <p:spPr>
          <a:xfrm>
            <a:off x="64271" y="1554316"/>
            <a:ext cx="8724542" cy="3959157"/>
          </a:xfrm>
          <a:prstGeom prst="rect">
            <a:avLst/>
          </a:prstGeom>
        </p:spPr>
      </p:pic>
      <p:sp>
        <p:nvSpPr>
          <p:cNvPr id="8" name="CasellaDiTesto 7">
            <a:extLst>
              <a:ext uri="{FF2B5EF4-FFF2-40B4-BE49-F238E27FC236}">
                <a16:creationId xmlns:a16="http://schemas.microsoft.com/office/drawing/2014/main" id="{25494FFA-42CF-41B4-8A88-8705A042789B}"/>
              </a:ext>
            </a:extLst>
          </p:cNvPr>
          <p:cNvSpPr txBox="1"/>
          <p:nvPr/>
        </p:nvSpPr>
        <p:spPr>
          <a:xfrm>
            <a:off x="209550" y="421095"/>
            <a:ext cx="11687367" cy="923330"/>
          </a:xfrm>
          <a:prstGeom prst="rect">
            <a:avLst/>
          </a:prstGeom>
          <a:noFill/>
        </p:spPr>
        <p:txBody>
          <a:bodyPr wrap="none" rtlCol="0">
            <a:spAutoFit/>
          </a:bodyPr>
          <a:lstStyle/>
          <a:p>
            <a:r>
              <a:rPr lang="it-IT" dirty="0"/>
              <a:t>In questa funzione che ho sviluppato ho notato che non caricava le immagini, ho guardato lo script della libreria e</a:t>
            </a:r>
            <a:br>
              <a:rPr lang="it-IT" dirty="0"/>
            </a:br>
            <a:r>
              <a:rPr lang="it-IT" dirty="0"/>
              <a:t>avviando il file ho notato che nel suo quando faceva la richiesta arrivava </a:t>
            </a:r>
            <a:r>
              <a:rPr lang="it-IT" dirty="0" err="1"/>
              <a:t>l’url</a:t>
            </a:r>
            <a:r>
              <a:rPr lang="it-IT" dirty="0"/>
              <a:t> da dove prendere l’immagine, mentre nel mio</a:t>
            </a:r>
            <a:br>
              <a:rPr lang="it-IT" dirty="0"/>
            </a:br>
            <a:r>
              <a:rPr lang="it-IT" dirty="0"/>
              <a:t>arriva soltanto il file .png. Le allego anche le mie ispezioni fatte su </a:t>
            </a:r>
            <a:r>
              <a:rPr lang="it-IT" dirty="0" err="1"/>
              <a:t>chrome</a:t>
            </a:r>
            <a:r>
              <a:rPr lang="it-IT" dirty="0"/>
              <a:t>. </a:t>
            </a:r>
          </a:p>
        </p:txBody>
      </p:sp>
    </p:spTree>
    <p:extLst>
      <p:ext uri="{BB962C8B-B14F-4D97-AF65-F5344CB8AC3E}">
        <p14:creationId xmlns:p14="http://schemas.microsoft.com/office/powerpoint/2010/main" val="14489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F83C126A-6910-4E5F-A35F-B90C0A9FEFD6}"/>
              </a:ext>
            </a:extLst>
          </p:cNvPr>
          <p:cNvPicPr>
            <a:picLocks noGrp="1" noChangeAspect="1"/>
          </p:cNvPicPr>
          <p:nvPr>
            <p:ph idx="1"/>
          </p:nvPr>
        </p:nvPicPr>
        <p:blipFill>
          <a:blip r:embed="rId2"/>
          <a:stretch>
            <a:fillRect/>
          </a:stretch>
        </p:blipFill>
        <p:spPr>
          <a:xfrm>
            <a:off x="116732" y="423404"/>
            <a:ext cx="6264613" cy="6011191"/>
          </a:xfrm>
          <a:prstGeom prst="rect">
            <a:avLst/>
          </a:prstGeom>
        </p:spPr>
      </p:pic>
      <p:sp>
        <p:nvSpPr>
          <p:cNvPr id="5" name="CasellaDiTesto 4">
            <a:extLst>
              <a:ext uri="{FF2B5EF4-FFF2-40B4-BE49-F238E27FC236}">
                <a16:creationId xmlns:a16="http://schemas.microsoft.com/office/drawing/2014/main" id="{87BFE612-D14A-42EF-895E-F3567E903526}"/>
              </a:ext>
            </a:extLst>
          </p:cNvPr>
          <p:cNvSpPr txBox="1"/>
          <p:nvPr/>
        </p:nvSpPr>
        <p:spPr>
          <a:xfrm>
            <a:off x="6862812" y="1838425"/>
            <a:ext cx="4769447" cy="646331"/>
          </a:xfrm>
          <a:prstGeom prst="rect">
            <a:avLst/>
          </a:prstGeom>
          <a:noFill/>
        </p:spPr>
        <p:txBody>
          <a:bodyPr wrap="none" rtlCol="0">
            <a:spAutoFit/>
          </a:bodyPr>
          <a:lstStyle/>
          <a:p>
            <a:r>
              <a:rPr lang="it-IT" dirty="0"/>
              <a:t>Funzione dove creo la didascalia e l’inserimento</a:t>
            </a:r>
          </a:p>
          <a:p>
            <a:r>
              <a:rPr lang="it-IT" dirty="0"/>
              <a:t>Dell’immagine direttamente dal file </a:t>
            </a:r>
            <a:r>
              <a:rPr lang="it-IT" dirty="0" err="1"/>
              <a:t>json</a:t>
            </a:r>
            <a:r>
              <a:rPr lang="it-IT" dirty="0"/>
              <a:t> ricevuto</a:t>
            </a:r>
          </a:p>
        </p:txBody>
      </p:sp>
    </p:spTree>
    <p:extLst>
      <p:ext uri="{BB962C8B-B14F-4D97-AF65-F5344CB8AC3E}">
        <p14:creationId xmlns:p14="http://schemas.microsoft.com/office/powerpoint/2010/main" val="334117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5CC6423B-B2EE-42EA-A4D0-4EEE838692E6}"/>
              </a:ext>
            </a:extLst>
          </p:cNvPr>
          <p:cNvPicPr>
            <a:picLocks noGrp="1" noChangeAspect="1"/>
          </p:cNvPicPr>
          <p:nvPr>
            <p:ph idx="1"/>
          </p:nvPr>
        </p:nvPicPr>
        <p:blipFill>
          <a:blip r:embed="rId2"/>
          <a:stretch>
            <a:fillRect/>
          </a:stretch>
        </p:blipFill>
        <p:spPr>
          <a:xfrm>
            <a:off x="213862" y="581455"/>
            <a:ext cx="11595516" cy="5695089"/>
          </a:xfrm>
        </p:spPr>
      </p:pic>
    </p:spTree>
    <p:extLst>
      <p:ext uri="{BB962C8B-B14F-4D97-AF65-F5344CB8AC3E}">
        <p14:creationId xmlns:p14="http://schemas.microsoft.com/office/powerpoint/2010/main" val="1838072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172</Words>
  <Application>Microsoft Office PowerPoint</Application>
  <PresentationFormat>Widescreen</PresentationFormat>
  <Paragraphs>6</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Tema di Office</vt:lpstr>
      <vt:lpstr>Damusco Rosario </vt:lpstr>
      <vt:lpstr>Ho usato una api nel mio sito per implementare una funzione di ricercar di una ricetta in base al tipo dell’alimento cercato. So che c’entra poco con la gestione di un magazzino ma non ho trovato altro. Come seconda api ho creato una sezione completamente diversa in quanto niente di ciò che riguardasse il mio sito aveva una simile certificazione o un api compatibile. Le avevo mandato un email col codice e mi ha detto che era corretto nonostante inserendo le coordinate non caricava il risultato finale.</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Damusco Rosario</dc:title>
  <dc:creator>Rosario Damusco</dc:creator>
  <cp:lastModifiedBy>Rosario Damusco</cp:lastModifiedBy>
  <cp:revision>15</cp:revision>
  <dcterms:created xsi:type="dcterms:W3CDTF">2021-03-23T13:15:39Z</dcterms:created>
  <dcterms:modified xsi:type="dcterms:W3CDTF">2021-04-23T18:02:50Z</dcterms:modified>
</cp:coreProperties>
</file>