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DF7D"/>
    <a:srgbClr val="00AC0D"/>
    <a:srgbClr val="06920E"/>
    <a:srgbClr val="8AC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2C7669-4AD5-FD01-BB60-6799FB59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349DBCB-AEA9-5E71-7E89-6928914D5E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401312-9EB3-0DB6-1C94-B47DEEB4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858E96-79AA-7388-5C78-1D084E01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8FD862-77AE-35D6-A0C1-6DD609A7E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4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6B9D39-12EA-D256-8237-2206EA3C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1DC365F-98E5-984A-6AA1-BB6D59E30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53983D-EA91-6B5E-5587-F9C6E863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B3CE29-52D0-6712-7595-01BFD66B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5CAB2B-37F6-67C5-C877-1D1E9FE2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5924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35689-0788-8E66-15C2-8294F4E6E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E8D060B-A047-5B2D-63DD-FF518F980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0B5F05-D24B-4317-0892-150ED320E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812C9E-938B-BC0E-0B03-89C354F65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5FB179-CCBD-070D-465E-D7E377808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00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334DBD-AB07-6AC7-45DA-A6849AC2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980421B-B17D-FE96-EECA-CD09B5C99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6493255-CBE9-EC23-9BF3-CE0CFC2F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B5DDBD-ED2B-D2B5-3D28-76507963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A050EC-7CE6-9B7C-49A3-EBD2E381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1876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8726A43-6299-121D-7C4E-77151227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1E656C9-5314-93EA-F5D2-59D2A176D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3BF4B6D-0D5C-7825-DF38-571F6682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D1F35B-A284-07B4-1F67-8985B713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8436BC7-7767-8F2D-7BD9-91EF27FDD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81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4228EA8-58EB-03A1-6507-27BF4C99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55F039-3608-E85F-E764-CFA68BFE5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0B28BF-0B15-493C-2772-D00940385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81A40E9-7361-CE5E-E7FF-3B4791D48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E3DE012-F2FF-5BF3-5927-9DA2CD5EE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E8FBFFF-380E-00D6-AECA-34CDFCBA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431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5D32D5-8B2D-C839-273B-2F7C6D9EC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9FD00A2-606F-25D4-A052-0954D322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28BA99-8E36-1F02-18FD-11807C68DA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CFDC9C6-F045-503D-085C-7152DD5AC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32ABD43-18DA-227A-7C06-8568F6B38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EC4A7C7-FFA4-2ACA-9D08-E48E4A5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C627A5-13CD-A947-6EBC-A329DE4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F0515E4-E17D-AC83-7B12-D46D73C3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2977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4BD52-7710-8C4A-40ED-8C954F92E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C61E045-A4D5-8CD7-8056-891DDF03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91994C2-0761-2B37-E0D8-67C6151B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0011454-B221-E802-6525-D356B11B0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4C71DF5-6AC8-C1AC-32B9-023206419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DAA0D33-C3AA-1F85-5BB3-DABEEBFD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F4DD93-0337-25C5-2468-E1BFCBDBA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787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DDC61-1CBD-C69E-419B-BABFDFA3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F357317-C6C6-A917-1B5E-B2F500A02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7970EC-32C6-7B57-F4B0-9CCF7498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C9C028-79FE-312B-EA1E-D7F10FD9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37DEAF-A609-5120-B2F1-21891AB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305BBE-59EE-96DF-324E-89DC1B7E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87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9206D1-FD58-D9E0-7E83-62C2EA924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0536035-839A-3272-BFF6-97CC0763C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64540FB-8E4F-EA90-722D-B995F1E431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944129F-1B1B-94A1-87B0-41C209A8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FD34435-3FD0-D8EF-D7DD-0FD386EE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CF0619-C9CE-4E10-4D86-3B0102621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879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109332D-0D26-F67D-97D2-8E4C41A0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3346539-2726-235E-A54C-0F9A0957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5F3ADD5-1DCC-9201-629E-6377C8446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F98A2-2EF5-4491-BCBA-35D4EC4B407B}" type="datetimeFigureOut">
              <a:rPr lang="it-IT" smtClean="0"/>
              <a:t>14/01/2025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B21462-17AD-64FC-92D2-93B0AACA8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45E3C5-D8B2-CC30-FA48-74AA1E516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BEBF2-A72B-4ADA-9EA0-D468B059B5C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006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6B6E26-560E-2328-AE61-917B15052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5475" y="763897"/>
            <a:ext cx="4914900" cy="985838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NERD-VAULT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5B1BDD-B36F-3E1B-8059-8DC64344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304" y="2882884"/>
            <a:ext cx="8196470" cy="3027363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rgbClr val="67DF7D"/>
                </a:solidFill>
              </a:rPr>
              <a:t>"Benvenuto, viaggiatore, nel rifugio definitivo per i veri appassionati di TCG. Qui, tra le polveri del passato e i sogni di gloria del futuro, NerdVault custodisce i tesori più ambiti: carte leggendarie, accessori esclusivi e una community pronta a darti il benvenuto con un sorriso geek.</a:t>
            </a:r>
            <a:br>
              <a:rPr lang="it-IT" dirty="0">
                <a:solidFill>
                  <a:srgbClr val="67DF7D"/>
                </a:solidFill>
              </a:rPr>
            </a:br>
            <a:r>
              <a:rPr lang="it-IT" dirty="0">
                <a:solidFill>
                  <a:srgbClr val="67DF7D"/>
                </a:solidFill>
              </a:rPr>
              <a:t>In un mondo dove la rarità è ricchezza e la strategia è sopravvivenza, NerdVault è la tua oasi sicura. Ricorda: nel </a:t>
            </a:r>
            <a:r>
              <a:rPr lang="it-IT" dirty="0" err="1">
                <a:solidFill>
                  <a:srgbClr val="67DF7D"/>
                </a:solidFill>
              </a:rPr>
              <a:t>Vault</a:t>
            </a:r>
            <a:r>
              <a:rPr lang="it-IT" dirty="0">
                <a:solidFill>
                  <a:srgbClr val="67DF7D"/>
                </a:solidFill>
              </a:rPr>
              <a:t>, il divertimento non è solo un gioco... è la nostra missione."</a:t>
            </a:r>
          </a:p>
        </p:txBody>
      </p:sp>
      <p:pic>
        <p:nvPicPr>
          <p:cNvPr id="9" name="Immagine 8" descr="Immagine che contiene testo, Carattere, design, logo&#10;&#10;Descrizione generata automaticamente">
            <a:extLst>
              <a:ext uri="{FF2B5EF4-FFF2-40B4-BE49-F238E27FC236}">
                <a16:creationId xmlns:a16="http://schemas.microsoft.com/office/drawing/2014/main" id="{CAA9F0B1-5B49-A209-98AA-1B2516245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707" y1="51523" x2="39878" y2="62183"/>
                        <a14:foregroundMark x1="49024" y1="56345" x2="47317" y2="56853"/>
                        <a14:backgroundMark x1="47805" y1="60914" x2="47073" y2="62183"/>
                        <a14:backgroundMark x1="47439" y1="65736" x2="47927" y2="59898"/>
                        <a14:backgroundMark x1="48279" y1="59713" x2="47195" y2="63198"/>
                        <a14:backgroundMark x1="48659" y1="57868" x2="48780" y2="63706"/>
                        <a14:backgroundMark x1="46220" y1="70305" x2="46463" y2="70558"/>
                        <a14:backgroundMark x1="45488" y1="68782" x2="46951" y2="7106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066" y="1113257"/>
            <a:ext cx="3486722" cy="1652120"/>
          </a:xfrm>
          <a:prstGeom prst="rect">
            <a:avLst/>
          </a:prstGeom>
        </p:spPr>
      </p:pic>
      <p:sp>
        <p:nvSpPr>
          <p:cNvPr id="11" name="Pulsante di azione: Avanti o successivo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1EF092B-3C56-219A-37EA-38030869EC13}"/>
              </a:ext>
            </a:extLst>
          </p:cNvPr>
          <p:cNvSpPr/>
          <p:nvPr/>
        </p:nvSpPr>
        <p:spPr>
          <a:xfrm>
            <a:off x="3858038" y="5826369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464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ARCHITETTURA DEL PROGETTO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E62A92F7-6B17-21F0-5175-15C7C786DD7E}"/>
              </a:ext>
            </a:extLst>
          </p:cNvPr>
          <p:cNvSpPr txBox="1"/>
          <p:nvPr/>
        </p:nvSpPr>
        <p:spPr>
          <a:xfrm>
            <a:off x="838200" y="1303542"/>
            <a:ext cx="807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MySQL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</a:b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Strutturazione e gestione dei dati di carte TCG, utenti, catalogo e transazioni.</a:t>
            </a: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Framework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Spring (Spring Boot)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Progetto configurato con Maven per il controllo delle dipendenze e l’organizzazione del codice.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Sviluppo: </a:t>
            </a:r>
            <a:r>
              <a:rPr kumimoji="0" lang="it-IT" altLang="it-IT" sz="180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Eclipse per la ge</a:t>
            </a:r>
            <a:r>
              <a:rPr lang="it-IT" altLang="it-IT" dirty="0">
                <a:solidFill>
                  <a:srgbClr val="67DF7D"/>
                </a:solidFill>
                <a:latin typeface="Arial" panose="020B0604020202020204" pitchFamily="34" charset="0"/>
              </a:rPr>
              <a:t>stione dei controller e del CRUD.</a:t>
            </a: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endParaRPr lang="it-IT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Tecnologie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HTML per la struttura delle pagine.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CSS per lo stile e il design responsivo.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JavaScript per l'interattività e le dinamiche client-side.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Editor di Sviluppo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 Visual Studio Code per lo sviluppo integrato.</a:t>
            </a:r>
          </a:p>
          <a:p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597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DEMO FUNZIONALIT</a:t>
            </a:r>
            <a:r>
              <a:rPr lang="it-IT" sz="4000" b="1" dirty="0"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À</a:t>
            </a:r>
            <a:endParaRPr lang="it-IT" sz="4000" b="1" dirty="0">
              <a:solidFill>
                <a:srgbClr val="67DF7D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92B8C6-4537-0F94-843C-01DF5BFFE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6"/>
            <a:ext cx="87249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Catalogo Carte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Ricerca avanzata per nome, rarità, edizione e prezzo.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Visualizzazione dettagliata delle carte con immagini e descrizioni.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Utenti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Registrazione e login con autenticazione sicura.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Dashboard personale per gestire ordini e wishlist.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Carrello e Checkout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Aggiunta rapida al carrello con aggiornamenti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Pagamenti sicuri tramite gateway integrati.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Marketplace Community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Possibilità per gli utenti di comprare, vendere e scambiare carte.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Sistema di feedback per valutare 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1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DIVISIONE DEL LAVORO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361505"/>
            <a:ext cx="790575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Backend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Implementazione API REST e logica di business (Spring Boot).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del database MySQL per catalogo, utenti e ordini.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Frontend Development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Creazione UI responsiva con HTML e CSS.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Interattività e dinamiche client-side con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Database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Progettazione e ottimizzazione schema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Gestione backup e query avanzate per analisi dati.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Project Management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Pianificazione e distribuzione dei task (Scrum).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Revisione codice e integrazione continua tramite Maven.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01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PIATTAFORME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A51CC8-3AAA-95D2-6B2C-27642CE3B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84752"/>
            <a:ext cx="83534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1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Shopify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la gestione dell'e-commerce e delle transazioni.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PayPal e Stripe: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Sistemi di pagamento sicuri per acquisti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Discord: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Community e supporto clienti in tempo reale.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Instagram e Facebook: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Social media per marketing e promozione.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Google Analytics: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Monitoraggio e analisi del traffico web. </a:t>
            </a:r>
          </a:p>
        </p:txBody>
      </p:sp>
    </p:spTree>
    <p:extLst>
      <p:ext uri="{BB962C8B-B14F-4D97-AF65-F5344CB8AC3E}">
        <p14:creationId xmlns:p14="http://schemas.microsoft.com/office/powerpoint/2010/main" val="303717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RISULTATI RAGGIUNTI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9743FA-F953-91D5-0370-83B9E1CB2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659"/>
            <a:ext cx="10420349" cy="4351338"/>
          </a:xfrm>
        </p:spPr>
        <p:txBody>
          <a:bodyPr/>
          <a:lstStyle/>
          <a:p>
            <a:pPr marL="0" indent="0">
              <a:buNone/>
            </a:pPr>
            <a:br>
              <a:rPr lang="it-IT" dirty="0"/>
            </a:br>
            <a:endParaRPr lang="it-IT" dirty="0"/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E85AE3-3019-41C6-92B6-7C8CAB399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007835"/>
            <a:ext cx="822007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Crescita del 30% delle vendite annuali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alla piattaforma e-commerce.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Oltre 5.000 clienti soddisfatti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e recensioni positive sui social.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Espansione della community su Discord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, con più di 1.000 membri attivi.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Aumento del traffico web del 40%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grazie a campagne di marketing sui social media.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Partnership con 10+ fornitori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per ampliare l’offerta di giochi e accessori. </a:t>
            </a:r>
          </a:p>
        </p:txBody>
      </p:sp>
    </p:spTree>
    <p:extLst>
      <p:ext uri="{BB962C8B-B14F-4D97-AF65-F5344CB8AC3E}">
        <p14:creationId xmlns:p14="http://schemas.microsoft.com/office/powerpoint/2010/main" val="156062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FCD614-40EC-ED8F-752A-F7EB997F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7495"/>
            <a:ext cx="7381875" cy="904980"/>
          </a:xfrm>
        </p:spPr>
        <p:txBody>
          <a:bodyPr>
            <a:normAutofit/>
          </a:bodyPr>
          <a:lstStyle/>
          <a:p>
            <a:r>
              <a:rPr lang="it-IT" sz="4000" b="1" dirty="0">
                <a:solidFill>
                  <a:srgbClr val="67DF7D"/>
                </a:solidFill>
              </a:rPr>
              <a:t>TEAM DI SVILUPPO</a:t>
            </a:r>
          </a:p>
        </p:txBody>
      </p:sp>
      <p:sp>
        <p:nvSpPr>
          <p:cNvPr id="8" name="Pulsante di azione: Avanti o successivo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915E5C8-567A-8C8E-9DC6-B7CB0291A564}"/>
              </a:ext>
            </a:extLst>
          </p:cNvPr>
          <p:cNvSpPr/>
          <p:nvPr/>
        </p:nvSpPr>
        <p:spPr>
          <a:xfrm>
            <a:off x="4800600" y="5885820"/>
            <a:ext cx="819150" cy="783981"/>
          </a:xfrm>
          <a:prstGeom prst="actionButtonForwardNext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Pulsante di azione: Indietro o precedente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747B544D-F73F-2CCA-7901-2A2823845383}"/>
              </a:ext>
            </a:extLst>
          </p:cNvPr>
          <p:cNvSpPr/>
          <p:nvPr/>
        </p:nvSpPr>
        <p:spPr>
          <a:xfrm>
            <a:off x="3781425" y="5885820"/>
            <a:ext cx="819150" cy="783981"/>
          </a:xfrm>
          <a:prstGeom prst="actionButtonBackPrevious">
            <a:avLst/>
          </a:prstGeom>
          <a:solidFill>
            <a:schemeClr val="tx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FFD00E-5683-6F70-3803-064CD1FA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438996"/>
            <a:ext cx="79057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CBCAA9-A0FA-6D97-9805-0FA6DA843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73616"/>
            <a:ext cx="707707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Rosario Rendina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Capopiazza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Eugenio Caiazzo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Rifugiato neonazista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Michele Mendicino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Scimmione 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Sandro Pavone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Gigachad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it-IT" altLang="it-IT" b="1" dirty="0">
                <a:solidFill>
                  <a:srgbClr val="67DF7D"/>
                </a:solidFill>
                <a:latin typeface="Arial" panose="020B0604020202020204" pitchFamily="34" charset="0"/>
              </a:rPr>
              <a:t>Laura De Cario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it-IT" altLang="it-IT" i="1" dirty="0">
                <a:solidFill>
                  <a:srgbClr val="67DF7D"/>
                </a:solidFill>
                <a:latin typeface="Arial" panose="020B0604020202020204" pitchFamily="34" charset="0"/>
              </a:rPr>
              <a:t>Mrs. Robot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rgbClr val="67DF7D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Lucio Nucera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kumimoji="0" lang="it-IT" altLang="it-IT" sz="1800" i="1" u="none" strike="noStrike" cap="none" normalizeH="0" baseline="0" dirty="0">
                <a:ln>
                  <a:noFill/>
                </a:ln>
                <a:solidFill>
                  <a:srgbClr val="67DF7D"/>
                </a:solidFill>
                <a:effectLst/>
                <a:latin typeface="Arial" panose="020B0604020202020204" pitchFamily="34" charset="0"/>
              </a:rPr>
              <a:t>Smarmellatore</a:t>
            </a:r>
            <a:endParaRPr lang="it-IT" altLang="it-IT" dirty="0">
              <a:solidFill>
                <a:srgbClr val="67DF7D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221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513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di Office</vt:lpstr>
      <vt:lpstr>NERD-VAULT</vt:lpstr>
      <vt:lpstr>ARCHITETTURA DEL PROGETTO</vt:lpstr>
      <vt:lpstr>DEMO FUNZIONALITÀ</vt:lpstr>
      <vt:lpstr>DIVISIONE DEL LAVORO</vt:lpstr>
      <vt:lpstr>PIATTAFORME UTILIZZATE</vt:lpstr>
      <vt:lpstr>RISULTATI RAGGIUNTI</vt:lpstr>
      <vt:lpstr>TEAM DI SVILUPPO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Michele Mendicino</dc:creator>
  <cp:lastModifiedBy>Michele Mendicino</cp:lastModifiedBy>
  <cp:revision>27</cp:revision>
  <dcterms:created xsi:type="dcterms:W3CDTF">2025-01-14T08:52:09Z</dcterms:created>
  <dcterms:modified xsi:type="dcterms:W3CDTF">2025-01-14T11:52:57Z</dcterms:modified>
</cp:coreProperties>
</file>