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0" r:id="rId5"/>
    <p:sldId id="26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653"/>
    <a:srgbClr val="67D37A"/>
    <a:srgbClr val="67DF7D"/>
    <a:srgbClr val="00AC0D"/>
    <a:srgbClr val="06920E"/>
    <a:srgbClr val="8AC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C7669-4AD5-FD01-BB60-6799FB59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49DBCB-AEA9-5E71-7E89-6928914D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401312-9EB3-0DB6-1C94-B47DEEB4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858E96-79AA-7388-5C78-1D084E01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8FD862-77AE-35D6-A0C1-6DD609A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4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B9D39-12EA-D256-8237-2206EA3C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DC365F-98E5-984A-6AA1-BB6D59E3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53983D-EA91-6B5E-5587-F9C6E863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3CE29-52D0-6712-7595-01BFD66B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5CAB2B-37F6-67C5-C877-1D1E9FE2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9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B35689-0788-8E66-15C2-8294F4E6E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8D060B-A047-5B2D-63DD-FF518F98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B5F05-D24B-4317-0892-150ED320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812C9E-938B-BC0E-0B03-89C354F6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5FB179-CCBD-070D-465E-D7E37780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34DBD-AB07-6AC7-45DA-A6849AC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80421B-B17D-FE96-EECA-CD09B5C9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493255-CBE9-EC23-9BF3-CE0CFC2F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B5DDBD-ED2B-D2B5-3D28-7650796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50EC-7CE6-9B7C-49A3-EBD2E381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8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26A43-6299-121D-7C4E-77151227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E656C9-5314-93EA-F5D2-59D2A176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BF4B6D-0D5C-7825-DF38-571F668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1F35B-A284-07B4-1F67-8985B713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36BC7-7767-8F2D-7BD9-91EF27FD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3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28EA8-58EB-03A1-6507-27BF4C99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5F039-3608-E85F-E764-CFA68BFE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B28BF-0B15-493C-2772-D00940385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1A40E9-7361-CE5E-E7FF-3B4791D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3DE012-F2FF-5BF3-5927-9DA2CD5E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8FBFFF-380E-00D6-AECA-34CDFCBA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D32D5-8B2D-C839-273B-2F7C6D9E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FD00A2-606F-25D4-A052-0954D322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28BA99-8E36-1F02-18FD-11807C68D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FDC9C6-F045-503D-085C-7152DD5A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2ABD43-18DA-227A-7C06-8568F6B38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C4A7C7-FFA4-2ACA-9D08-E48E4A5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C627A5-13CD-A947-6EBC-A329DE4D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F0515E4-E17D-AC83-7B12-D46D73C3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97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4BD52-7710-8C4A-40ED-8C954F92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61E045-A4D5-8CD7-8056-891DDF03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1994C2-0761-2B37-E0D8-67C6151B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011454-B221-E802-6525-D356B11B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C71DF5-6AC8-C1AC-32B9-0232064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AA0D33-C3AA-1F85-5BB3-DABEEBFD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F4DD93-0337-25C5-2468-E1BFCBDB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87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DDC61-1CBD-C69E-419B-BABFDFA3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357317-C6C6-A917-1B5E-B2F500A0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7970EC-32C6-7B57-F4B0-9CCF7498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9C028-79FE-312B-EA1E-D7F10FD9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37DEAF-A609-5120-B2F1-21891AB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05BBE-59EE-96DF-324E-89DC1B7E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72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206D1-FD58-D9E0-7E83-62C2EA92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536035-839A-3272-BFF6-97CC0763C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540FB-8E4F-EA90-722D-B995F1E4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44129F-1B1B-94A1-87B0-41C209A8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D34435-3FD0-D8EF-D7DD-0FD386EE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F0619-C9CE-4E10-4D86-3B010262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8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09332D-0D26-F67D-97D2-8E4C41A0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46539-2726-235E-A54C-0F9A0957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F3ADD5-1DCC-9201-629E-6377C84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F98A2-2EF5-4491-BCBA-35D4EC4B407B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B21462-17AD-64FC-92D2-93B0AACA8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5E3C5-D8B2-CC30-FA48-74AA1E5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0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A5B1BDD-B36F-3E1B-8059-8DC64344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165" y="3198586"/>
            <a:ext cx="8196470" cy="3027363"/>
          </a:xfrm>
        </p:spPr>
        <p:txBody>
          <a:bodyPr>
            <a:normAutofit fontScale="92500"/>
          </a:bodyPr>
          <a:lstStyle/>
          <a:p>
            <a:r>
              <a:rPr lang="it-IT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"Benvenuto, viaggiatore, nel rifugio definitivo per i veri appassionati di TCG. Qui, tra le polveri del passato e i sogni di gloria del futuro, NerdVault custodisce i tesori più ambiti: carte leggendarie, accessori esclusivi e una community pronta a darti il benvenuto con un sorriso geek.</a:t>
            </a:r>
            <a:br>
              <a:rPr lang="it-IT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</a:br>
            <a:r>
              <a:rPr lang="it-IT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 un mondo dove la rarità è ricchezza e la strategia è sopravvivenza, NerdVault è la tua oasi sicura. Ricorda: nel </a:t>
            </a:r>
            <a:r>
              <a:rPr lang="it-IT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Vault</a:t>
            </a:r>
            <a:r>
              <a:rPr lang="it-IT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il divertimento non è solo un gioco... è la nostra missione."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DFC5EF-96AA-F96A-FA36-CD51C22D77D8}"/>
              </a:ext>
            </a:extLst>
          </p:cNvPr>
          <p:cNvSpPr txBox="1"/>
          <p:nvPr/>
        </p:nvSpPr>
        <p:spPr>
          <a:xfrm>
            <a:off x="2181225" y="504825"/>
            <a:ext cx="7372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NERD VAULT</a:t>
            </a:r>
          </a:p>
        </p:txBody>
      </p:sp>
      <p:pic>
        <p:nvPicPr>
          <p:cNvPr id="8" name="Immagine 7" descr="Immagine che contiene scatola, contenitore&#10;&#10;Descrizione generata automaticamente">
            <a:extLst>
              <a:ext uri="{FF2B5EF4-FFF2-40B4-BE49-F238E27FC236}">
                <a16:creationId xmlns:a16="http://schemas.microsoft.com/office/drawing/2014/main" id="{EF618E59-613D-5D72-BA90-6154DE928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28" y="1476375"/>
            <a:ext cx="1448544" cy="12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6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745"/>
            <a:ext cx="7381875" cy="904980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TEAM DI SVILUPPO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BCAA9-A0FA-6D97-9805-0FA6DA84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7002"/>
            <a:ext cx="70770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Rosario Rendina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</a:t>
            </a:r>
            <a:r>
              <a:rPr lang="it-IT" altLang="it-IT" i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Product </a:t>
            </a:r>
            <a:r>
              <a:rPr lang="it-IT" altLang="it-IT" i="1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Owner</a:t>
            </a:r>
            <a:endParaRPr lang="it-IT" altLang="it-IT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Eugenio Caiazzo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</a:t>
            </a:r>
            <a:r>
              <a:rPr lang="it-IT" altLang="it-IT" i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Sviluppatore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Michele Mendicino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</a:t>
            </a:r>
            <a:r>
              <a:rPr lang="it-IT" altLang="it-IT" i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Sviluppatore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Sandro Pavone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–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Svi</a:t>
            </a:r>
            <a:r>
              <a:rPr lang="it-IT" altLang="it-IT" i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luppatore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Laura De Cario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–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Sviluppatore</a:t>
            </a:r>
            <a:endParaRPr lang="it-IT" altLang="it-IT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Lucio Nucera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– </a:t>
            </a:r>
            <a:r>
              <a:rPr kumimoji="0" lang="it-IT" altLang="it-IT" sz="1800" i="1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</a:t>
            </a:r>
            <a:r>
              <a:rPr lang="it-IT" altLang="it-IT" i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viluppatore</a:t>
            </a:r>
            <a:endParaRPr kumimoji="0" lang="it-IT" altLang="it-IT" sz="1800" i="1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i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Sam </a:t>
            </a:r>
            <a:r>
              <a:rPr lang="it-IT" altLang="it-IT" b="1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Evrad</a:t>
            </a:r>
            <a:r>
              <a:rPr lang="it-IT" altLang="it-IT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– </a:t>
            </a:r>
            <a:r>
              <a:rPr kumimoji="0" lang="it-IT" altLang="it-IT" sz="1800" b="0" i="1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Sviluppatore</a:t>
            </a:r>
            <a:endParaRPr lang="it-IT" altLang="it-IT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2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220"/>
            <a:ext cx="7381875" cy="904980"/>
          </a:xfrm>
        </p:spPr>
        <p:txBody>
          <a:bodyPr>
            <a:normAutofit fontScale="90000"/>
          </a:bodyPr>
          <a:lstStyle/>
          <a:p>
            <a:r>
              <a:rPr lang="it-IT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ARCHITETTURA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2A92F7-6B17-21F0-5175-15C7C786DD7E}"/>
              </a:ext>
            </a:extLst>
          </p:cNvPr>
          <p:cNvSpPr txBox="1"/>
          <p:nvPr/>
        </p:nvSpPr>
        <p:spPr>
          <a:xfrm>
            <a:off x="838200" y="1303542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Database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MySQL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Strutturazione e gestione dei dati di carte TCG, utenti, catalogo e transazioni.</a:t>
            </a:r>
          </a:p>
          <a:p>
            <a:endParaRPr lang="it-IT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Backend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Framework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Spring (Spring Boot)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Gestione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Progetto configurato con Maven per il controllo delle dipendenze e l’organizzazione del codice.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Editor di Sviluppo: </a:t>
            </a:r>
            <a:r>
              <a:rPr kumimoji="0" lang="it-IT" altLang="it-IT" sz="180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Eclipse per la ge</a:t>
            </a:r>
            <a:r>
              <a:rPr lang="it-IT" altLang="it-IT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stione dei controller e del CRUD.</a:t>
            </a:r>
            <a:endParaRPr kumimoji="0" lang="it-IT" altLang="it-IT" sz="1800" b="1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endParaRPr lang="it-IT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Frontend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Tecnologie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HTML per la struttura delle pagine.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CSS per lo stile e il design responsivo.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JavaScript per l'interattività e le dinamiche client-side.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Editor di Sviluppo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Visual Studio Code per lo sviluppo integrato.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959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270"/>
            <a:ext cx="7381875" cy="904980"/>
          </a:xfrm>
        </p:spPr>
        <p:txBody>
          <a:bodyPr>
            <a:normAutofit/>
          </a:bodyPr>
          <a:lstStyle/>
          <a:p>
            <a:r>
              <a:rPr lang="it-IT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DIVISIONE DEL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80580"/>
            <a:ext cx="79057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Backend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Development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Implementazione API REST e logica di business (Spring Boot).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Gestione del database MySQL per catalogo, utenti e ordini.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Frontend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Development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Creazione UI responsiva con HTML e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Interattività e dinamiche client-side con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Database Management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Progettazione e ottimizzazione schema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Gestione backup e query avanzate per analisi dati.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Project Management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Pianificazione e distribuzione dei task (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Scrum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Revisione codice e integrazione continua tramite Maven.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1DCC9-9594-43C9-02BC-4AC447EA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5305"/>
            <a:ext cx="10515600" cy="1325563"/>
          </a:xfrm>
        </p:spPr>
        <p:txBody>
          <a:bodyPr/>
          <a:lstStyle/>
          <a:p>
            <a:pPr algn="ctr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4157258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314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Sans Serif Collection</vt:lpstr>
      <vt:lpstr>Tema di Office</vt:lpstr>
      <vt:lpstr>Presentazione standard di PowerPoint</vt:lpstr>
      <vt:lpstr>TEAM DI SVILUPPO</vt:lpstr>
      <vt:lpstr>ARCHITETTURA DEL PROGETTO</vt:lpstr>
      <vt:lpstr>DIVISIONE DEL LAVORO</vt:lpstr>
      <vt:lpstr>GRAZIE PER L’ATTENZIONE!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Michele Mendicino</dc:creator>
  <cp:lastModifiedBy>Michele Mendicino</cp:lastModifiedBy>
  <cp:revision>43</cp:revision>
  <dcterms:created xsi:type="dcterms:W3CDTF">2025-01-14T08:52:09Z</dcterms:created>
  <dcterms:modified xsi:type="dcterms:W3CDTF">2025-01-20T12:05:31Z</dcterms:modified>
</cp:coreProperties>
</file>