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6"/>
  </p:notesMasterIdLst>
  <p:sldIdLst>
    <p:sldId id="256" r:id="rId2"/>
    <p:sldId id="257" r:id="rId3"/>
    <p:sldId id="289" r:id="rId4"/>
    <p:sldId id="268" r:id="rId5"/>
    <p:sldId id="276" r:id="rId6"/>
    <p:sldId id="287" r:id="rId7"/>
    <p:sldId id="299" r:id="rId8"/>
    <p:sldId id="300" r:id="rId9"/>
    <p:sldId id="286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1" r:id="rId31"/>
    <p:sldId id="292" r:id="rId32"/>
    <p:sldId id="293" r:id="rId33"/>
    <p:sldId id="296" r:id="rId34"/>
    <p:sldId id="294" r:id="rId35"/>
    <p:sldId id="295" r:id="rId36"/>
    <p:sldId id="264" r:id="rId37"/>
    <p:sldId id="265" r:id="rId38"/>
    <p:sldId id="297" r:id="rId39"/>
    <p:sldId id="298" r:id="rId40"/>
    <p:sldId id="266" r:id="rId41"/>
    <p:sldId id="301" r:id="rId42"/>
    <p:sldId id="302" r:id="rId43"/>
    <p:sldId id="304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24-09-2018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24-09-2018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0" indent="0">
              <a:buNone/>
            </a:pPr>
            <a:r>
              <a:rPr lang="en-IN" sz="1600" b="1" dirty="0" smtClean="0"/>
              <a:t>float    	e.g.: x = 15.2</a:t>
            </a:r>
          </a:p>
          <a:p>
            <a:pPr marL="0" indent="0">
              <a:buNone/>
            </a:pPr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b="1" dirty="0" smtClean="0"/>
              <a:t>in </a:t>
            </a:r>
            <a:r>
              <a:rPr lang="en-IN" sz="1600" b="1" dirty="0"/>
              <a:t>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</a:t>
            </a:r>
            <a:r>
              <a:rPr lang="en-IN" sz="2400" dirty="0" err="1"/>
              <a:t>iterating_var</a:t>
            </a:r>
            <a:r>
              <a:rPr lang="en-IN" sz="2400" dirty="0"/>
              <a:t>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</a:t>
            </a:r>
            <a:r>
              <a:rPr lang="en-IN" sz="2400" dirty="0" smtClean="0"/>
              <a:t>have</a:t>
            </a:r>
          </a:p>
          <a:p>
            <a:pPr marL="114300" indent="0">
              <a:buNone/>
            </a:pPr>
            <a:r>
              <a:rPr lang="en-IN" sz="2400" dirty="0" smtClean="0"/>
              <a:t>one </a:t>
            </a:r>
            <a:r>
              <a:rPr lang="en-IN" sz="2400" dirty="0"/>
              <a:t>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dirty="0" smtClean="0"/>
              <a:t>  </a:t>
            </a:r>
            <a:r>
              <a:rPr lang="en-IN" sz="2400" i="1" dirty="0" err="1" smtClean="0"/>
              <a:t>argument_list</a:t>
            </a:r>
            <a:r>
              <a:rPr lang="en-IN" sz="2400" b="1" dirty="0" smtClean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Why </a:t>
            </a:r>
            <a:r>
              <a:rPr lang="en-IN" sz="2400" b="1" dirty="0"/>
              <a:t>Use </a:t>
            </a:r>
            <a:r>
              <a:rPr lang="en-IN" sz="2400" b="1" dirty="0" smtClean="0"/>
              <a:t>Lambda </a:t>
            </a:r>
            <a:r>
              <a:rPr lang="en-IN" sz="2400" b="1" dirty="0"/>
              <a:t>Functions</a:t>
            </a:r>
            <a:r>
              <a:rPr lang="en-IN" sz="2400" b="1" dirty="0" smtClean="0"/>
              <a:t>?</a:t>
            </a:r>
          </a:p>
          <a:p>
            <a:pPr indent="-342900"/>
            <a:r>
              <a:rPr lang="en-IN" sz="2400" dirty="0"/>
              <a:t>It  is useful when we use Lambda as an anonymous function  </a:t>
            </a:r>
            <a:endParaRPr lang="en-IN" sz="2400" b="1" dirty="0" smtClean="0"/>
          </a:p>
          <a:p>
            <a:pPr indent="-342900"/>
            <a:r>
              <a:rPr lang="en-IN" sz="2400" dirty="0"/>
              <a:t>In Python, we generally use it as an argument  to a </a:t>
            </a:r>
            <a:r>
              <a:rPr lang="en-IN" sz="2400" dirty="0" smtClean="0"/>
              <a:t>higher-order</a:t>
            </a:r>
          </a:p>
          <a:p>
            <a:pPr marL="0" indent="0">
              <a:buNone/>
            </a:pPr>
            <a:r>
              <a:rPr lang="en-IN" sz="2400" dirty="0" smtClean="0"/>
              <a:t>     function </a:t>
            </a:r>
            <a:r>
              <a:rPr lang="en-IN" sz="2400" dirty="0"/>
              <a:t>(a function that takes in other functions as arguments</a:t>
            </a:r>
            <a:r>
              <a:rPr lang="en-IN" sz="2400" dirty="0" smtClean="0"/>
              <a:t>).</a:t>
            </a:r>
            <a:endParaRPr lang="en-IN" sz="2400" b="1" dirty="0" smtClean="0"/>
          </a:p>
          <a:p>
            <a:pPr indent="-342900"/>
            <a:r>
              <a:rPr lang="en-IN" sz="2400" dirty="0"/>
              <a:t>Lambda functions are used along with built-in functions like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filter</a:t>
            </a:r>
            <a:r>
              <a:rPr lang="en-IN" sz="2400" dirty="0"/>
              <a:t>(), map() </a:t>
            </a:r>
            <a:r>
              <a:rPr lang="en-IN" sz="2400" dirty="0" smtClean="0"/>
              <a:t>etc.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35292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capitalize()     </a:t>
            </a:r>
            <a:r>
              <a:rPr lang="en-IN" sz="1600" dirty="0" smtClean="0"/>
              <a:t>-     Capitalizes </a:t>
            </a:r>
            <a:r>
              <a:rPr lang="en-IN" sz="1600" dirty="0"/>
              <a:t>first letter of </a:t>
            </a:r>
            <a:r>
              <a:rPr lang="en-IN" sz="1600" dirty="0" smtClean="0"/>
              <a:t>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 smtClean="0"/>
              <a:t>center</a:t>
            </a:r>
            <a:r>
              <a:rPr lang="en-IN" sz="1600" b="1" dirty="0" smtClean="0"/>
              <a:t>(width</a:t>
            </a:r>
            <a:r>
              <a:rPr lang="en-IN" sz="1600" b="1" dirty="0"/>
              <a:t>, </a:t>
            </a:r>
            <a:r>
              <a:rPr lang="en-IN" sz="1600" b="1" dirty="0" err="1"/>
              <a:t>fillchar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dirty="0"/>
              <a:t>Returns a string padded with </a:t>
            </a:r>
            <a:r>
              <a:rPr lang="en-IN" sz="1600" dirty="0" err="1"/>
              <a:t>fillchar</a:t>
            </a:r>
            <a:r>
              <a:rPr lang="en-IN" sz="1600" dirty="0"/>
              <a:t> with the original string </a:t>
            </a:r>
            <a:r>
              <a:rPr lang="en-IN" sz="1600" dirty="0" smtClean="0"/>
              <a:t>cantered </a:t>
            </a:r>
            <a:r>
              <a:rPr lang="en-IN" sz="1600" dirty="0"/>
              <a:t>to a total of width columns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find(</a:t>
            </a:r>
            <a:r>
              <a:rPr lang="en-IN" sz="1600" b="1" dirty="0" err="1"/>
              <a:t>str</a:t>
            </a:r>
            <a:r>
              <a:rPr lang="en-IN" sz="1600" b="1" dirty="0"/>
              <a:t>, beg = 0 end = </a:t>
            </a:r>
            <a:r>
              <a:rPr lang="en-IN" sz="1600" b="1" dirty="0" err="1"/>
              <a:t>len</a:t>
            </a:r>
            <a:r>
              <a:rPr lang="en-IN" sz="1600" b="1" dirty="0"/>
              <a:t>(string))</a:t>
            </a:r>
          </a:p>
          <a:p>
            <a:pPr marL="0" indent="0">
              <a:buNone/>
            </a:pPr>
            <a:r>
              <a:rPr lang="en-IN" sz="1600" dirty="0"/>
              <a:t>Determine if </a:t>
            </a:r>
            <a:r>
              <a:rPr lang="en-IN" sz="1600" dirty="0" err="1"/>
              <a:t>str</a:t>
            </a:r>
            <a:r>
              <a:rPr lang="en-IN" sz="16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err="1" smtClean="0"/>
              <a:t>isdigit</a:t>
            </a:r>
            <a:r>
              <a:rPr lang="en-IN" sz="1600" b="1" dirty="0" smtClean="0"/>
              <a:t>()   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contains only digits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islower</a:t>
            </a:r>
            <a:r>
              <a:rPr lang="en-IN" sz="1600" b="1" dirty="0" smtClean="0"/>
              <a:t>()</a:t>
            </a:r>
            <a:r>
              <a:rPr lang="en-IN" sz="1600" b="1" dirty="0"/>
              <a:t> </a:t>
            </a:r>
            <a:r>
              <a:rPr lang="en-IN" sz="1600" b="1" dirty="0" smtClean="0"/>
              <a:t>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has at least 1 cased character and all cased characters are in lowercase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lower</a:t>
            </a:r>
            <a:r>
              <a:rPr lang="en-IN" sz="1600" b="1" dirty="0" smtClean="0"/>
              <a:t>()	-       </a:t>
            </a:r>
            <a:r>
              <a:rPr lang="en-IN" sz="1600" dirty="0" smtClean="0"/>
              <a:t>Converts </a:t>
            </a:r>
            <a:r>
              <a:rPr lang="en-IN" sz="1600" dirty="0"/>
              <a:t>all uppercase letters in string to lowercase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strip</a:t>
            </a:r>
            <a:r>
              <a:rPr lang="en-IN" sz="1600" b="1" dirty="0"/>
              <a:t>([chars])</a:t>
            </a:r>
          </a:p>
          <a:p>
            <a:pPr marL="0" indent="0">
              <a:buNone/>
            </a:pPr>
            <a:r>
              <a:rPr lang="en-IN" sz="1600" dirty="0"/>
              <a:t>Performs both </a:t>
            </a:r>
            <a:r>
              <a:rPr lang="en-IN" sz="1600" dirty="0" err="1"/>
              <a:t>lstrip</a:t>
            </a:r>
            <a:r>
              <a:rPr lang="en-IN" sz="1600" dirty="0"/>
              <a:t>() and </a:t>
            </a:r>
            <a:r>
              <a:rPr lang="en-IN" sz="1600" dirty="0" err="1"/>
              <a:t>rstrip</a:t>
            </a:r>
            <a:r>
              <a:rPr lang="en-IN" sz="1600" dirty="0"/>
              <a:t>() on </a:t>
            </a:r>
            <a:r>
              <a:rPr lang="en-IN" sz="1600" dirty="0" smtClean="0"/>
              <a:t>string.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</a:t>
            </a:r>
            <a:r>
              <a:rPr lang="en-IN" sz="1600" dirty="0" err="1" smtClean="0"/>
              <a:t>charsto</a:t>
            </a:r>
            <a:r>
              <a:rPr lang="en-IN" sz="1600" dirty="0" smtClean="0"/>
              <a:t> </a:t>
            </a:r>
            <a:r>
              <a:rPr lang="en-IN" sz="1600" dirty="0"/>
              <a:t>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</a:t>
            </a:r>
            <a:r>
              <a:rPr lang="en-IN" sz="1600" dirty="0" smtClean="0"/>
              <a:t>chars)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0610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Slice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dirty="0"/>
              <a:t>Class </a:t>
            </a:r>
            <a:endParaRPr lang="en-IN" dirty="0" smtClean="0"/>
          </a:p>
          <a:p>
            <a:r>
              <a:rPr lang="en-IN" dirty="0"/>
              <a:t>Class </a:t>
            </a:r>
            <a:r>
              <a:rPr lang="en-IN" dirty="0" smtClean="0"/>
              <a:t>variable</a:t>
            </a:r>
          </a:p>
          <a:p>
            <a:r>
              <a:rPr lang="en-IN" dirty="0"/>
              <a:t>Data member </a:t>
            </a:r>
            <a:endParaRPr lang="en-IN" dirty="0" smtClean="0"/>
          </a:p>
          <a:p>
            <a:r>
              <a:rPr lang="en-IN" dirty="0"/>
              <a:t>Function </a:t>
            </a:r>
            <a:r>
              <a:rPr lang="en-IN" dirty="0" smtClean="0"/>
              <a:t>overloading</a:t>
            </a:r>
          </a:p>
          <a:p>
            <a:r>
              <a:rPr lang="en-IN" dirty="0"/>
              <a:t>Instance </a:t>
            </a:r>
            <a:r>
              <a:rPr lang="en-IN" dirty="0" smtClean="0"/>
              <a:t>variable</a:t>
            </a:r>
          </a:p>
          <a:p>
            <a:r>
              <a:rPr lang="en-IN" dirty="0"/>
              <a:t>Inheritance </a:t>
            </a:r>
            <a:endParaRPr lang="en-IN" dirty="0" smtClean="0"/>
          </a:p>
          <a:p>
            <a:r>
              <a:rPr lang="en-IN" dirty="0"/>
              <a:t>Instance </a:t>
            </a:r>
            <a:endParaRPr lang="en-IN" dirty="0" smtClean="0"/>
          </a:p>
          <a:p>
            <a:r>
              <a:rPr lang="en-IN" dirty="0"/>
              <a:t>Instantiation </a:t>
            </a:r>
            <a:endParaRPr lang="en-IN" dirty="0" smtClean="0"/>
          </a:p>
          <a:p>
            <a:r>
              <a:rPr lang="en-IN" dirty="0"/>
              <a:t>Method </a:t>
            </a:r>
            <a:endParaRPr lang="en-IN" dirty="0" smtClean="0"/>
          </a:p>
          <a:p>
            <a:r>
              <a:rPr lang="en-IN" dirty="0"/>
              <a:t>Object </a:t>
            </a:r>
            <a:endParaRPr lang="en-IN" dirty="0" smtClean="0"/>
          </a:p>
          <a:p>
            <a:r>
              <a:rPr lang="en-IN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</a:t>
            </a:r>
            <a:r>
              <a:rPr lang="en-IN" b="1" dirty="0" smtClean="0"/>
              <a:t>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  <a:endParaRPr lang="en-IN" b="1" dirty="0"/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</a:t>
            </a:r>
            <a:r>
              <a:rPr lang="en-IN" b="1" dirty="0" smtClean="0"/>
              <a:t>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/>
              <a:t>pkg1 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 err="1"/>
              <a:t>ClassName</a:t>
            </a:r>
            <a:r>
              <a:rPr lang="en-IN" sz="1600" b="1" i="1" dirty="0"/>
              <a:t>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 err="1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err="1" smtClean="0"/>
              <a:t>Finalizer</a:t>
            </a:r>
            <a:r>
              <a:rPr lang="en-IN" sz="1800" b="1" i="1" dirty="0" smtClean="0"/>
              <a:t>:</a:t>
            </a:r>
            <a:endParaRPr lang="en-US" sz="1800" b="1" dirty="0" smtClean="0"/>
          </a:p>
          <a:p>
            <a:r>
              <a:rPr lang="en-IN" sz="1800" dirty="0" smtClean="0"/>
              <a:t>Constructor </a:t>
            </a:r>
            <a:r>
              <a:rPr lang="en-IN" sz="1800" dirty="0"/>
              <a:t>or </a:t>
            </a:r>
            <a:r>
              <a:rPr lang="en-IN" sz="1800" dirty="0" smtClean="0"/>
              <a:t>initialization built-in method:</a:t>
            </a:r>
          </a:p>
          <a:p>
            <a:pPr marL="114300" indent="0">
              <a:buNone/>
            </a:pPr>
            <a:r>
              <a:rPr lang="en-IN" sz="1800" i="1" dirty="0" smtClean="0"/>
              <a:t>	_</a:t>
            </a:r>
            <a:r>
              <a:rPr lang="en-IN" sz="1800" i="1" dirty="0" err="1"/>
              <a:t>init</a:t>
            </a:r>
            <a:r>
              <a:rPr lang="en-IN" sz="1800" i="1" dirty="0" smtClean="0"/>
              <a:t>__(</a:t>
            </a:r>
            <a:r>
              <a:rPr lang="en-IN" sz="1800" dirty="0"/>
              <a:t>self</a:t>
            </a:r>
            <a:r>
              <a:rPr lang="en-IN" sz="1800" i="1" dirty="0" smtClean="0"/>
              <a:t>)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i="1" dirty="0" err="1"/>
              <a:t>Finalizer</a:t>
            </a:r>
            <a:r>
              <a:rPr lang="en-IN" sz="1800" i="1" dirty="0"/>
              <a:t> (Destroying Objects / Garbage Collection / Destructor</a:t>
            </a:r>
            <a:r>
              <a:rPr lang="en-IN" sz="1800" i="1" dirty="0" smtClean="0"/>
              <a:t>) </a:t>
            </a:r>
            <a:r>
              <a:rPr lang="en-IN" sz="1800" dirty="0"/>
              <a:t>built-in method</a:t>
            </a:r>
            <a:r>
              <a:rPr lang="en-IN" sz="1800" dirty="0" smtClean="0"/>
              <a:t>:</a:t>
            </a:r>
            <a:endParaRPr lang="en-IN" sz="1800" i="1" dirty="0"/>
          </a:p>
          <a:p>
            <a:pPr marL="114300" indent="0">
              <a:buNone/>
            </a:pPr>
            <a:r>
              <a:rPr lang="en-IN" sz="1800" dirty="0" smtClean="0"/>
              <a:t>	__</a:t>
            </a:r>
            <a:r>
              <a:rPr lang="en-IN" sz="18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r>
              <a:rPr lang="en-IN" dirty="0"/>
              <a:t>Python deletes unneeded objects (built-in types or class instances) automatically to free the memory space.</a:t>
            </a:r>
          </a:p>
          <a:p>
            <a:r>
              <a:rPr lang="en-IN" dirty="0"/>
              <a:t>Python's garbage collector runs during program execution and is </a:t>
            </a:r>
            <a:r>
              <a:rPr lang="en-IN" b="1" dirty="0"/>
              <a:t>triggered</a:t>
            </a:r>
            <a:r>
              <a:rPr lang="en-IN" dirty="0"/>
              <a:t> when an object's </a:t>
            </a:r>
            <a:r>
              <a:rPr lang="en-IN" b="1" dirty="0"/>
              <a:t>reference count reaches zero</a:t>
            </a:r>
            <a:r>
              <a:rPr lang="en-IN" dirty="0"/>
              <a:t>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changes </a:t>
            </a:r>
            <a:r>
              <a:rPr lang="en-IN" dirty="0"/>
              <a:t>as the number of aliases that point to it changes.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increases </a:t>
            </a:r>
            <a:r>
              <a:rPr lang="en-IN" dirty="0"/>
              <a:t>when it is assigned a new name or placed in a container (list, tuple, or dictionary).</a:t>
            </a:r>
          </a:p>
          <a:p>
            <a:r>
              <a:rPr lang="en-IN" dirty="0"/>
              <a:t>The object's </a:t>
            </a:r>
            <a:r>
              <a:rPr lang="en-IN" b="1" dirty="0"/>
              <a:t>reference count decreases </a:t>
            </a:r>
            <a:r>
              <a:rPr lang="en-IN" dirty="0"/>
              <a:t>when it is deleted with del, its reference is reassigned, or its reference goes out of scope.</a:t>
            </a:r>
          </a:p>
          <a:p>
            <a:r>
              <a:rPr lang="en-IN" dirty="0" smtClean="0"/>
              <a:t>When </a:t>
            </a:r>
            <a:r>
              <a:rPr lang="en-IN" dirty="0"/>
              <a:t>an object's </a:t>
            </a:r>
            <a:r>
              <a:rPr lang="en-IN" b="1" dirty="0"/>
              <a:t>reference count reaches zero</a:t>
            </a:r>
            <a:r>
              <a:rPr lang="en-IN" dirty="0"/>
              <a:t>, </a:t>
            </a:r>
            <a:r>
              <a:rPr lang="en-IN" b="1" dirty="0"/>
              <a:t>Python collects it automatically.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400" b="1" dirty="0"/>
              <a:t>Syntax of </a:t>
            </a:r>
            <a:r>
              <a:rPr lang="en-IN" sz="2400" b="1" i="1" dirty="0" smtClean="0"/>
              <a:t>try – except - else</a:t>
            </a:r>
            <a:r>
              <a:rPr lang="en-IN" sz="2400" b="1" dirty="0"/>
              <a:t> block</a:t>
            </a:r>
            <a:r>
              <a:rPr lang="en-IN" sz="24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</a:t>
            </a:r>
            <a:r>
              <a:rPr lang="en-IN" sz="2000" b="1" dirty="0"/>
              <a:t>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</a:t>
            </a:r>
            <a:r>
              <a:rPr lang="en-IN" sz="2000" dirty="0"/>
              <a:t>in </a:t>
            </a:r>
            <a:r>
              <a:rPr lang="en-IN" sz="2000" b="1" dirty="0"/>
              <a:t>Threading</a:t>
            </a:r>
            <a:r>
              <a:rPr lang="en-IN" sz="2000" dirty="0"/>
              <a:t> Module </a:t>
            </a:r>
            <a:r>
              <a:rPr lang="en-IN" sz="2000" dirty="0"/>
              <a:t>represents </a:t>
            </a:r>
            <a:r>
              <a:rPr lang="en-IN" sz="2000" dirty="0"/>
              <a:t>an activity that is run in a </a:t>
            </a:r>
            <a:r>
              <a:rPr lang="en-IN" sz="2000" dirty="0"/>
              <a:t>separate thread</a:t>
            </a:r>
            <a:r>
              <a:rPr lang="en-IN" sz="2000" dirty="0"/>
              <a:t> of control. </a:t>
            </a:r>
            <a:endParaRPr lang="en-IN" sz="2000" dirty="0"/>
          </a:p>
          <a:p>
            <a:pPr marL="114300" indent="0">
              <a:buNone/>
            </a:pPr>
            <a:r>
              <a:rPr lang="en-IN" sz="2000" b="1" dirty="0"/>
              <a:t>There </a:t>
            </a:r>
            <a:r>
              <a:rPr lang="en-IN" sz="2000" b="1" dirty="0"/>
              <a:t>are two ways to specify the activity: </a:t>
            </a:r>
            <a:endParaRPr lang="en-IN" sz="2000" b="1" dirty="0"/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callable object 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</a:t>
            </a:r>
            <a:r>
              <a:rPr lang="en-IN" dirty="0" err="1"/>
              <a:t>init</a:t>
            </a:r>
            <a:r>
              <a:rPr lang="en-IN" dirty="0"/>
              <a:t>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</a:t>
            </a:r>
            <a:r>
              <a:rPr lang="en-IN" sz="2000" dirty="0"/>
              <a:t>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7897688" cy="5832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Synchronizing Threads Using Lock Class </a:t>
            </a:r>
            <a:r>
              <a:rPr lang="en-IN" sz="2000" b="1" i="1" dirty="0" smtClean="0"/>
              <a:t>(contd.)</a:t>
            </a:r>
            <a:r>
              <a:rPr lang="en-IN" sz="2000" b="1" dirty="0" smtClean="0"/>
              <a:t>:</a:t>
            </a:r>
          </a:p>
          <a:p>
            <a:pPr marL="114300" indent="0">
              <a:buNone/>
            </a:pPr>
            <a:r>
              <a:rPr lang="en-US" sz="2000" b="1" dirty="0" smtClean="0"/>
              <a:t>Steps:</a:t>
            </a:r>
          </a:p>
          <a:p>
            <a:pPr marL="114300" indent="0">
              <a:buNone/>
            </a:pPr>
            <a:r>
              <a:rPr lang="en-IN" sz="2000" i="1" dirty="0"/>
              <a:t># </a:t>
            </a:r>
            <a:r>
              <a:rPr lang="en-IN" sz="2000" i="1" dirty="0" smtClean="0"/>
              <a:t>Create a lock</a:t>
            </a:r>
            <a:endParaRPr lang="en-US" sz="2000" b="1" dirty="0" smtClean="0"/>
          </a:p>
          <a:p>
            <a:pPr marL="114300" indent="0">
              <a:buNone/>
            </a:pPr>
            <a:r>
              <a:rPr lang="en-IN" sz="2000" dirty="0"/>
              <a:t>lock = Lock() 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i="1" dirty="0"/>
              <a:t># </a:t>
            </a:r>
            <a:r>
              <a:rPr lang="en-IN" sz="2000" i="1" dirty="0" smtClean="0"/>
              <a:t> </a:t>
            </a:r>
            <a:r>
              <a:rPr lang="en-IN" sz="2000" i="1" dirty="0"/>
              <a:t>Get lock to synchronize threads </a:t>
            </a:r>
            <a:endParaRPr lang="en-IN" sz="2000" i="1" dirty="0" smtClean="0"/>
          </a:p>
          <a:p>
            <a:pPr marL="114300" indent="0">
              <a:buNone/>
            </a:pPr>
            <a:r>
              <a:rPr lang="en-IN" sz="2000" dirty="0" err="1" smtClean="0"/>
              <a:t>lock.acquire</a:t>
            </a:r>
            <a:r>
              <a:rPr lang="en-IN" sz="2000" dirty="0" smtClean="0"/>
              <a:t>()</a:t>
            </a:r>
          </a:p>
          <a:p>
            <a:pPr marL="114300" indent="0">
              <a:buNone/>
            </a:pPr>
            <a:r>
              <a:rPr lang="en-IN" sz="2000" dirty="0" smtClean="0"/>
              <a:t>... Code to access </a:t>
            </a:r>
            <a:r>
              <a:rPr lang="en-IN" sz="2000" dirty="0"/>
              <a:t>shared resource 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i="1" dirty="0"/>
              <a:t># Free lock to release next thread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dirty="0" err="1" smtClean="0"/>
              <a:t>lock.release</a:t>
            </a:r>
            <a:r>
              <a:rPr lang="en-IN" sz="2000" dirty="0"/>
              <a:t>()</a:t>
            </a:r>
            <a:endParaRPr lang="en-IN" sz="20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Java Virtual Machine vs. Python Virtual Machine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056784" cy="21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331"/>
            <a:ext cx="7632848" cy="221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95" y="843636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803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</a:t>
            </a:r>
            <a:r>
              <a:rPr lang="en-IN" sz="1400" b="1" dirty="0" err="1"/>
              <a:t>init</a:t>
            </a:r>
            <a:r>
              <a:rPr lang="en-IN" sz="1400" b="1" dirty="0"/>
              <a:t>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</a:p>
          <a:p>
            <a:r>
              <a:rPr lang="en-US" sz="1800" dirty="0" smtClean="0"/>
              <a:t>Basic Python Syntax</a:t>
            </a:r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1269</TotalTime>
  <Words>2044</Words>
  <Application>Microsoft Office PowerPoint</Application>
  <PresentationFormat>On-screen Show (4:3)</PresentationFormat>
  <Paragraphs>709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         Python 3.0 </vt:lpstr>
      <vt:lpstr>Python Introduction</vt:lpstr>
      <vt:lpstr>Python Introduction (contd.)</vt:lpstr>
      <vt:lpstr> Python Environment Setup</vt:lpstr>
      <vt:lpstr>Python Introduction (contd.)</vt:lpstr>
      <vt:lpstr>Java Virtual Machine vs. Python Virtual Machine</vt:lpstr>
      <vt:lpstr>  Python  vs  Java Syntax </vt:lpstr>
      <vt:lpstr>  Python  vs  Java Syntax (contd.) </vt:lpstr>
      <vt:lpstr>    Contents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Lambda (contd.)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217</cp:revision>
  <dcterms:created xsi:type="dcterms:W3CDTF">2018-09-15T15:55:49Z</dcterms:created>
  <dcterms:modified xsi:type="dcterms:W3CDTF">2018-09-24T19:22:15Z</dcterms:modified>
</cp:coreProperties>
</file>