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89" r:id="rId4"/>
    <p:sldId id="268" r:id="rId5"/>
    <p:sldId id="276" r:id="rId6"/>
    <p:sldId id="287" r:id="rId7"/>
    <p:sldId id="290" r:id="rId8"/>
    <p:sldId id="286" r:id="rId9"/>
    <p:sldId id="258" r:id="rId10"/>
    <p:sldId id="269" r:id="rId11"/>
    <p:sldId id="259" r:id="rId12"/>
    <p:sldId id="261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3" r:id="rId29"/>
    <p:sldId id="264" r:id="rId30"/>
    <p:sldId id="265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17-09-2018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17-09-2018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17-09-2018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17-09-2018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</a:t>
            </a:r>
            <a:r>
              <a:rPr lang="en-US" sz="2800" dirty="0" smtClean="0"/>
              <a:t>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</a:t>
            </a:r>
            <a:r>
              <a:rPr lang="en-IN" sz="1800" b="1" dirty="0" smtClean="0"/>
              <a:t>simultaneously: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</a:t>
            </a:r>
            <a:r>
              <a:rPr lang="en-IN" sz="1600" b="1" dirty="0" smtClean="0"/>
              <a:t>	e.g.: </a:t>
            </a:r>
            <a:r>
              <a:rPr lang="en-IN" sz="1600" b="1" dirty="0" smtClean="0"/>
              <a:t>x = 15</a:t>
            </a:r>
          </a:p>
          <a:p>
            <a:pPr marL="0" indent="0">
              <a:buNone/>
            </a:pPr>
            <a:r>
              <a:rPr lang="en-IN" sz="1600" b="1" dirty="0" smtClean="0"/>
              <a:t>float    </a:t>
            </a:r>
            <a:r>
              <a:rPr lang="en-IN" sz="1600" b="1" dirty="0" smtClean="0"/>
              <a:t>	e.g.: </a:t>
            </a:r>
            <a:r>
              <a:rPr lang="en-IN" sz="1600" b="1" dirty="0" smtClean="0"/>
              <a:t>x = 15.2</a:t>
            </a:r>
          </a:p>
          <a:p>
            <a:pPr marL="0" indent="0">
              <a:buNone/>
            </a:pPr>
            <a:r>
              <a:rPr lang="en-IN" sz="1600" b="1" dirty="0" smtClean="0"/>
              <a:t>complex </a:t>
            </a:r>
            <a:r>
              <a:rPr lang="en-IN" sz="1600" b="1" dirty="0" smtClean="0"/>
              <a:t>    e.g.: </a:t>
            </a:r>
            <a:r>
              <a:rPr lang="en-IN" sz="1600" b="1" dirty="0" smtClean="0"/>
              <a:t>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</a:t>
            </a:r>
            <a:r>
              <a:rPr lang="en-IN" dirty="0" smtClean="0"/>
              <a:t>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</a:t>
            </a:r>
            <a:r>
              <a:rPr lang="en-IN" sz="2800" dirty="0" smtClean="0"/>
              <a:t>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b="1" dirty="0" smtClean="0"/>
              <a:t>in </a:t>
            </a:r>
            <a:r>
              <a:rPr lang="en-IN" sz="1600" b="1" dirty="0"/>
              <a:t>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</a:t>
            </a:r>
            <a:r>
              <a:rPr lang="en-IN" sz="2600" dirty="0"/>
              <a:t>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/>
              <a:t>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</a:t>
            </a:r>
            <a:r>
              <a:rPr lang="en-IN" sz="2600" dirty="0"/>
              <a:t>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</a:t>
            </a:r>
            <a:r>
              <a:rPr lang="en-IN" sz="3200" dirty="0" smtClean="0"/>
              <a:t>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</a:t>
            </a:r>
            <a:r>
              <a:rPr lang="en-IN" sz="2400" dirty="0" err="1"/>
              <a:t>iterating_var</a:t>
            </a:r>
            <a:r>
              <a:rPr lang="en-IN" sz="2400" dirty="0"/>
              <a:t>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  <a:endParaRPr lang="en-IN" dirty="0" smtClean="0"/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</a:t>
            </a:r>
            <a:r>
              <a:rPr lang="en-IN" sz="3200" dirty="0" smtClean="0"/>
              <a:t>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</a:t>
            </a:r>
            <a:r>
              <a:rPr lang="en-IN" sz="2400" dirty="0" smtClean="0"/>
              <a:t>have</a:t>
            </a:r>
          </a:p>
          <a:p>
            <a:pPr marL="114300" indent="0">
              <a:buNone/>
            </a:pPr>
            <a:r>
              <a:rPr lang="en-IN" sz="2400" dirty="0" smtClean="0"/>
              <a:t>one </a:t>
            </a:r>
            <a:r>
              <a:rPr lang="en-IN" sz="2400" dirty="0"/>
              <a:t>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dirty="0" smtClean="0"/>
              <a:t>  </a:t>
            </a:r>
            <a:r>
              <a:rPr lang="en-IN" sz="2400" i="1" dirty="0" err="1" smtClean="0"/>
              <a:t>argument_list</a:t>
            </a:r>
            <a:r>
              <a:rPr lang="en-IN" sz="2400" b="1" dirty="0" smtClean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Why </a:t>
            </a:r>
            <a:r>
              <a:rPr lang="en-IN" sz="2400" b="1" dirty="0"/>
              <a:t>Use </a:t>
            </a:r>
            <a:r>
              <a:rPr lang="en-IN" sz="2400" b="1" dirty="0" smtClean="0"/>
              <a:t>Lambda </a:t>
            </a:r>
            <a:r>
              <a:rPr lang="en-IN" sz="2400" b="1" dirty="0"/>
              <a:t>Functions</a:t>
            </a:r>
            <a:r>
              <a:rPr lang="en-IN" sz="2400" b="1" dirty="0" smtClean="0"/>
              <a:t>?</a:t>
            </a:r>
          </a:p>
          <a:p>
            <a:pPr indent="-342900"/>
            <a:r>
              <a:rPr lang="en-IN" sz="2400" dirty="0"/>
              <a:t>It  is useful when we use Lambda as an anonymous function  </a:t>
            </a:r>
            <a:endParaRPr lang="en-IN" sz="2400" b="1" dirty="0" smtClean="0"/>
          </a:p>
          <a:p>
            <a:pPr indent="-342900"/>
            <a:r>
              <a:rPr lang="en-IN" sz="2400" dirty="0"/>
              <a:t>In Python, we generally use it as an argument  to a </a:t>
            </a:r>
            <a:r>
              <a:rPr lang="en-IN" sz="2400" dirty="0" smtClean="0"/>
              <a:t>higher-order</a:t>
            </a:r>
          </a:p>
          <a:p>
            <a:pPr marL="0" indent="0">
              <a:buNone/>
            </a:pPr>
            <a:r>
              <a:rPr lang="en-IN" sz="2400" dirty="0" smtClean="0"/>
              <a:t>     function </a:t>
            </a:r>
            <a:r>
              <a:rPr lang="en-IN" sz="2400" dirty="0"/>
              <a:t>(a function that takes in other functions as arguments</a:t>
            </a:r>
            <a:r>
              <a:rPr lang="en-IN" sz="2400" dirty="0" smtClean="0"/>
              <a:t>).</a:t>
            </a:r>
            <a:endParaRPr lang="en-IN" sz="2400" b="1" dirty="0" smtClean="0"/>
          </a:p>
          <a:p>
            <a:pPr indent="-342900"/>
            <a:r>
              <a:rPr lang="en-IN" sz="2400" dirty="0"/>
              <a:t>Lambda functions are used along with built-in functions like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filter</a:t>
            </a:r>
            <a:r>
              <a:rPr lang="en-IN" sz="2400" dirty="0"/>
              <a:t>(), map() </a:t>
            </a:r>
            <a:r>
              <a:rPr lang="en-IN" sz="2400" dirty="0" smtClean="0"/>
              <a:t>etc.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</a:t>
            </a:r>
            <a:r>
              <a:rPr lang="en-IN" sz="2800" dirty="0" smtClean="0"/>
              <a:t>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</a:t>
            </a:r>
            <a:r>
              <a:rPr lang="en-IN" sz="2000" b="1" dirty="0" smtClean="0"/>
              <a:t>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35292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capitalize()     </a:t>
            </a:r>
            <a:r>
              <a:rPr lang="en-IN" sz="1600" dirty="0" smtClean="0"/>
              <a:t>-     Capitalizes </a:t>
            </a:r>
            <a:r>
              <a:rPr lang="en-IN" sz="1600" dirty="0"/>
              <a:t>first letter of </a:t>
            </a:r>
            <a:r>
              <a:rPr lang="en-IN" sz="1600" dirty="0" smtClean="0"/>
              <a:t>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 smtClean="0"/>
              <a:t>center</a:t>
            </a:r>
            <a:r>
              <a:rPr lang="en-IN" sz="1600" b="1" dirty="0" smtClean="0"/>
              <a:t>(width</a:t>
            </a:r>
            <a:r>
              <a:rPr lang="en-IN" sz="1600" b="1" dirty="0"/>
              <a:t>, </a:t>
            </a:r>
            <a:r>
              <a:rPr lang="en-IN" sz="1600" b="1" dirty="0" err="1"/>
              <a:t>fillchar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dirty="0"/>
              <a:t>Returns a string padded with </a:t>
            </a:r>
            <a:r>
              <a:rPr lang="en-IN" sz="1600" dirty="0" err="1"/>
              <a:t>fillchar</a:t>
            </a:r>
            <a:r>
              <a:rPr lang="en-IN" sz="1600" dirty="0"/>
              <a:t> with the original string </a:t>
            </a:r>
            <a:r>
              <a:rPr lang="en-IN" sz="1600" dirty="0" smtClean="0"/>
              <a:t>cantered </a:t>
            </a:r>
            <a:r>
              <a:rPr lang="en-IN" sz="1600" dirty="0"/>
              <a:t>to a total of width columns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find(</a:t>
            </a:r>
            <a:r>
              <a:rPr lang="en-IN" sz="1600" b="1" dirty="0" err="1"/>
              <a:t>str</a:t>
            </a:r>
            <a:r>
              <a:rPr lang="en-IN" sz="1600" b="1" dirty="0"/>
              <a:t>, beg = 0 end = </a:t>
            </a:r>
            <a:r>
              <a:rPr lang="en-IN" sz="1600" b="1" dirty="0" err="1"/>
              <a:t>len</a:t>
            </a:r>
            <a:r>
              <a:rPr lang="en-IN" sz="1600" b="1" dirty="0"/>
              <a:t>(string))</a:t>
            </a:r>
          </a:p>
          <a:p>
            <a:pPr marL="0" indent="0">
              <a:buNone/>
            </a:pPr>
            <a:r>
              <a:rPr lang="en-IN" sz="1600" dirty="0"/>
              <a:t>Determine if </a:t>
            </a:r>
            <a:r>
              <a:rPr lang="en-IN" sz="1600" dirty="0" err="1"/>
              <a:t>str</a:t>
            </a:r>
            <a:r>
              <a:rPr lang="en-IN" sz="16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err="1" smtClean="0"/>
              <a:t>isdigit</a:t>
            </a:r>
            <a:r>
              <a:rPr lang="en-IN" sz="1600" b="1" dirty="0" smtClean="0"/>
              <a:t>()   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contains only digits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islower</a:t>
            </a:r>
            <a:r>
              <a:rPr lang="en-IN" sz="1600" b="1" dirty="0" smtClean="0"/>
              <a:t>()</a:t>
            </a:r>
            <a:r>
              <a:rPr lang="en-IN" sz="1600" b="1" dirty="0"/>
              <a:t> </a:t>
            </a:r>
            <a:r>
              <a:rPr lang="en-IN" sz="1600" b="1" dirty="0" smtClean="0"/>
              <a:t>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has at least 1 cased character and all cased characters are in lowercase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lower</a:t>
            </a:r>
            <a:r>
              <a:rPr lang="en-IN" sz="1600" b="1" dirty="0" smtClean="0"/>
              <a:t>()	-       </a:t>
            </a:r>
            <a:r>
              <a:rPr lang="en-IN" sz="1600" dirty="0" smtClean="0"/>
              <a:t>Converts </a:t>
            </a:r>
            <a:r>
              <a:rPr lang="en-IN" sz="1600" dirty="0"/>
              <a:t>all uppercase letters in string to lowercase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strip</a:t>
            </a:r>
            <a:r>
              <a:rPr lang="en-IN" sz="1600" b="1" dirty="0"/>
              <a:t>([chars])</a:t>
            </a:r>
          </a:p>
          <a:p>
            <a:pPr marL="0" indent="0">
              <a:buNone/>
            </a:pPr>
            <a:r>
              <a:rPr lang="en-IN" sz="1600" dirty="0"/>
              <a:t>Performs both </a:t>
            </a:r>
            <a:r>
              <a:rPr lang="en-IN" sz="1600" dirty="0" err="1"/>
              <a:t>lstrip</a:t>
            </a:r>
            <a:r>
              <a:rPr lang="en-IN" sz="1600" dirty="0"/>
              <a:t>() and </a:t>
            </a:r>
            <a:r>
              <a:rPr lang="en-IN" sz="1600" dirty="0" err="1"/>
              <a:t>rstrip</a:t>
            </a:r>
            <a:r>
              <a:rPr lang="en-IN" sz="1600" dirty="0"/>
              <a:t>() on </a:t>
            </a:r>
            <a:r>
              <a:rPr lang="en-IN" sz="1600" dirty="0" smtClean="0"/>
              <a:t>string.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</a:t>
            </a:r>
            <a:r>
              <a:rPr lang="en-IN" sz="1600" dirty="0" err="1" smtClean="0"/>
              <a:t>charsto</a:t>
            </a:r>
            <a:r>
              <a:rPr lang="en-IN" sz="1600" dirty="0" smtClean="0"/>
              <a:t> </a:t>
            </a:r>
            <a:r>
              <a:rPr lang="en-IN" sz="1600" dirty="0"/>
              <a:t>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</a:t>
            </a:r>
            <a:r>
              <a:rPr lang="en-IN" sz="1600" dirty="0" smtClean="0"/>
              <a:t>chars)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0610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Slice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</a:t>
            </a:r>
            <a:r>
              <a:rPr lang="en-IN" sz="2000" dirty="0"/>
              <a:t>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b="1" dirty="0"/>
              <a:t>Python Syntax compared to other programming languages</a:t>
            </a:r>
            <a:r>
              <a:rPr lang="en-IN" sz="2000" b="1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</a:t>
            </a:r>
            <a:r>
              <a:rPr lang="en-US" sz="3600" dirty="0" smtClean="0"/>
              <a:t>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</a:t>
            </a:r>
            <a:r>
              <a:rPr lang="en-IN" sz="1900" dirty="0" smtClean="0"/>
              <a:t>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</a:t>
            </a:r>
            <a:r>
              <a:rPr lang="en-US" sz="1900" dirty="0" smtClean="0"/>
              <a:t>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</a:t>
            </a:r>
            <a:r>
              <a:rPr lang="en-US" sz="1900" dirty="0" smtClean="0"/>
              <a:t>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</a:t>
            </a:r>
            <a:r>
              <a:rPr lang="en-US" sz="1900" i="1" dirty="0" smtClean="0"/>
              <a:t>.</a:t>
            </a:r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</a:t>
            </a:r>
            <a:r>
              <a:rPr lang="en-IN" sz="1900" b="1" dirty="0"/>
              <a:t>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Java Virtual Machine vs. Python Virtual Machine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056784" cy="21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331"/>
            <a:ext cx="7632848" cy="221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95" y="843636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803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45624" cy="634082"/>
          </a:xfrm>
        </p:spPr>
        <p:txBody>
          <a:bodyPr>
            <a:normAutofit/>
          </a:bodyPr>
          <a:lstStyle/>
          <a:p>
            <a:pPr marL="0" indent="0"/>
            <a:r>
              <a:rPr lang="en-IN" sz="2800" b="1" dirty="0" smtClean="0"/>
              <a:t>		Python  </a:t>
            </a:r>
            <a:r>
              <a:rPr lang="en-IN" sz="2800" b="1" dirty="0" err="1" smtClean="0"/>
              <a:t>vs</a:t>
            </a:r>
            <a:r>
              <a:rPr lang="en-IN" sz="2800" b="1" dirty="0" smtClean="0"/>
              <a:t>  Java Syntax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</a:t>
            </a:r>
            <a:r>
              <a:rPr lang="en-IN" sz="2000" dirty="0" smtClean="0"/>
              <a:t>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Python				 Java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x</a:t>
            </a:r>
            <a:r>
              <a:rPr lang="en-US" sz="2000" dirty="0" smtClean="0"/>
              <a:t> = 10				int x =10;</a:t>
            </a:r>
          </a:p>
          <a:p>
            <a:pPr marL="114300" indent="0">
              <a:buNone/>
            </a:pPr>
            <a:r>
              <a:rPr lang="en-US" sz="2000" dirty="0" smtClean="0"/>
              <a:t>print(x)				System.out.println(x);</a:t>
            </a:r>
            <a:endParaRPr lang="en-US" sz="2000" dirty="0" smtClean="0"/>
          </a:p>
          <a:p>
            <a:pPr marL="114300" indent="0">
              <a:buNone/>
            </a:pPr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</a:t>
            </a:r>
            <a:r>
              <a:rPr lang="en-IN" sz="2000" dirty="0" smtClean="0"/>
              <a:t>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/>
              <a:t>Python			</a:t>
            </a:r>
            <a:r>
              <a:rPr lang="en-US" sz="2000" b="1" dirty="0" smtClean="0"/>
              <a:t>	Java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dirty="0" smtClean="0"/>
              <a:t>if x &gt; 10			</a:t>
            </a:r>
            <a:r>
              <a:rPr lang="en-US" sz="2000" dirty="0"/>
              <a:t>If(x  &gt; 10</a:t>
            </a:r>
            <a:r>
              <a:rPr lang="en-US" sz="2000" dirty="0" smtClean="0"/>
              <a:t>) {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print(x)	</a:t>
            </a:r>
            <a:r>
              <a:rPr lang="en-US" sz="2000" dirty="0" smtClean="0"/>
              <a:t>		   System.out.println(x);</a:t>
            </a:r>
          </a:p>
          <a:p>
            <a:pPr marL="114300" indent="0">
              <a:buNone/>
            </a:pPr>
            <a:r>
              <a:rPr lang="en-US" sz="2000" dirty="0" smtClean="0"/>
              <a:t>      print(x+1) 			   System.out.println(x</a:t>
            </a:r>
            <a:r>
              <a:rPr lang="en-US" sz="2000" dirty="0"/>
              <a:t>);</a:t>
            </a:r>
          </a:p>
          <a:p>
            <a:pPr marL="114300" indent="0">
              <a:buNone/>
            </a:pPr>
            <a:r>
              <a:rPr lang="en-US" sz="2000" dirty="0" smtClean="0"/>
              <a:t>				}</a:t>
            </a: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</a:p>
          <a:p>
            <a:r>
              <a:rPr lang="en-US" sz="1800" dirty="0" smtClean="0"/>
              <a:t>Basic Python Syntax</a:t>
            </a:r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712</TotalTime>
  <Words>1158</Words>
  <Application>Microsoft Office PowerPoint</Application>
  <PresentationFormat>On-screen Show (4:3)</PresentationFormat>
  <Paragraphs>406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         Python 3.0 </vt:lpstr>
      <vt:lpstr>Python Introduction</vt:lpstr>
      <vt:lpstr>Python Introduction (contd.)</vt:lpstr>
      <vt:lpstr> Python Environment Setup</vt:lpstr>
      <vt:lpstr>Python Introduction (contd.)</vt:lpstr>
      <vt:lpstr>Java Virtual Machine vs. Python Virtual Machine</vt:lpstr>
      <vt:lpstr>  Python  vs  Java Syntax </vt:lpstr>
      <vt:lpstr>    Contents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Lambda (contd.)</vt:lpstr>
      <vt:lpstr> Built-in Functions</vt:lpstr>
      <vt:lpstr>Built-in Functions (contd.)</vt:lpstr>
      <vt:lpstr>  Sample String Built-in Functions  </vt:lpstr>
      <vt:lpstr>String Special Operators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126</cp:revision>
  <dcterms:created xsi:type="dcterms:W3CDTF">2018-09-15T15:55:49Z</dcterms:created>
  <dcterms:modified xsi:type="dcterms:W3CDTF">2018-09-17T18:49:53Z</dcterms:modified>
</cp:coreProperties>
</file>