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9itGkoJ4RhmjJpaVxosxAmOdo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9589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Using All Punctuation marks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267200" y="4648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ROSARY ABILASH M</a:t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IFET COLLEGE OF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685800" y="457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419100" y="2247900"/>
            <a:ext cx="8305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"Mom, the heart of our home: she cooks, cleans, nurtures, and loves; isn't she amazing? Oh, how tirelessly she works-day in, day out-always with a smile!"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2024-05-31T13:49:27Z</dcterms:created>
  <dc:creator>Rosary Abilash</dc:creator>
</cp:coreProperties>
</file>