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5" r:id="rId2"/>
    <p:sldId id="258" r:id="rId3"/>
    <p:sldId id="259" r:id="rId4"/>
    <p:sldId id="260" r:id="rId5"/>
    <p:sldId id="261" r:id="rId6"/>
    <p:sldId id="262" r:id="rId7"/>
    <p:sldId id="263" r:id="rId8"/>
    <p:sldId id="264" r:id="rId9"/>
    <p:sldId id="265" r:id="rId10"/>
    <p:sldId id="271" r:id="rId11"/>
    <p:sldId id="272" r:id="rId12"/>
    <p:sldId id="273"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862872C-9DC5-462F-B4CA-9B3838EFDE5D}">
          <p14:sldIdLst>
            <p14:sldId id="275"/>
            <p14:sldId id="258"/>
            <p14:sldId id="259"/>
            <p14:sldId id="260"/>
            <p14:sldId id="261"/>
            <p14:sldId id="262"/>
            <p14:sldId id="263"/>
            <p14:sldId id="264"/>
            <p14:sldId id="265"/>
          </p14:sldIdLst>
        </p14:section>
        <p14:section name="Extended" id="{2FBC246F-CC73-46BD-A4A1-E21A7007FAF2}">
          <p14:sldIdLst>
            <p14:sldId id="271"/>
            <p14:sldId id="272"/>
            <p14:sldId id="27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旭东 唐" initials="旭东" lastIdx="1" clrIdx="0">
    <p:extLst>
      <p:ext uri="{19B8F6BF-5375-455C-9EA6-DF929625EA0E}">
        <p15:presenceInfo xmlns:p15="http://schemas.microsoft.com/office/powerpoint/2012/main" userId="feac09070b49c7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3826" autoAdjust="0"/>
  </p:normalViewPr>
  <p:slideViewPr>
    <p:cSldViewPr snapToGrid="0">
      <p:cViewPr>
        <p:scale>
          <a:sx n="75" d="100"/>
          <a:sy n="75" d="100"/>
        </p:scale>
        <p:origin x="2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B786B-720D-4231-BCE4-B03723C7EEF3}" type="datetimeFigureOut">
              <a:rPr lang="zh-CN" altLang="en-US" smtClean="0"/>
              <a:t>2020/5/12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CA028-3C45-4638-A73A-3C4EE1C6DAEB}" type="slidenum">
              <a:rPr lang="zh-CN" altLang="en-US" smtClean="0"/>
              <a:t>‹#›</a:t>
            </a:fld>
            <a:endParaRPr lang="zh-CN" altLang="en-US"/>
          </a:p>
        </p:txBody>
      </p:sp>
    </p:spTree>
    <p:extLst>
      <p:ext uri="{BB962C8B-B14F-4D97-AF65-F5344CB8AC3E}">
        <p14:creationId xmlns:p14="http://schemas.microsoft.com/office/powerpoint/2010/main" val="129095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8347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97751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902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2332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91371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0266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91813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98184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64741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37212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83451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41706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EBA66-C72F-42E3-862B-D7EB106D1A57}" type="datetimeFigureOut">
              <a:rPr lang="zh-CN" altLang="en-US" smtClean="0"/>
              <a:t>2020/5/12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381887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B809E409-BF53-4B44-8FB8-85EF7ECCE2BC}"/>
              </a:ext>
            </a:extLst>
          </p:cNvPr>
          <p:cNvSpPr/>
          <p:nvPr/>
        </p:nvSpPr>
        <p:spPr>
          <a:xfrm>
            <a:off x="1055408" y="3582782"/>
            <a:ext cx="2228846" cy="2241275"/>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矩形 14">
            <a:extLst>
              <a:ext uri="{FF2B5EF4-FFF2-40B4-BE49-F238E27FC236}">
                <a16:creationId xmlns:a16="http://schemas.microsoft.com/office/drawing/2014/main" id="{61153B38-D204-4AFA-904D-8611674CF62D}"/>
              </a:ext>
            </a:extLst>
          </p:cNvPr>
          <p:cNvSpPr/>
          <p:nvPr/>
        </p:nvSpPr>
        <p:spPr>
          <a:xfrm>
            <a:off x="1055408" y="1117067"/>
            <a:ext cx="2228846" cy="2241275"/>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8171122" y="5585088"/>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2" name="矩形 31">
            <a:extLst>
              <a:ext uri="{FF2B5EF4-FFF2-40B4-BE49-F238E27FC236}">
                <a16:creationId xmlns:a16="http://schemas.microsoft.com/office/drawing/2014/main" id="{EE193927-43A9-4C0A-9F0A-DDE366974F78}"/>
              </a:ext>
            </a:extLst>
          </p:cNvPr>
          <p:cNvSpPr/>
          <p:nvPr/>
        </p:nvSpPr>
        <p:spPr bwMode="auto">
          <a:xfrm>
            <a:off x="1382239" y="127197"/>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Avionics</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5" name="流程图: 接点 34">
            <a:extLst>
              <a:ext uri="{FF2B5EF4-FFF2-40B4-BE49-F238E27FC236}">
                <a16:creationId xmlns:a16="http://schemas.microsoft.com/office/drawing/2014/main" id="{7DF2118C-E9A1-4EE5-99C8-C0EF8EE3CFCD}"/>
              </a:ext>
            </a:extLst>
          </p:cNvPr>
          <p:cNvSpPr/>
          <p:nvPr/>
        </p:nvSpPr>
        <p:spPr bwMode="auto">
          <a:xfrm>
            <a:off x="8891476" y="624834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1290470" y="1415802"/>
            <a:ext cx="1758723" cy="1767973"/>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BSCU1</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8111839" y="238938"/>
            <a:ext cx="1693747" cy="737639"/>
          </a:xfrm>
          <a:prstGeom prst="round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Blue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8239861" y="110027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8" name="直接箭头连接符 57">
            <a:extLst>
              <a:ext uri="{FF2B5EF4-FFF2-40B4-BE49-F238E27FC236}">
                <a16:creationId xmlns:a16="http://schemas.microsoft.com/office/drawing/2014/main" id="{4B9475E5-2ED7-45D0-871A-EAEBB3343BBD}"/>
              </a:ext>
            </a:extLst>
          </p:cNvPr>
          <p:cNvCxnSpPr>
            <a:cxnSpLocks/>
            <a:stCxn id="32" idx="2"/>
          </p:cNvCxnSpPr>
          <p:nvPr/>
        </p:nvCxnSpPr>
        <p:spPr>
          <a:xfrm>
            <a:off x="2169831" y="864836"/>
            <a:ext cx="0" cy="527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7A6F35CE-E726-42CF-8F01-854911233F34}"/>
              </a:ext>
            </a:extLst>
          </p:cNvPr>
          <p:cNvSpPr txBox="1"/>
          <p:nvPr/>
        </p:nvSpPr>
        <p:spPr>
          <a:xfrm>
            <a:off x="1656709" y="868355"/>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矩形 61">
            <a:extLst>
              <a:ext uri="{FF2B5EF4-FFF2-40B4-BE49-F238E27FC236}">
                <a16:creationId xmlns:a16="http://schemas.microsoft.com/office/drawing/2014/main" id="{DE3026ED-9151-4A4D-B55B-89E540F28F28}"/>
              </a:ext>
            </a:extLst>
          </p:cNvPr>
          <p:cNvSpPr/>
          <p:nvPr/>
        </p:nvSpPr>
        <p:spPr bwMode="auto">
          <a:xfrm>
            <a:off x="10492259" y="5583194"/>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Braking Pedal</a:t>
            </a:r>
          </a:p>
        </p:txBody>
      </p:sp>
      <p:sp>
        <p:nvSpPr>
          <p:cNvPr id="69" name="文本框 68">
            <a:extLst>
              <a:ext uri="{FF2B5EF4-FFF2-40B4-BE49-F238E27FC236}">
                <a16:creationId xmlns:a16="http://schemas.microsoft.com/office/drawing/2014/main" id="{56CCB5CC-E7CD-49AC-B3DE-A88E231901AC}"/>
              </a:ext>
            </a:extLst>
          </p:cNvPr>
          <p:cNvSpPr txBox="1"/>
          <p:nvPr/>
        </p:nvSpPr>
        <p:spPr>
          <a:xfrm>
            <a:off x="9359397" y="6337940"/>
            <a:ext cx="185499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Mechanical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61A6944A-A376-4748-94FF-1F1B07810753}"/>
              </a:ext>
            </a:extLst>
          </p:cNvPr>
          <p:cNvSpPr txBox="1"/>
          <p:nvPr/>
        </p:nvSpPr>
        <p:spPr>
          <a:xfrm>
            <a:off x="8696562" y="1739990"/>
            <a:ext cx="1374094"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(Reserve)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4" name="矩形: 圆角 73">
            <a:extLst>
              <a:ext uri="{FF2B5EF4-FFF2-40B4-BE49-F238E27FC236}">
                <a16:creationId xmlns:a16="http://schemas.microsoft.com/office/drawing/2014/main" id="{66BA5A83-9770-45AB-8FEA-A6A632DAACB0}"/>
              </a:ext>
            </a:extLst>
          </p:cNvPr>
          <p:cNvSpPr/>
          <p:nvPr/>
        </p:nvSpPr>
        <p:spPr>
          <a:xfrm>
            <a:off x="10367519" y="1809387"/>
            <a:ext cx="1693747" cy="73763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Accumulator</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85" name="矩形 84">
            <a:extLst>
              <a:ext uri="{FF2B5EF4-FFF2-40B4-BE49-F238E27FC236}">
                <a16:creationId xmlns:a16="http://schemas.microsoft.com/office/drawing/2014/main" id="{0C0135B3-19A8-4E72-BC60-84C30079DBE9}"/>
              </a:ext>
            </a:extLst>
          </p:cNvPr>
          <p:cNvSpPr/>
          <p:nvPr/>
        </p:nvSpPr>
        <p:spPr bwMode="auto">
          <a:xfrm>
            <a:off x="8173683" y="4088172"/>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Anti-Skid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39" name="直接连接符 38">
            <a:extLst>
              <a:ext uri="{FF2B5EF4-FFF2-40B4-BE49-F238E27FC236}">
                <a16:creationId xmlns:a16="http://schemas.microsoft.com/office/drawing/2014/main" id="{DFE090B6-87AE-41B6-B569-06950D0D5E2E}"/>
              </a:ext>
            </a:extLst>
          </p:cNvPr>
          <p:cNvCxnSpPr>
            <a:stCxn id="85" idx="2"/>
            <a:endCxn id="9" idx="0"/>
          </p:cNvCxnSpPr>
          <p:nvPr/>
        </p:nvCxnSpPr>
        <p:spPr>
          <a:xfrm flipH="1">
            <a:off x="8958714" y="4825811"/>
            <a:ext cx="2561" cy="7592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708F387E-7319-4378-B99D-F4E0A86A02C9}"/>
              </a:ext>
            </a:extLst>
          </p:cNvPr>
          <p:cNvSpPr txBox="1"/>
          <p:nvPr/>
        </p:nvSpPr>
        <p:spPr>
          <a:xfrm>
            <a:off x="8239048" y="5026635"/>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2" name="连接符: 肘形 91">
            <a:extLst>
              <a:ext uri="{FF2B5EF4-FFF2-40B4-BE49-F238E27FC236}">
                <a16:creationId xmlns:a16="http://schemas.microsoft.com/office/drawing/2014/main" id="{946F96C0-B6D8-4184-97B0-B2DC8A955CBB}"/>
              </a:ext>
            </a:extLst>
          </p:cNvPr>
          <p:cNvCxnSpPr>
            <a:cxnSpLocks/>
            <a:stCxn id="62" idx="1"/>
            <a:endCxn id="9" idx="3"/>
          </p:cNvCxnSpPr>
          <p:nvPr/>
        </p:nvCxnSpPr>
        <p:spPr>
          <a:xfrm rot="10800000" flipV="1">
            <a:off x="9746307" y="5952014"/>
            <a:ext cx="745953" cy="189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07C18BE2-3A39-40BE-9F93-9D19E3DDF373}"/>
              </a:ext>
            </a:extLst>
          </p:cNvPr>
          <p:cNvSpPr/>
          <p:nvPr/>
        </p:nvSpPr>
        <p:spPr bwMode="auto">
          <a:xfrm>
            <a:off x="5507070" y="3014413"/>
            <a:ext cx="4725325" cy="641871"/>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Selector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CBE41569-9B76-4666-8EEE-4E3B68E0767C}"/>
              </a:ext>
            </a:extLst>
          </p:cNvPr>
          <p:cNvCxnSpPr>
            <a:cxnSpLocks/>
            <a:stCxn id="3" idx="2"/>
          </p:cNvCxnSpPr>
          <p:nvPr/>
        </p:nvCxnSpPr>
        <p:spPr>
          <a:xfrm>
            <a:off x="8958713" y="976577"/>
            <a:ext cx="0" cy="20349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6772615-29AA-43F7-82EE-57EEB6A911BD}"/>
              </a:ext>
            </a:extLst>
          </p:cNvPr>
          <p:cNvCxnSpPr>
            <a:endCxn id="85" idx="0"/>
          </p:cNvCxnSpPr>
          <p:nvPr/>
        </p:nvCxnSpPr>
        <p:spPr>
          <a:xfrm>
            <a:off x="8958713" y="3656284"/>
            <a:ext cx="2562" cy="4318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1FDB8AAB-1E39-41B7-9D72-A37349A85D58}"/>
              </a:ext>
            </a:extLst>
          </p:cNvPr>
          <p:cNvSpPr txBox="1"/>
          <p:nvPr/>
        </p:nvSpPr>
        <p:spPr>
          <a:xfrm>
            <a:off x="8245772" y="373982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6" name="矩形 75">
            <a:extLst>
              <a:ext uri="{FF2B5EF4-FFF2-40B4-BE49-F238E27FC236}">
                <a16:creationId xmlns:a16="http://schemas.microsoft.com/office/drawing/2014/main" id="{0267420F-42C2-4EAD-B82F-70DE4584FCC7}"/>
              </a:ext>
            </a:extLst>
          </p:cNvPr>
          <p:cNvSpPr/>
          <p:nvPr/>
        </p:nvSpPr>
        <p:spPr bwMode="auto">
          <a:xfrm>
            <a:off x="6011387" y="1536259"/>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77" name="矩形 76">
            <a:extLst>
              <a:ext uri="{FF2B5EF4-FFF2-40B4-BE49-F238E27FC236}">
                <a16:creationId xmlns:a16="http://schemas.microsoft.com/office/drawing/2014/main" id="{848CB7D5-468D-4F77-9A27-08B3F9956B80}"/>
              </a:ext>
            </a:extLst>
          </p:cNvPr>
          <p:cNvSpPr/>
          <p:nvPr/>
        </p:nvSpPr>
        <p:spPr bwMode="auto">
          <a:xfrm>
            <a:off x="6004451" y="4866207"/>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78" name="直接连接符 77">
            <a:extLst>
              <a:ext uri="{FF2B5EF4-FFF2-40B4-BE49-F238E27FC236}">
                <a16:creationId xmlns:a16="http://schemas.microsoft.com/office/drawing/2014/main" id="{4295AFDA-2F57-43D9-A669-73D09C378EE1}"/>
              </a:ext>
            </a:extLst>
          </p:cNvPr>
          <p:cNvCxnSpPr>
            <a:cxnSpLocks/>
            <a:stCxn id="81" idx="2"/>
            <a:endCxn id="76" idx="0"/>
          </p:cNvCxnSpPr>
          <p:nvPr/>
        </p:nvCxnSpPr>
        <p:spPr>
          <a:xfrm>
            <a:off x="6798978" y="976577"/>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流程图: 接点 79">
            <a:extLst>
              <a:ext uri="{FF2B5EF4-FFF2-40B4-BE49-F238E27FC236}">
                <a16:creationId xmlns:a16="http://schemas.microsoft.com/office/drawing/2014/main" id="{3D452FBE-C382-46A1-B3FC-D706E5C598E6}"/>
              </a:ext>
            </a:extLst>
          </p:cNvPr>
          <p:cNvSpPr/>
          <p:nvPr/>
        </p:nvSpPr>
        <p:spPr bwMode="auto">
          <a:xfrm>
            <a:off x="6735340" y="5517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81" name="矩形: 圆角 80">
            <a:extLst>
              <a:ext uri="{FF2B5EF4-FFF2-40B4-BE49-F238E27FC236}">
                <a16:creationId xmlns:a16="http://schemas.microsoft.com/office/drawing/2014/main" id="{BC0C8175-CE75-4F8D-AA7E-B4C08101FAD3}"/>
              </a:ext>
            </a:extLst>
          </p:cNvPr>
          <p:cNvSpPr/>
          <p:nvPr/>
        </p:nvSpPr>
        <p:spPr>
          <a:xfrm>
            <a:off x="5952104" y="238938"/>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Green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83" name="文本框 82">
            <a:extLst>
              <a:ext uri="{FF2B5EF4-FFF2-40B4-BE49-F238E27FC236}">
                <a16:creationId xmlns:a16="http://schemas.microsoft.com/office/drawing/2014/main" id="{C8B7784E-6421-40BE-A3C6-CBCFB3158DD8}"/>
              </a:ext>
            </a:extLst>
          </p:cNvPr>
          <p:cNvSpPr txBox="1"/>
          <p:nvPr/>
        </p:nvSpPr>
        <p:spPr>
          <a:xfrm>
            <a:off x="6080126" y="1106204"/>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0" name="直接连接符 39">
            <a:extLst>
              <a:ext uri="{FF2B5EF4-FFF2-40B4-BE49-F238E27FC236}">
                <a16:creationId xmlns:a16="http://schemas.microsoft.com/office/drawing/2014/main" id="{91B58F76-6FC6-422E-8184-2A06BC60AF7B}"/>
              </a:ext>
            </a:extLst>
          </p:cNvPr>
          <p:cNvCxnSpPr>
            <a:cxnSpLocks/>
            <a:stCxn id="76" idx="2"/>
          </p:cNvCxnSpPr>
          <p:nvPr/>
        </p:nvCxnSpPr>
        <p:spPr>
          <a:xfrm flipH="1">
            <a:off x="6798978" y="2273898"/>
            <a:ext cx="1" cy="73763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9388200-19E9-43AF-93E5-D3EB44A70108}"/>
              </a:ext>
            </a:extLst>
          </p:cNvPr>
          <p:cNvCxnSpPr>
            <a:cxnSpLocks/>
            <a:stCxn id="77" idx="0"/>
          </p:cNvCxnSpPr>
          <p:nvPr/>
        </p:nvCxnSpPr>
        <p:spPr>
          <a:xfrm flipV="1">
            <a:off x="6792043" y="3663182"/>
            <a:ext cx="0" cy="120302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B0EA68FB-3853-4EB9-A42F-B3991CD4565C}"/>
              </a:ext>
            </a:extLst>
          </p:cNvPr>
          <p:cNvSpPr txBox="1"/>
          <p:nvPr/>
        </p:nvSpPr>
        <p:spPr>
          <a:xfrm>
            <a:off x="6087361" y="2426981"/>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7" name="文本框 86">
            <a:extLst>
              <a:ext uri="{FF2B5EF4-FFF2-40B4-BE49-F238E27FC236}">
                <a16:creationId xmlns:a16="http://schemas.microsoft.com/office/drawing/2014/main" id="{1C90BCF7-52DE-4E9B-8F1B-B74B5C00BEFA}"/>
              </a:ext>
            </a:extLst>
          </p:cNvPr>
          <p:cNvSpPr txBox="1"/>
          <p:nvPr/>
        </p:nvSpPr>
        <p:spPr>
          <a:xfrm>
            <a:off x="6077038" y="3663182"/>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6" name="弧形 105">
            <a:extLst>
              <a:ext uri="{FF2B5EF4-FFF2-40B4-BE49-F238E27FC236}">
                <a16:creationId xmlns:a16="http://schemas.microsoft.com/office/drawing/2014/main" id="{3BED9098-B2C7-4BF0-9C2D-CDF89AAB8F22}"/>
              </a:ext>
            </a:extLst>
          </p:cNvPr>
          <p:cNvSpPr/>
          <p:nvPr/>
        </p:nvSpPr>
        <p:spPr>
          <a:xfrm>
            <a:off x="6726166" y="4396799"/>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11" name="直接箭头连接符 110">
            <a:extLst>
              <a:ext uri="{FF2B5EF4-FFF2-40B4-BE49-F238E27FC236}">
                <a16:creationId xmlns:a16="http://schemas.microsoft.com/office/drawing/2014/main" id="{D9BC4FFF-82C4-4055-A84A-5DE93CB33340}"/>
              </a:ext>
            </a:extLst>
          </p:cNvPr>
          <p:cNvCxnSpPr>
            <a:cxnSpLocks/>
            <a:stCxn id="106" idx="2"/>
            <a:endCxn id="85" idx="1"/>
          </p:cNvCxnSpPr>
          <p:nvPr/>
        </p:nvCxnSpPr>
        <p:spPr>
          <a:xfrm flipV="1">
            <a:off x="6861889" y="4456992"/>
            <a:ext cx="1311794" cy="64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87EA84D5-5F22-4F2E-9C1F-87571D6153C6}"/>
              </a:ext>
            </a:extLst>
          </p:cNvPr>
          <p:cNvSpPr txBox="1"/>
          <p:nvPr/>
        </p:nvSpPr>
        <p:spPr>
          <a:xfrm>
            <a:off x="4897038" y="4178214"/>
            <a:ext cx="149432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7" name="文本框 116">
            <a:extLst>
              <a:ext uri="{FF2B5EF4-FFF2-40B4-BE49-F238E27FC236}">
                <a16:creationId xmlns:a16="http://schemas.microsoft.com/office/drawing/2014/main" id="{E9BB0D8F-1CC5-4627-B109-4B7A7BF11323}"/>
              </a:ext>
            </a:extLst>
          </p:cNvPr>
          <p:cNvSpPr txBox="1"/>
          <p:nvPr/>
        </p:nvSpPr>
        <p:spPr>
          <a:xfrm>
            <a:off x="5952104" y="5995451"/>
            <a:ext cx="137569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Braking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 name="直接连接符 6">
            <a:extLst>
              <a:ext uri="{FF2B5EF4-FFF2-40B4-BE49-F238E27FC236}">
                <a16:creationId xmlns:a16="http://schemas.microsoft.com/office/drawing/2014/main" id="{AA51141C-C2BC-4B1C-B011-B0A451FD30FE}"/>
              </a:ext>
            </a:extLst>
          </p:cNvPr>
          <p:cNvCxnSpPr>
            <a:cxnSpLocks/>
            <a:stCxn id="74" idx="1"/>
          </p:cNvCxnSpPr>
          <p:nvPr/>
        </p:nvCxnSpPr>
        <p:spPr>
          <a:xfrm flipH="1">
            <a:off x="8958712" y="2178207"/>
            <a:ext cx="14088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7" name="矩形: 圆角 56">
            <a:extLst>
              <a:ext uri="{FF2B5EF4-FFF2-40B4-BE49-F238E27FC236}">
                <a16:creationId xmlns:a16="http://schemas.microsoft.com/office/drawing/2014/main" id="{951DA5CA-40D5-4D80-B2CF-8B12D62836A0}"/>
              </a:ext>
            </a:extLst>
          </p:cNvPr>
          <p:cNvSpPr/>
          <p:nvPr/>
        </p:nvSpPr>
        <p:spPr>
          <a:xfrm>
            <a:off x="1290470" y="3881517"/>
            <a:ext cx="1758723" cy="1767973"/>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BSCU2</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9" name="矩形 58">
            <a:extLst>
              <a:ext uri="{FF2B5EF4-FFF2-40B4-BE49-F238E27FC236}">
                <a16:creationId xmlns:a16="http://schemas.microsoft.com/office/drawing/2014/main" id="{3E0A00B2-AD49-4945-B5E6-1955DB33D351}"/>
              </a:ext>
            </a:extLst>
          </p:cNvPr>
          <p:cNvSpPr/>
          <p:nvPr/>
        </p:nvSpPr>
        <p:spPr bwMode="auto">
          <a:xfrm>
            <a:off x="1382238" y="6048497"/>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Avionics</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1" name="直接箭头连接符 10">
            <a:extLst>
              <a:ext uri="{FF2B5EF4-FFF2-40B4-BE49-F238E27FC236}">
                <a16:creationId xmlns:a16="http://schemas.microsoft.com/office/drawing/2014/main" id="{A0F487BA-7734-4DDC-8585-184664DD85C1}"/>
              </a:ext>
            </a:extLst>
          </p:cNvPr>
          <p:cNvCxnSpPr>
            <a:stCxn id="59" idx="0"/>
            <a:endCxn id="57" idx="2"/>
          </p:cNvCxnSpPr>
          <p:nvPr/>
        </p:nvCxnSpPr>
        <p:spPr>
          <a:xfrm flipV="1">
            <a:off x="2169830" y="5649490"/>
            <a:ext cx="2" cy="3990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88AD6BC-9FB0-4EAA-88AA-67BA5FCCD544}"/>
              </a:ext>
            </a:extLst>
          </p:cNvPr>
          <p:cNvSpPr txBox="1"/>
          <p:nvPr/>
        </p:nvSpPr>
        <p:spPr>
          <a:xfrm>
            <a:off x="1656709" y="5780536"/>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3" name="文本框 62">
            <a:extLst>
              <a:ext uri="{FF2B5EF4-FFF2-40B4-BE49-F238E27FC236}">
                <a16:creationId xmlns:a16="http://schemas.microsoft.com/office/drawing/2014/main" id="{C45E9BBF-0A3E-4522-9BDA-D8597E2465AE}"/>
              </a:ext>
            </a:extLst>
          </p:cNvPr>
          <p:cNvSpPr txBox="1"/>
          <p:nvPr/>
        </p:nvSpPr>
        <p:spPr>
          <a:xfrm>
            <a:off x="224602" y="1630518"/>
            <a:ext cx="66556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Power1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4" name="文本框 63">
            <a:extLst>
              <a:ext uri="{FF2B5EF4-FFF2-40B4-BE49-F238E27FC236}">
                <a16:creationId xmlns:a16="http://schemas.microsoft.com/office/drawing/2014/main" id="{6B49621B-2C29-4E64-8575-66159C733AE3}"/>
              </a:ext>
            </a:extLst>
          </p:cNvPr>
          <p:cNvSpPr txBox="1"/>
          <p:nvPr/>
        </p:nvSpPr>
        <p:spPr>
          <a:xfrm>
            <a:off x="166851" y="4315696"/>
            <a:ext cx="66556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Power2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5" name="文本框 64">
            <a:extLst>
              <a:ext uri="{FF2B5EF4-FFF2-40B4-BE49-F238E27FC236}">
                <a16:creationId xmlns:a16="http://schemas.microsoft.com/office/drawing/2014/main" id="{D6C44947-5120-45A4-BE6E-8CE846895BB9}"/>
              </a:ext>
            </a:extLst>
          </p:cNvPr>
          <p:cNvSpPr txBox="1"/>
          <p:nvPr/>
        </p:nvSpPr>
        <p:spPr>
          <a:xfrm>
            <a:off x="-49969" y="2401992"/>
            <a:ext cx="1173719"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Electrical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Pedal Position1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6" name="文本框 65">
            <a:extLst>
              <a:ext uri="{FF2B5EF4-FFF2-40B4-BE49-F238E27FC236}">
                <a16:creationId xmlns:a16="http://schemas.microsoft.com/office/drawing/2014/main" id="{3919BF4A-8F67-4136-92E2-59607ABA27F1}"/>
              </a:ext>
            </a:extLst>
          </p:cNvPr>
          <p:cNvSpPr txBox="1"/>
          <p:nvPr/>
        </p:nvSpPr>
        <p:spPr>
          <a:xfrm>
            <a:off x="-59794" y="4941996"/>
            <a:ext cx="1173719"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Electrical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Pedal Position2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7" name="直接箭头连接符 16">
            <a:extLst>
              <a:ext uri="{FF2B5EF4-FFF2-40B4-BE49-F238E27FC236}">
                <a16:creationId xmlns:a16="http://schemas.microsoft.com/office/drawing/2014/main" id="{4DBBF41E-88DD-418E-9797-C274829958BB}"/>
              </a:ext>
            </a:extLst>
          </p:cNvPr>
          <p:cNvCxnSpPr/>
          <p:nvPr/>
        </p:nvCxnSpPr>
        <p:spPr>
          <a:xfrm>
            <a:off x="166851" y="1905078"/>
            <a:ext cx="11236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4C88895E-73DA-42BC-95B0-2F280F85C834}"/>
              </a:ext>
            </a:extLst>
          </p:cNvPr>
          <p:cNvCxnSpPr/>
          <p:nvPr/>
        </p:nvCxnSpPr>
        <p:spPr>
          <a:xfrm>
            <a:off x="166850" y="2844650"/>
            <a:ext cx="11236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65DDCA54-5086-4172-BE32-7F3A97385EC7}"/>
              </a:ext>
            </a:extLst>
          </p:cNvPr>
          <p:cNvCxnSpPr/>
          <p:nvPr/>
        </p:nvCxnSpPr>
        <p:spPr>
          <a:xfrm>
            <a:off x="166850" y="4587323"/>
            <a:ext cx="11236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11B3F105-1BEC-4523-A3AB-D7AEFCB03A00}"/>
              </a:ext>
            </a:extLst>
          </p:cNvPr>
          <p:cNvCxnSpPr/>
          <p:nvPr/>
        </p:nvCxnSpPr>
        <p:spPr>
          <a:xfrm>
            <a:off x="166849" y="5408667"/>
            <a:ext cx="11236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398DF2DE-DC4B-4745-BF50-1A491374EC94}"/>
              </a:ext>
            </a:extLst>
          </p:cNvPr>
          <p:cNvPicPr>
            <a:picLocks noChangeAspect="1"/>
          </p:cNvPicPr>
          <p:nvPr/>
        </p:nvPicPr>
        <p:blipFill>
          <a:blip r:embed="rId3"/>
          <a:stretch>
            <a:fillRect/>
          </a:stretch>
        </p:blipFill>
        <p:spPr>
          <a:xfrm>
            <a:off x="4070811" y="1953428"/>
            <a:ext cx="475640" cy="469840"/>
          </a:xfrm>
          <a:prstGeom prst="rect">
            <a:avLst/>
          </a:prstGeom>
        </p:spPr>
      </p:pic>
      <p:pic>
        <p:nvPicPr>
          <p:cNvPr id="71" name="图片 70">
            <a:extLst>
              <a:ext uri="{FF2B5EF4-FFF2-40B4-BE49-F238E27FC236}">
                <a16:creationId xmlns:a16="http://schemas.microsoft.com/office/drawing/2014/main" id="{901811F8-1A1F-4C95-8CBE-C9BF4B1E3674}"/>
              </a:ext>
            </a:extLst>
          </p:cNvPr>
          <p:cNvPicPr>
            <a:picLocks noChangeAspect="1"/>
          </p:cNvPicPr>
          <p:nvPr/>
        </p:nvPicPr>
        <p:blipFill>
          <a:blip r:embed="rId3"/>
          <a:stretch>
            <a:fillRect/>
          </a:stretch>
        </p:blipFill>
        <p:spPr>
          <a:xfrm>
            <a:off x="4152466" y="4239682"/>
            <a:ext cx="475640" cy="469840"/>
          </a:xfrm>
          <a:prstGeom prst="rect">
            <a:avLst/>
          </a:prstGeom>
        </p:spPr>
      </p:pic>
      <p:cxnSp>
        <p:nvCxnSpPr>
          <p:cNvPr id="21" name="连接符: 肘形 20">
            <a:extLst>
              <a:ext uri="{FF2B5EF4-FFF2-40B4-BE49-F238E27FC236}">
                <a16:creationId xmlns:a16="http://schemas.microsoft.com/office/drawing/2014/main" id="{A25AE052-2968-4387-8E7F-DD83CE37561E}"/>
              </a:ext>
            </a:extLst>
          </p:cNvPr>
          <p:cNvCxnSpPr>
            <a:stCxn id="18" idx="3"/>
            <a:endCxn id="76" idx="1"/>
          </p:cNvCxnSpPr>
          <p:nvPr/>
        </p:nvCxnSpPr>
        <p:spPr>
          <a:xfrm flipV="1">
            <a:off x="4546451" y="1905079"/>
            <a:ext cx="1464936" cy="28326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A6AFD3E6-B86B-4B98-A333-9B4DCB388395}"/>
              </a:ext>
            </a:extLst>
          </p:cNvPr>
          <p:cNvCxnSpPr>
            <a:cxnSpLocks/>
            <a:stCxn id="18" idx="3"/>
            <a:endCxn id="48" idx="1"/>
          </p:cNvCxnSpPr>
          <p:nvPr/>
        </p:nvCxnSpPr>
        <p:spPr>
          <a:xfrm>
            <a:off x="4546451" y="2188348"/>
            <a:ext cx="960619" cy="1147001"/>
          </a:xfrm>
          <a:prstGeom prst="bentConnector3">
            <a:avLst>
              <a:gd name="adj1" fmla="val 757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93F14926-C792-4ADF-B777-00AEDD770F27}"/>
              </a:ext>
            </a:extLst>
          </p:cNvPr>
          <p:cNvCxnSpPr>
            <a:cxnSpLocks/>
          </p:cNvCxnSpPr>
          <p:nvPr/>
        </p:nvCxnSpPr>
        <p:spPr>
          <a:xfrm flipV="1">
            <a:off x="3046765" y="2248973"/>
            <a:ext cx="1036174" cy="1994087"/>
          </a:xfrm>
          <a:prstGeom prst="bentConnector3">
            <a:avLst>
              <a:gd name="adj1" fmla="val 4454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5A3E0B3-A402-4060-958F-C2E92CF054D9}"/>
              </a:ext>
            </a:extLst>
          </p:cNvPr>
          <p:cNvCxnSpPr>
            <a:cxnSpLocks/>
          </p:cNvCxnSpPr>
          <p:nvPr/>
        </p:nvCxnSpPr>
        <p:spPr>
          <a:xfrm>
            <a:off x="3043777" y="2110127"/>
            <a:ext cx="1029539" cy="26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52182F24-BAF1-4A84-AE19-5A619330F69B}"/>
              </a:ext>
            </a:extLst>
          </p:cNvPr>
          <p:cNvCxnSpPr>
            <a:cxnSpLocks/>
            <a:endCxn id="71" idx="3"/>
          </p:cNvCxnSpPr>
          <p:nvPr/>
        </p:nvCxnSpPr>
        <p:spPr>
          <a:xfrm flipH="1">
            <a:off x="4628106" y="4470520"/>
            <a:ext cx="2098062" cy="40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弧形 106">
            <a:extLst>
              <a:ext uri="{FF2B5EF4-FFF2-40B4-BE49-F238E27FC236}">
                <a16:creationId xmlns:a16="http://schemas.microsoft.com/office/drawing/2014/main" id="{9CF73BC4-E5DE-4136-9F0D-63D854ECB660}"/>
              </a:ext>
            </a:extLst>
          </p:cNvPr>
          <p:cNvSpPr/>
          <p:nvPr/>
        </p:nvSpPr>
        <p:spPr>
          <a:xfrm>
            <a:off x="3438676" y="2556382"/>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04" name="直接连接符 103">
            <a:extLst>
              <a:ext uri="{FF2B5EF4-FFF2-40B4-BE49-F238E27FC236}">
                <a16:creationId xmlns:a16="http://schemas.microsoft.com/office/drawing/2014/main" id="{E7498976-C22B-48B0-BAC5-BD025F223E6A}"/>
              </a:ext>
            </a:extLst>
          </p:cNvPr>
          <p:cNvCxnSpPr/>
          <p:nvPr/>
        </p:nvCxnSpPr>
        <p:spPr>
          <a:xfrm flipH="1">
            <a:off x="3049193" y="2613698"/>
            <a:ext cx="3894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连接符: 肘形 107">
            <a:extLst>
              <a:ext uri="{FF2B5EF4-FFF2-40B4-BE49-F238E27FC236}">
                <a16:creationId xmlns:a16="http://schemas.microsoft.com/office/drawing/2014/main" id="{74E0D1FD-CBC3-4342-A5C2-1BA05C2F493A}"/>
              </a:ext>
            </a:extLst>
          </p:cNvPr>
          <p:cNvCxnSpPr>
            <a:cxnSpLocks/>
          </p:cNvCxnSpPr>
          <p:nvPr/>
        </p:nvCxnSpPr>
        <p:spPr>
          <a:xfrm rot="16200000" flipH="1">
            <a:off x="3109585" y="3340155"/>
            <a:ext cx="1771110" cy="33691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0" name="图片 119">
            <a:extLst>
              <a:ext uri="{FF2B5EF4-FFF2-40B4-BE49-F238E27FC236}">
                <a16:creationId xmlns:a16="http://schemas.microsoft.com/office/drawing/2014/main" id="{180B6604-343E-4913-886F-3F2FC44DC13D}"/>
              </a:ext>
            </a:extLst>
          </p:cNvPr>
          <p:cNvPicPr>
            <a:picLocks noChangeAspect="1"/>
          </p:cNvPicPr>
          <p:nvPr/>
        </p:nvPicPr>
        <p:blipFill>
          <a:blip r:embed="rId3"/>
          <a:stretch>
            <a:fillRect/>
          </a:stretch>
        </p:blipFill>
        <p:spPr>
          <a:xfrm>
            <a:off x="4153773" y="5005420"/>
            <a:ext cx="475640" cy="469840"/>
          </a:xfrm>
          <a:prstGeom prst="rect">
            <a:avLst/>
          </a:prstGeom>
        </p:spPr>
      </p:pic>
      <p:cxnSp>
        <p:nvCxnSpPr>
          <p:cNvPr id="113" name="直接连接符 112">
            <a:extLst>
              <a:ext uri="{FF2B5EF4-FFF2-40B4-BE49-F238E27FC236}">
                <a16:creationId xmlns:a16="http://schemas.microsoft.com/office/drawing/2014/main" id="{A477302E-F05A-4CCA-8E5A-C2A02D5B9A41}"/>
              </a:ext>
            </a:extLst>
          </p:cNvPr>
          <p:cNvCxnSpPr>
            <a:stCxn id="120" idx="3"/>
            <a:endCxn id="77" idx="1"/>
          </p:cNvCxnSpPr>
          <p:nvPr/>
        </p:nvCxnSpPr>
        <p:spPr>
          <a:xfrm flipV="1">
            <a:off x="4629413" y="5235027"/>
            <a:ext cx="1375038" cy="53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弧形 123">
            <a:extLst>
              <a:ext uri="{FF2B5EF4-FFF2-40B4-BE49-F238E27FC236}">
                <a16:creationId xmlns:a16="http://schemas.microsoft.com/office/drawing/2014/main" id="{4C8D42FD-F247-4DA2-8C1B-B5EF68D5A9CF}"/>
              </a:ext>
            </a:extLst>
          </p:cNvPr>
          <p:cNvSpPr/>
          <p:nvPr/>
        </p:nvSpPr>
        <p:spPr>
          <a:xfrm>
            <a:off x="3442351" y="2832256"/>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25" name="直接连接符 124">
            <a:extLst>
              <a:ext uri="{FF2B5EF4-FFF2-40B4-BE49-F238E27FC236}">
                <a16:creationId xmlns:a16="http://schemas.microsoft.com/office/drawing/2014/main" id="{A0842ABB-14D7-4C24-8807-B7F5477934B5}"/>
              </a:ext>
            </a:extLst>
          </p:cNvPr>
          <p:cNvCxnSpPr/>
          <p:nvPr/>
        </p:nvCxnSpPr>
        <p:spPr>
          <a:xfrm flipH="1">
            <a:off x="3052868" y="2889572"/>
            <a:ext cx="3894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19118C1F-E311-46CA-852C-E227E338C5C0}"/>
              </a:ext>
            </a:extLst>
          </p:cNvPr>
          <p:cNvCxnSpPr>
            <a:cxnSpLocks/>
            <a:stCxn id="107" idx="2"/>
          </p:cNvCxnSpPr>
          <p:nvPr/>
        </p:nvCxnSpPr>
        <p:spPr>
          <a:xfrm>
            <a:off x="3574399" y="2623055"/>
            <a:ext cx="2621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连接符: 肘形 133">
            <a:extLst>
              <a:ext uri="{FF2B5EF4-FFF2-40B4-BE49-F238E27FC236}">
                <a16:creationId xmlns:a16="http://schemas.microsoft.com/office/drawing/2014/main" id="{C0B5339F-F771-48E0-B2FE-7436AFC3973F}"/>
              </a:ext>
            </a:extLst>
          </p:cNvPr>
          <p:cNvCxnSpPr>
            <a:cxnSpLocks/>
          </p:cNvCxnSpPr>
          <p:nvPr/>
        </p:nvCxnSpPr>
        <p:spPr>
          <a:xfrm rot="16200000" flipH="1">
            <a:off x="2784176" y="3777230"/>
            <a:ext cx="2258510" cy="501907"/>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0258DBC2-5CD1-4E10-9556-3DF52894E4B8}"/>
              </a:ext>
            </a:extLst>
          </p:cNvPr>
          <p:cNvCxnSpPr/>
          <p:nvPr/>
        </p:nvCxnSpPr>
        <p:spPr>
          <a:xfrm>
            <a:off x="3577930" y="2898928"/>
            <a:ext cx="880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弧形 137">
            <a:extLst>
              <a:ext uri="{FF2B5EF4-FFF2-40B4-BE49-F238E27FC236}">
                <a16:creationId xmlns:a16="http://schemas.microsoft.com/office/drawing/2014/main" id="{70A89250-161C-48F2-A914-A25B48705555}"/>
              </a:ext>
            </a:extLst>
          </p:cNvPr>
          <p:cNvSpPr/>
          <p:nvPr/>
        </p:nvSpPr>
        <p:spPr>
          <a:xfrm>
            <a:off x="3602840" y="4474334"/>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44" name="直接连接符 143">
            <a:extLst>
              <a:ext uri="{FF2B5EF4-FFF2-40B4-BE49-F238E27FC236}">
                <a16:creationId xmlns:a16="http://schemas.microsoft.com/office/drawing/2014/main" id="{F5FAC163-9A4F-488B-B297-0C9F03566BA6}"/>
              </a:ext>
            </a:extLst>
          </p:cNvPr>
          <p:cNvCxnSpPr>
            <a:cxnSpLocks/>
          </p:cNvCxnSpPr>
          <p:nvPr/>
        </p:nvCxnSpPr>
        <p:spPr>
          <a:xfrm>
            <a:off x="3044499" y="5305648"/>
            <a:ext cx="11207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7BDBC16D-8CF6-467A-B02E-B29011DDEF6C}"/>
              </a:ext>
            </a:extLst>
          </p:cNvPr>
          <p:cNvCxnSpPr>
            <a:cxnSpLocks/>
            <a:endCxn id="138" idx="2"/>
          </p:cNvCxnSpPr>
          <p:nvPr/>
        </p:nvCxnSpPr>
        <p:spPr>
          <a:xfrm flipH="1">
            <a:off x="3738563" y="4538843"/>
            <a:ext cx="420965" cy="21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D508FAB3-EE3E-45E1-9F17-A33FE14F0677}"/>
              </a:ext>
            </a:extLst>
          </p:cNvPr>
          <p:cNvCxnSpPr>
            <a:cxnSpLocks/>
            <a:stCxn id="138" idx="0"/>
          </p:cNvCxnSpPr>
          <p:nvPr/>
        </p:nvCxnSpPr>
        <p:spPr>
          <a:xfrm flipH="1">
            <a:off x="3052868" y="4537612"/>
            <a:ext cx="550060" cy="2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连接符: 肘形 158">
            <a:extLst>
              <a:ext uri="{FF2B5EF4-FFF2-40B4-BE49-F238E27FC236}">
                <a16:creationId xmlns:a16="http://schemas.microsoft.com/office/drawing/2014/main" id="{FDB0602D-51E3-4055-96F3-C50A7673A2DC}"/>
              </a:ext>
            </a:extLst>
          </p:cNvPr>
          <p:cNvCxnSpPr>
            <a:endCxn id="9" idx="1"/>
          </p:cNvCxnSpPr>
          <p:nvPr/>
        </p:nvCxnSpPr>
        <p:spPr>
          <a:xfrm>
            <a:off x="5229013" y="5235026"/>
            <a:ext cx="2942109" cy="718882"/>
          </a:xfrm>
          <a:prstGeom prst="bentConnector3">
            <a:avLst>
              <a:gd name="adj1" fmla="val -64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8FA38AA4-67E5-40FD-8931-7E60478982BB}"/>
              </a:ext>
            </a:extLst>
          </p:cNvPr>
          <p:cNvSpPr txBox="1"/>
          <p:nvPr/>
        </p:nvSpPr>
        <p:spPr>
          <a:xfrm>
            <a:off x="4640025" y="4984546"/>
            <a:ext cx="137569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Braking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2" name="文本框 161">
            <a:extLst>
              <a:ext uri="{FF2B5EF4-FFF2-40B4-BE49-F238E27FC236}">
                <a16:creationId xmlns:a16="http://schemas.microsoft.com/office/drawing/2014/main" id="{FEF3FD8A-CD97-462C-867A-A28EDD52BCFA}"/>
              </a:ext>
            </a:extLst>
          </p:cNvPr>
          <p:cNvSpPr txBox="1"/>
          <p:nvPr/>
        </p:nvSpPr>
        <p:spPr>
          <a:xfrm>
            <a:off x="4566372" y="1747859"/>
            <a:ext cx="66717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176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72777"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Selector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938878"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5612771"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919808"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919808"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97569"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66902"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88947" y="4682224"/>
            <a:ext cx="9514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6462840" y="3415736"/>
            <a:ext cx="581458" cy="12610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6462840" y="4676816"/>
            <a:ext cx="581458" cy="1234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667475" y="3596812"/>
            <a:ext cx="1636558"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GreenHydraulicOut := 0</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BlueHydraulicOut := 0</a:t>
            </a:r>
            <a:endPar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2740383"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299357" y="4012072"/>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receiveGreenHyd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(GreenHydraulicIn)</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524006"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562550"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a:t>
            </a:r>
            <a:r>
              <a:rPr lang="en-US" altLang="zh-CN" dirty="0">
                <a:solidFill>
                  <a:prstClr val="black"/>
                </a:solidFill>
                <a:latin typeface="等线" panose="020F0502020204030204"/>
                <a:ea typeface="等线" panose="02010600030101010101" pitchFamily="2" charset="-122"/>
              </a:rPr>
              <a:t>other valves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a:t>
            </a:r>
            <a:r>
              <a:rPr lang="en-US" altLang="zh-CN" dirty="0">
                <a:solidFill>
                  <a:prstClr val="black"/>
                </a:solidFill>
                <a:latin typeface="等线" panose="020F0502020204030204"/>
                <a:ea typeface="等线" panose="02010600030101010101" pitchFamily="2" charset="-122"/>
              </a:rPr>
              <a:t>green and blue lines and provide hydraulic pressure to the correspond valve in either of the two line.</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6" name="文本框 45">
            <a:extLst>
              <a:ext uri="{FF2B5EF4-FFF2-40B4-BE49-F238E27FC236}">
                <a16:creationId xmlns:a16="http://schemas.microsoft.com/office/drawing/2014/main" id="{BC682366-FEC4-4917-82AA-C6E6CA2C8E7F}"/>
              </a:ext>
            </a:extLst>
          </p:cNvPr>
          <p:cNvSpPr txBox="1"/>
          <p:nvPr/>
        </p:nvSpPr>
        <p:spPr>
          <a:xfrm>
            <a:off x="1693405" y="4121583"/>
            <a:ext cx="1191137"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5" name="椭圆 34">
            <a:extLst>
              <a:ext uri="{FF2B5EF4-FFF2-40B4-BE49-F238E27FC236}">
                <a16:creationId xmlns:a16="http://schemas.microsoft.com/office/drawing/2014/main" id="{DFF37B22-7427-4AE5-A45F-FB244E89CCCA}"/>
              </a:ext>
            </a:extLst>
          </p:cNvPr>
          <p:cNvSpPr/>
          <p:nvPr/>
        </p:nvSpPr>
        <p:spPr>
          <a:xfrm>
            <a:off x="4248657" y="43932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B161E10B-739A-4EFA-BC7C-1BEDC831EB62}"/>
              </a:ext>
            </a:extLst>
          </p:cNvPr>
          <p:cNvCxnSpPr>
            <a:stCxn id="66" idx="6"/>
            <a:endCxn id="35" idx="2"/>
          </p:cNvCxnSpPr>
          <p:nvPr/>
        </p:nvCxnSpPr>
        <p:spPr>
          <a:xfrm flipV="1">
            <a:off x="3590452" y="4681919"/>
            <a:ext cx="658205" cy="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629488A-26A7-4267-B5AD-C56B24013C1C}"/>
              </a:ext>
            </a:extLst>
          </p:cNvPr>
          <p:cNvCxnSpPr>
            <a:stCxn id="35" idx="6"/>
            <a:endCxn id="39" idx="2"/>
          </p:cNvCxnSpPr>
          <p:nvPr/>
        </p:nvCxnSpPr>
        <p:spPr>
          <a:xfrm flipV="1">
            <a:off x="5098726" y="4676816"/>
            <a:ext cx="514045" cy="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C03942C-858F-4E06-95D7-9BEBC1ACFD34}"/>
              </a:ext>
            </a:extLst>
          </p:cNvPr>
          <p:cNvSpPr txBox="1"/>
          <p:nvPr/>
        </p:nvSpPr>
        <p:spPr>
          <a:xfrm>
            <a:off x="4735358" y="4005249"/>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receiveBlueHyd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Blue</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HydraulicIn</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44" name="表格 43">
            <a:extLst>
              <a:ext uri="{FF2B5EF4-FFF2-40B4-BE49-F238E27FC236}">
                <a16:creationId xmlns:a16="http://schemas.microsoft.com/office/drawing/2014/main" id="{CCE1ECB9-80E4-4570-BC21-3FF776952107}"/>
              </a:ext>
            </a:extLst>
          </p:cNvPr>
          <p:cNvGraphicFramePr>
            <a:graphicFrameLocks noGrp="1"/>
          </p:cNvGraphicFramePr>
          <p:nvPr>
            <p:extLst>
              <p:ext uri="{D42A27DB-BD31-4B8C-83A1-F6EECF244321}">
                <p14:modId xmlns:p14="http://schemas.microsoft.com/office/powerpoint/2010/main" val="2026908749"/>
              </p:ext>
            </p:extLst>
          </p:nvPr>
        </p:nvGraphicFramePr>
        <p:xfrm>
          <a:off x="8029928" y="2851355"/>
          <a:ext cx="4001230" cy="3541760"/>
        </p:xfrm>
        <a:graphic>
          <a:graphicData uri="http://schemas.openxmlformats.org/drawingml/2006/table">
            <a:tbl>
              <a:tblPr firstRow="1" firstCol="1" bandRow="1">
                <a:tableStyleId>{5C22544A-7EE6-4342-B048-85BDC9FD1C3A}</a:tableStyleId>
              </a:tblPr>
              <a:tblGrid>
                <a:gridCol w="1499966">
                  <a:extLst>
                    <a:ext uri="{9D8B030D-6E8A-4147-A177-3AD203B41FA5}">
                      <a16:colId xmlns:a16="http://schemas.microsoft.com/office/drawing/2014/main" val="3777668777"/>
                    </a:ext>
                  </a:extLst>
                </a:gridCol>
                <a:gridCol w="1250526">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GreenHydraulicIn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BlueHydraulicIn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Input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63130">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GreenHydraulicOut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99355">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BlueHydraulicOut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694474166"/>
              </p:ext>
            </p:extLst>
          </p:nvPr>
        </p:nvGraphicFramePr>
        <p:xfrm>
          <a:off x="5406887" y="296967"/>
          <a:ext cx="6633653" cy="1814665"/>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350732">
                  <a:extLst>
                    <a:ext uri="{9D8B030D-6E8A-4147-A177-3AD203B41FA5}">
                      <a16:colId xmlns:a16="http://schemas.microsoft.com/office/drawing/2014/main" val="4127807553"/>
                    </a:ext>
                  </a:extLst>
                </a:gridCol>
                <a:gridCol w="225058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 &amp; GreenHydraulicIn &gt;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GreenHydraulicOut := GreenHydraulicIn;</a:t>
                      </a:r>
                    </a:p>
                    <a:p>
                      <a:pPr lvl="0" algn="ctr">
                        <a:spcAft>
                          <a:spcPts val="0"/>
                        </a:spcAft>
                      </a:pPr>
                      <a:r>
                        <a:rPr lang="en-US" sz="1400" i="1" kern="100" dirty="0">
                          <a:effectLst/>
                        </a:rPr>
                        <a:t>BlueHydraulicOut := 0</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 | GreenHydraulicIn == 0) &amp; BlueHydraulic &gt;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BlueHydraulicOut := BlueHydraulicIn;</a:t>
                      </a:r>
                    </a:p>
                    <a:p>
                      <a:pPr lvl="0" algn="ctr">
                        <a:spcAft>
                          <a:spcPts val="0"/>
                        </a:spcAft>
                      </a:pPr>
                      <a:r>
                        <a:rPr lang="en-US" altLang="zh-CN" sz="1400" i="1" kern="100" dirty="0">
                          <a:effectLst/>
                        </a:rPr>
                        <a:t>GreenHydraulicOut := 0</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32" name="椭圆 31">
            <a:extLst>
              <a:ext uri="{FF2B5EF4-FFF2-40B4-BE49-F238E27FC236}">
                <a16:creationId xmlns:a16="http://schemas.microsoft.com/office/drawing/2014/main" id="{4E74C741-6635-4267-B16E-F9F350A17CF1}"/>
              </a:ext>
            </a:extLst>
          </p:cNvPr>
          <p:cNvSpPr/>
          <p:nvPr/>
        </p:nvSpPr>
        <p:spPr>
          <a:xfrm>
            <a:off x="6932495"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直接箭头连接符 4">
            <a:extLst>
              <a:ext uri="{FF2B5EF4-FFF2-40B4-BE49-F238E27FC236}">
                <a16:creationId xmlns:a16="http://schemas.microsoft.com/office/drawing/2014/main" id="{8B0A77F6-CD81-4602-80A8-2C7425DD48CB}"/>
              </a:ext>
            </a:extLst>
          </p:cNvPr>
          <p:cNvCxnSpPr>
            <a:stCxn id="40" idx="4"/>
            <a:endCxn id="32" idx="0"/>
          </p:cNvCxnSpPr>
          <p:nvPr/>
        </p:nvCxnSpPr>
        <p:spPr>
          <a:xfrm>
            <a:off x="7344843" y="3500291"/>
            <a:ext cx="12687" cy="88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5797B78E-12F4-4B45-A5C7-DD00F62CF5C8}"/>
              </a:ext>
            </a:extLst>
          </p:cNvPr>
          <p:cNvCxnSpPr>
            <a:stCxn id="41" idx="0"/>
            <a:endCxn id="32" idx="4"/>
          </p:cNvCxnSpPr>
          <p:nvPr/>
        </p:nvCxnSpPr>
        <p:spPr>
          <a:xfrm flipV="1">
            <a:off x="7344843" y="4965503"/>
            <a:ext cx="12687" cy="86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54845CE-B90A-47A6-B5DC-135BAC6AD9BC}"/>
              </a:ext>
            </a:extLst>
          </p:cNvPr>
          <p:cNvSpPr txBox="1"/>
          <p:nvPr/>
        </p:nvSpPr>
        <p:spPr>
          <a:xfrm>
            <a:off x="6562550" y="5128597"/>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sendBlueHyd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(Blue</a:t>
            </a:r>
            <a:r>
              <a:rPr lang="en-US" altLang="zh-CN" sz="1200" i="1" dirty="0" err="1">
                <a:solidFill>
                  <a:prstClr val="black"/>
                </a:solidFill>
                <a:latin typeface="Cambria Math" panose="02040503050406030204" pitchFamily="18" charset="0"/>
                <a:ea typeface="宋体" panose="02010600030101010101" pitchFamily="2" charset="-122"/>
              </a:rPr>
              <a:t>HydraulicOut</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p>
        </p:txBody>
      </p:sp>
      <p:sp>
        <p:nvSpPr>
          <p:cNvPr id="42" name="文本框 41">
            <a:extLst>
              <a:ext uri="{FF2B5EF4-FFF2-40B4-BE49-F238E27FC236}">
                <a16:creationId xmlns:a16="http://schemas.microsoft.com/office/drawing/2014/main" id="{BBCE3BD9-CB88-462C-89CC-49D526490E9B}"/>
              </a:ext>
            </a:extLst>
          </p:cNvPr>
          <p:cNvSpPr txBox="1"/>
          <p:nvPr/>
        </p:nvSpPr>
        <p:spPr>
          <a:xfrm>
            <a:off x="6530374" y="3772386"/>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sendBlueHyd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(Blue</a:t>
            </a:r>
            <a:r>
              <a:rPr lang="en-US" altLang="zh-CN" sz="1200" i="1" dirty="0" err="1">
                <a:solidFill>
                  <a:prstClr val="black"/>
                </a:solidFill>
                <a:latin typeface="Cambria Math" panose="02040503050406030204" pitchFamily="18" charset="0"/>
                <a:ea typeface="宋体" panose="02010600030101010101" pitchFamily="2" charset="-122"/>
              </a:rPr>
              <a:t>HydraulicOut</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p>
        </p:txBody>
      </p:sp>
      <p:cxnSp>
        <p:nvCxnSpPr>
          <p:cNvPr id="9" name="连接符: 肘形 8">
            <a:extLst>
              <a:ext uri="{FF2B5EF4-FFF2-40B4-BE49-F238E27FC236}">
                <a16:creationId xmlns:a16="http://schemas.microsoft.com/office/drawing/2014/main" id="{A9459E89-083B-4C91-B897-B74F6D039232}"/>
              </a:ext>
            </a:extLst>
          </p:cNvPr>
          <p:cNvCxnSpPr>
            <a:cxnSpLocks/>
            <a:stCxn id="32" idx="4"/>
            <a:endCxn id="38" idx="4"/>
          </p:cNvCxnSpPr>
          <p:nvPr/>
        </p:nvCxnSpPr>
        <p:spPr>
          <a:xfrm rot="5400000">
            <a:off x="4357093" y="1972324"/>
            <a:ext cx="7259" cy="5993617"/>
          </a:xfrm>
          <a:prstGeom prst="curvedConnector3">
            <a:avLst>
              <a:gd name="adj1" fmla="val 7529646"/>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EC8C1CE-A068-4C46-8EA4-B472F022EB40}"/>
              </a:ext>
            </a:extLst>
          </p:cNvPr>
          <p:cNvSpPr txBox="1"/>
          <p:nvPr/>
        </p:nvSpPr>
        <p:spPr>
          <a:xfrm>
            <a:off x="3176731" y="5583598"/>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sendGreenHyd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GreenHydraulicOut</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p>
        </p:txBody>
      </p:sp>
    </p:spTree>
    <p:extLst>
      <p:ext uri="{BB962C8B-B14F-4D97-AF65-F5344CB8AC3E}">
        <p14:creationId xmlns:p14="http://schemas.microsoft.com/office/powerpoint/2010/main" val="95206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Anti-Skid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42760"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9514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592829" y="3415736"/>
            <a:ext cx="1407082" cy="12610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592829" y="4676816"/>
            <a:ext cx="1407082" cy="1234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52473" y="3881250"/>
            <a:ext cx="1636558" cy="184666"/>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 := 0</a:t>
            </a:r>
          </a:p>
        </p:txBody>
      </p:sp>
      <p:sp>
        <p:nvSpPr>
          <p:cNvPr id="66" name="椭圆 65">
            <a:extLst>
              <a:ext uri="{FF2B5EF4-FFF2-40B4-BE49-F238E27FC236}">
                <a16:creationId xmlns:a16="http://schemas.microsoft.com/office/drawing/2014/main" id="{9244916A-8073-40F8-B0C1-043D20CBDCB5}"/>
              </a:ext>
            </a:extLst>
          </p:cNvPr>
          <p:cNvSpPr/>
          <p:nvPr/>
        </p:nvSpPr>
        <p:spPr>
          <a:xfrm>
            <a:off x="2695996"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486623" y="4107266"/>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109645" y="376266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096000" y="5455398"/>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1631216"/>
          </a:xfrm>
          <a:prstGeom prst="rect">
            <a:avLst/>
          </a:prstGeom>
          <a:noFill/>
        </p:spPr>
        <p:txBody>
          <a:bodyPr wrap="square" rtlCol="0">
            <a:spAutoFit/>
          </a:bodyPr>
          <a:lstStyle/>
          <a:p>
            <a:pPr lvl="0" algn="ju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Anti-Skid Valves will follow BSCU commands to control hydraulic pressure to the braking pads. These valves are used to restrict the hydraulic line pressure to the brakes in order to prevent locking of the wheels. The anti-skid system prevents wheel skids. It optimizes braking by reducing brake pressure when the pilot or autobrake system meters pressure in excess of that required to skid the tires</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7451" y="3026937"/>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a:t>
            </a:r>
          </a:p>
        </p:txBody>
      </p:sp>
      <p:sp>
        <p:nvSpPr>
          <p:cNvPr id="46" name="文本框 45">
            <a:extLst>
              <a:ext uri="{FF2B5EF4-FFF2-40B4-BE49-F238E27FC236}">
                <a16:creationId xmlns:a16="http://schemas.microsoft.com/office/drawing/2014/main" id="{BC682366-FEC4-4917-82AA-C6E6CA2C8E7F}"/>
              </a:ext>
            </a:extLst>
          </p:cNvPr>
          <p:cNvSpPr txBox="1"/>
          <p:nvPr/>
        </p:nvSpPr>
        <p:spPr>
          <a:xfrm>
            <a:off x="1649018" y="4121583"/>
            <a:ext cx="1191137"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B161E10B-739A-4EFA-BC7C-1BEDC831EB62}"/>
              </a:ext>
            </a:extLst>
          </p:cNvPr>
          <p:cNvCxnSpPr>
            <a:cxnSpLocks/>
            <a:stCxn id="66" idx="6"/>
            <a:endCxn id="39" idx="2"/>
          </p:cNvCxnSpPr>
          <p:nvPr/>
        </p:nvCxnSpPr>
        <p:spPr>
          <a:xfrm flipV="1">
            <a:off x="3546065" y="4676816"/>
            <a:ext cx="1196695" cy="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2300168075"/>
              </p:ext>
            </p:extLst>
          </p:nvPr>
        </p:nvGraphicFramePr>
        <p:xfrm>
          <a:off x="5406887" y="501157"/>
          <a:ext cx="6633653" cy="1613741"/>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350732">
                  <a:extLst>
                    <a:ext uri="{9D8B030D-6E8A-4147-A177-3AD203B41FA5}">
                      <a16:colId xmlns:a16="http://schemas.microsoft.com/office/drawing/2014/main" val="4127807553"/>
                    </a:ext>
                  </a:extLst>
                </a:gridCol>
                <a:gridCol w="225058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AntiSkidCmd &lt;= Hydraulic</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AntiSkidHydraulic := AntiSkidCmd</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4473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AntiSkidCmd &gt; Hydraulic</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AntiSkidHydraulic := Hydraulic</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32" name="文本框 31">
            <a:extLst>
              <a:ext uri="{FF2B5EF4-FFF2-40B4-BE49-F238E27FC236}">
                <a16:creationId xmlns:a16="http://schemas.microsoft.com/office/drawing/2014/main" id="{8624051B-0F92-49CE-A2B1-0EE66969227C}"/>
              </a:ext>
            </a:extLst>
          </p:cNvPr>
          <p:cNvSpPr txBox="1"/>
          <p:nvPr/>
        </p:nvSpPr>
        <p:spPr>
          <a:xfrm>
            <a:off x="4144412" y="5992705"/>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a:t>
            </a:r>
          </a:p>
        </p:txBody>
      </p:sp>
      <p:graphicFrame>
        <p:nvGraphicFramePr>
          <p:cNvPr id="33" name="表格 32">
            <a:extLst>
              <a:ext uri="{FF2B5EF4-FFF2-40B4-BE49-F238E27FC236}">
                <a16:creationId xmlns:a16="http://schemas.microsoft.com/office/drawing/2014/main" id="{E4D3768A-0C4C-4633-908A-ED61189F62BA}"/>
              </a:ext>
            </a:extLst>
          </p:cNvPr>
          <p:cNvGraphicFramePr>
            <a:graphicFrameLocks noGrp="1"/>
          </p:cNvGraphicFramePr>
          <p:nvPr>
            <p:extLst>
              <p:ext uri="{D42A27DB-BD31-4B8C-83A1-F6EECF244321}">
                <p14:modId xmlns:p14="http://schemas.microsoft.com/office/powerpoint/2010/main" val="2329760525"/>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Hydraulic</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AntiSkidHydraulic</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3" name="矩形 2">
            <a:extLst>
              <a:ext uri="{FF2B5EF4-FFF2-40B4-BE49-F238E27FC236}">
                <a16:creationId xmlns:a16="http://schemas.microsoft.com/office/drawing/2014/main" id="{78D3FE73-B447-425F-9F3E-EABFEFA3A929}"/>
              </a:ext>
            </a:extLst>
          </p:cNvPr>
          <p:cNvSpPr/>
          <p:nvPr/>
        </p:nvSpPr>
        <p:spPr>
          <a:xfrm>
            <a:off x="6086408" y="306674"/>
            <a:ext cx="6016958" cy="21609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B592D997-D411-42B8-8104-802998079977}"/>
              </a:ext>
            </a:extLst>
          </p:cNvPr>
          <p:cNvSpPr/>
          <p:nvPr/>
        </p:nvSpPr>
        <p:spPr>
          <a:xfrm>
            <a:off x="4144411" y="2491138"/>
            <a:ext cx="3610027" cy="4263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F84E585-735C-4306-BE28-945BD463A80E}"/>
              </a:ext>
            </a:extLst>
          </p:cNvPr>
          <p:cNvSpPr txBox="1"/>
          <p:nvPr/>
        </p:nvSpPr>
        <p:spPr>
          <a:xfrm>
            <a:off x="7977019" y="5829989"/>
            <a:ext cx="4086591"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red bolder part can be replaced by……</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3050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Anti-Skid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343259"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889290"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52473" y="3881250"/>
            <a:ext cx="1636558" cy="184666"/>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 := 0</a:t>
            </a:r>
          </a:p>
        </p:txBody>
      </p:sp>
      <p:sp>
        <p:nvSpPr>
          <p:cNvPr id="66" name="椭圆 65">
            <a:extLst>
              <a:ext uri="{FF2B5EF4-FFF2-40B4-BE49-F238E27FC236}">
                <a16:creationId xmlns:a16="http://schemas.microsoft.com/office/drawing/2014/main" id="{9244916A-8073-40F8-B0C1-043D20CBDCB5}"/>
              </a:ext>
            </a:extLst>
          </p:cNvPr>
          <p:cNvSpPr/>
          <p:nvPr/>
        </p:nvSpPr>
        <p:spPr>
          <a:xfrm>
            <a:off x="2633850"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255796" y="4151656"/>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3198872" y="5742599"/>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a:t>
            </a:r>
          </a:p>
        </p:txBody>
      </p:sp>
      <p:sp>
        <p:nvSpPr>
          <p:cNvPr id="46" name="文本框 45">
            <a:extLst>
              <a:ext uri="{FF2B5EF4-FFF2-40B4-BE49-F238E27FC236}">
                <a16:creationId xmlns:a16="http://schemas.microsoft.com/office/drawing/2014/main" id="{BC682366-FEC4-4917-82AA-C6E6CA2C8E7F}"/>
              </a:ext>
            </a:extLst>
          </p:cNvPr>
          <p:cNvSpPr txBox="1"/>
          <p:nvPr/>
        </p:nvSpPr>
        <p:spPr>
          <a:xfrm>
            <a:off x="1604628" y="4130461"/>
            <a:ext cx="1191137"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B161E10B-739A-4EFA-BC7C-1BEDC831EB62}"/>
              </a:ext>
            </a:extLst>
          </p:cNvPr>
          <p:cNvCxnSpPr>
            <a:cxnSpLocks/>
            <a:stCxn id="66" idx="6"/>
            <a:endCxn id="39" idx="2"/>
          </p:cNvCxnSpPr>
          <p:nvPr/>
        </p:nvCxnSpPr>
        <p:spPr>
          <a:xfrm flipV="1">
            <a:off x="3483919" y="4676816"/>
            <a:ext cx="859340" cy="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3920289996"/>
              </p:ext>
            </p:extLst>
          </p:nvPr>
        </p:nvGraphicFramePr>
        <p:xfrm>
          <a:off x="5406887" y="501157"/>
          <a:ext cx="6633653" cy="106901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1524050">
                  <a:extLst>
                    <a:ext uri="{9D8B030D-6E8A-4147-A177-3AD203B41FA5}">
                      <a16:colId xmlns:a16="http://schemas.microsoft.com/office/drawing/2014/main" val="4127807553"/>
                    </a:ext>
                  </a:extLst>
                </a:gridCol>
                <a:gridCol w="407727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AntiSkidHydraulic := min(AntiSkidCmd, Hydraulic)</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bl>
          </a:graphicData>
        </a:graphic>
      </p:graphicFrame>
      <p:graphicFrame>
        <p:nvGraphicFramePr>
          <p:cNvPr id="33" name="表格 32">
            <a:extLst>
              <a:ext uri="{FF2B5EF4-FFF2-40B4-BE49-F238E27FC236}">
                <a16:creationId xmlns:a16="http://schemas.microsoft.com/office/drawing/2014/main" id="{E4D3768A-0C4C-4633-908A-ED61189F62BA}"/>
              </a:ext>
            </a:extLst>
          </p:cNvPr>
          <p:cNvGraphicFramePr>
            <a:graphicFrameLocks noGrp="1"/>
          </p:cNvGraphicFramePr>
          <p:nvPr>
            <p:extLst>
              <p:ext uri="{D42A27DB-BD31-4B8C-83A1-F6EECF244321}">
                <p14:modId xmlns:p14="http://schemas.microsoft.com/office/powerpoint/2010/main" val="208619712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Hydraulic</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AntiSkidHydraulic</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34" name="椭圆 33">
            <a:extLst>
              <a:ext uri="{FF2B5EF4-FFF2-40B4-BE49-F238E27FC236}">
                <a16:creationId xmlns:a16="http://schemas.microsoft.com/office/drawing/2014/main" id="{9A712A7D-9D2F-49AC-B90E-722DF9F5B2E4}"/>
              </a:ext>
            </a:extLst>
          </p:cNvPr>
          <p:cNvSpPr/>
          <p:nvPr/>
        </p:nvSpPr>
        <p:spPr>
          <a:xfrm>
            <a:off x="6379858"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直接箭头连接符 4">
            <a:extLst>
              <a:ext uri="{FF2B5EF4-FFF2-40B4-BE49-F238E27FC236}">
                <a16:creationId xmlns:a16="http://schemas.microsoft.com/office/drawing/2014/main" id="{DF8D983D-71F0-45AA-9759-5CC580A54B66}"/>
              </a:ext>
            </a:extLst>
          </p:cNvPr>
          <p:cNvCxnSpPr>
            <a:stCxn id="39" idx="6"/>
            <a:endCxn id="34" idx="2"/>
          </p:cNvCxnSpPr>
          <p:nvPr/>
        </p:nvCxnSpPr>
        <p:spPr>
          <a:xfrm>
            <a:off x="5193328" y="4676816"/>
            <a:ext cx="1186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DA6B521D-6C28-4BF3-9627-0762A48F3AA5}"/>
              </a:ext>
            </a:extLst>
          </p:cNvPr>
          <p:cNvSpPr txBox="1"/>
          <p:nvPr/>
        </p:nvSpPr>
        <p:spPr>
          <a:xfrm>
            <a:off x="5718780" y="4403358"/>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cxnSp>
        <p:nvCxnSpPr>
          <p:cNvPr id="7" name="连接符: 肘形 6">
            <a:extLst>
              <a:ext uri="{FF2B5EF4-FFF2-40B4-BE49-F238E27FC236}">
                <a16:creationId xmlns:a16="http://schemas.microsoft.com/office/drawing/2014/main" id="{CE2C0DF2-F482-4D5D-AA3A-2686EDA4E68D}"/>
              </a:ext>
            </a:extLst>
          </p:cNvPr>
          <p:cNvCxnSpPr>
            <a:stCxn id="34" idx="4"/>
            <a:endCxn id="38" idx="4"/>
          </p:cNvCxnSpPr>
          <p:nvPr/>
        </p:nvCxnSpPr>
        <p:spPr>
          <a:xfrm rot="5400000">
            <a:off x="4058581" y="2226449"/>
            <a:ext cx="7259" cy="5485367"/>
          </a:xfrm>
          <a:prstGeom prst="curvedConnector3">
            <a:avLst>
              <a:gd name="adj1" fmla="val 98533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C182CD8-342D-4864-BC9B-95B3FE174F7D}"/>
              </a:ext>
            </a:extLst>
          </p:cNvPr>
          <p:cNvSpPr txBox="1"/>
          <p:nvPr/>
        </p:nvSpPr>
        <p:spPr>
          <a:xfrm>
            <a:off x="88634" y="746069"/>
            <a:ext cx="5318253" cy="1631216"/>
          </a:xfrm>
          <a:prstGeom prst="rect">
            <a:avLst/>
          </a:prstGeom>
          <a:noFill/>
        </p:spPr>
        <p:txBody>
          <a:bodyPr wrap="square" rtlCol="0">
            <a:spAutoFit/>
          </a:bodyPr>
          <a:lstStyle/>
          <a:p>
            <a:pPr lvl="0" algn="ju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Anti-Skid Valves will follow BSCU commands to control hydraulic pressure to the braking pads. These valves are used to restrict the hydraulic line pressure to the brakes in order to prevent locking of the wheels. The anti-skid system prevents wheel skids. It optimizes braking by reducing brake pressure when the pilot or autobrake system meters pressure in excess of that required to skid the tires</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956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Wheel</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1249596"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5088981"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608287"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777620"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39" idx="2"/>
          </p:cNvCxnSpPr>
          <p:nvPr/>
        </p:nvCxnSpPr>
        <p:spPr>
          <a:xfrm flipV="1">
            <a:off x="2099665" y="4676816"/>
            <a:ext cx="2989316" cy="72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907578" y="3881250"/>
            <a:ext cx="1636558" cy="184666"/>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WheelPressure</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84" name="文本框 83">
            <a:extLst>
              <a:ext uri="{FF2B5EF4-FFF2-40B4-BE49-F238E27FC236}">
                <a16:creationId xmlns:a16="http://schemas.microsoft.com/office/drawing/2014/main" id="{D71D1066-335E-4449-8987-4BD15B18E3CE}"/>
              </a:ext>
            </a:extLst>
          </p:cNvPr>
          <p:cNvSpPr txBox="1"/>
          <p:nvPr/>
        </p:nvSpPr>
        <p:spPr>
          <a:xfrm>
            <a:off x="2168749" y="4219599"/>
            <a:ext cx="2875842"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receiveMeterHyd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(GreenMeterHydraulic. BlueMeterHydraulic)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7" name="文本框 106">
            <a:extLst>
              <a:ext uri="{FF2B5EF4-FFF2-40B4-BE49-F238E27FC236}">
                <a16:creationId xmlns:a16="http://schemas.microsoft.com/office/drawing/2014/main" id="{FB846D00-403B-4149-9BC7-37AEBB4C4BF7}"/>
              </a:ext>
            </a:extLst>
          </p:cNvPr>
          <p:cNvSpPr txBox="1"/>
          <p:nvPr/>
        </p:nvSpPr>
        <p:spPr>
          <a:xfrm>
            <a:off x="88634" y="1056790"/>
            <a:ext cx="5318253" cy="984885"/>
          </a:xfrm>
          <a:prstGeom prst="rect">
            <a:avLst/>
          </a:prstGeom>
          <a:noFill/>
        </p:spPr>
        <p:txBody>
          <a:bodyPr wrap="square" rtlCol="0">
            <a:spAutoFit/>
          </a:bodyPr>
          <a:lstStyle/>
          <a:p>
            <a:pPr lvl="0" algn="ju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solidFill>
                  <a:prstClr val="black"/>
                </a:solidFill>
              </a:rPr>
              <a:t>Receive hydraulic pressure from both blue and green line, then choose one of the activated line’s pressure as wheel brake pressure</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3693681" y="5843142"/>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sendWheelPressure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(WheelPressure)</a:t>
            </a:r>
          </a:p>
        </p:txBody>
      </p:sp>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1032160926"/>
              </p:ext>
            </p:extLst>
          </p:nvPr>
        </p:nvGraphicFramePr>
        <p:xfrm>
          <a:off x="5406887" y="865142"/>
          <a:ext cx="6633653" cy="106901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1524050">
                  <a:extLst>
                    <a:ext uri="{9D8B030D-6E8A-4147-A177-3AD203B41FA5}">
                      <a16:colId xmlns:a16="http://schemas.microsoft.com/office/drawing/2014/main" val="4127807553"/>
                    </a:ext>
                  </a:extLst>
                </a:gridCol>
                <a:gridCol w="407727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WheelPressure := </a:t>
                      </a:r>
                    </a:p>
                    <a:p>
                      <a:pPr lvl="0" algn="ctr">
                        <a:spcAft>
                          <a:spcPts val="0"/>
                        </a:spcAft>
                      </a:pPr>
                      <a:r>
                        <a:rPr lang="en-US" sz="1400" i="1" kern="100" dirty="0">
                          <a:effectLst/>
                        </a:rPr>
                        <a:t>GreenMeterHydraulic + BlueMeterHydraulic</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bl>
          </a:graphicData>
        </a:graphic>
      </p:graphicFrame>
      <p:graphicFrame>
        <p:nvGraphicFramePr>
          <p:cNvPr id="33" name="表格 32">
            <a:extLst>
              <a:ext uri="{FF2B5EF4-FFF2-40B4-BE49-F238E27FC236}">
                <a16:creationId xmlns:a16="http://schemas.microsoft.com/office/drawing/2014/main" id="{E4D3768A-0C4C-4633-908A-ED61189F62BA}"/>
              </a:ext>
            </a:extLst>
          </p:cNvPr>
          <p:cNvGraphicFramePr>
            <a:graphicFrameLocks noGrp="1"/>
          </p:cNvGraphicFramePr>
          <p:nvPr>
            <p:extLst>
              <p:ext uri="{D42A27DB-BD31-4B8C-83A1-F6EECF244321}">
                <p14:modId xmlns:p14="http://schemas.microsoft.com/office/powerpoint/2010/main" val="353503424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WheelPressure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GreenMeter</a:t>
                      </a:r>
                    </a:p>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Hydraulic</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BlueMeter</a:t>
                      </a:r>
                    </a:p>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Hydraulic</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26" name="椭圆 25">
            <a:extLst>
              <a:ext uri="{FF2B5EF4-FFF2-40B4-BE49-F238E27FC236}">
                <a16:creationId xmlns:a16="http://schemas.microsoft.com/office/drawing/2014/main" id="{3C245778-E0F3-4CF0-ABF2-89A016C8AF2A}"/>
              </a:ext>
            </a:extLst>
          </p:cNvPr>
          <p:cNvSpPr/>
          <p:nvPr/>
        </p:nvSpPr>
        <p:spPr>
          <a:xfrm>
            <a:off x="6857117" y="438812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 name="直接箭头连接符 8">
            <a:extLst>
              <a:ext uri="{FF2B5EF4-FFF2-40B4-BE49-F238E27FC236}">
                <a16:creationId xmlns:a16="http://schemas.microsoft.com/office/drawing/2014/main" id="{07833A90-8A35-4734-A6CC-A875BEB74C31}"/>
              </a:ext>
            </a:extLst>
          </p:cNvPr>
          <p:cNvCxnSpPr>
            <a:stCxn id="39" idx="6"/>
            <a:endCxn id="26" idx="2"/>
          </p:cNvCxnSpPr>
          <p:nvPr/>
        </p:nvCxnSpPr>
        <p:spPr>
          <a:xfrm flipV="1">
            <a:off x="5939050" y="4676815"/>
            <a:ext cx="9180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89EB2E6A-C03A-4AF3-B577-0EA32EAED080}"/>
              </a:ext>
            </a:extLst>
          </p:cNvPr>
          <p:cNvCxnSpPr>
            <a:stCxn id="26" idx="4"/>
            <a:endCxn id="38" idx="4"/>
          </p:cNvCxnSpPr>
          <p:nvPr/>
        </p:nvCxnSpPr>
        <p:spPr>
          <a:xfrm rot="5400000">
            <a:off x="4474762" y="2165372"/>
            <a:ext cx="7260" cy="5607521"/>
          </a:xfrm>
          <a:prstGeom prst="curvedConnector3">
            <a:avLst>
              <a:gd name="adj1" fmla="val 11074835"/>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12A7383-CD0E-4806-A4E0-53A2722A4302}"/>
              </a:ext>
            </a:extLst>
          </p:cNvPr>
          <p:cNvSpPr txBox="1"/>
          <p:nvPr/>
        </p:nvSpPr>
        <p:spPr>
          <a:xfrm>
            <a:off x="6304721" y="4409504"/>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Tree>
    <p:extLst>
      <p:ext uri="{BB962C8B-B14F-4D97-AF65-F5344CB8AC3E}">
        <p14:creationId xmlns:p14="http://schemas.microsoft.com/office/powerpoint/2010/main" val="334746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Metering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5"/>
            <a:endCxn id="66" idx="2"/>
          </p:cNvCxnSpPr>
          <p:nvPr/>
        </p:nvCxnSpPr>
        <p:spPr>
          <a:xfrm>
            <a:off x="1620070" y="4888207"/>
            <a:ext cx="1461359" cy="976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603975" y="3978164"/>
            <a:ext cx="101609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MeterHyd := 0</a:t>
            </a:r>
          </a:p>
        </p:txBody>
      </p:sp>
      <p:sp>
        <p:nvSpPr>
          <p:cNvPr id="59" name="文本框 58">
            <a:extLst>
              <a:ext uri="{FF2B5EF4-FFF2-40B4-BE49-F238E27FC236}">
                <a16:creationId xmlns:a16="http://schemas.microsoft.com/office/drawing/2014/main" id="{20D3EAC9-8501-4B07-8E4A-F4AC9317A863}"/>
              </a:ext>
            </a:extLst>
          </p:cNvPr>
          <p:cNvSpPr txBox="1"/>
          <p:nvPr/>
        </p:nvSpPr>
        <p:spPr>
          <a:xfrm>
            <a:off x="1474125" y="5332877"/>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receiveASHyd(AntiSkidHyd)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3081429" y="5575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椭圆 69">
            <a:extLst>
              <a:ext uri="{FF2B5EF4-FFF2-40B4-BE49-F238E27FC236}">
                <a16:creationId xmlns:a16="http://schemas.microsoft.com/office/drawing/2014/main" id="{A7F7BF0F-B7C2-4718-8E76-7DCBF071F240}"/>
              </a:ext>
            </a:extLst>
          </p:cNvPr>
          <p:cNvSpPr/>
          <p:nvPr/>
        </p:nvSpPr>
        <p:spPr>
          <a:xfrm>
            <a:off x="2724703" y="34157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66" idx="0"/>
            <a:endCxn id="70" idx="4"/>
          </p:cNvCxnSpPr>
          <p:nvPr/>
        </p:nvCxnSpPr>
        <p:spPr>
          <a:xfrm flipH="1" flipV="1">
            <a:off x="3149738" y="3993111"/>
            <a:ext cx="356726" cy="1582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stCxn id="70" idx="6"/>
            <a:endCxn id="39" idx="1"/>
          </p:cNvCxnSpPr>
          <p:nvPr/>
        </p:nvCxnSpPr>
        <p:spPr>
          <a:xfrm>
            <a:off x="3574772" y="3704424"/>
            <a:ext cx="1336869" cy="7615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2350749" y="4903833"/>
            <a:ext cx="205579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receiveBRKCMD(BrakingCMD)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21422" y="4020647"/>
            <a:ext cx="2291618"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②</a:t>
            </a:r>
            <a:endPar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2129772454"/>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BrakingCMD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410197777"/>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292985">
                  <a:extLst>
                    <a:ext uri="{9D8B030D-6E8A-4147-A177-3AD203B41FA5}">
                      <a16:colId xmlns:a16="http://schemas.microsoft.com/office/drawing/2014/main" val="4127807553"/>
                    </a:ext>
                  </a:extLst>
                </a:gridCol>
                <a:gridCol w="214724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Action</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BrakingCMD | MechanicalCMD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MeterHyd:=AntiSkidHyd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BrakingCMD | MechanicalCMD ==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control pressure to the demanded level and to provide regulation for the Anti-Skid function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algn="just"/>
            <a:r>
              <a:rPr lang="en-US" altLang="zh-CN" sz="2000" b="1" dirty="0">
                <a:solidFill>
                  <a:prstClr val="black"/>
                </a:solidFill>
                <a:latin typeface="等线" panose="020F0502020204030204"/>
                <a:ea typeface="等线" panose="02010600030101010101" pitchFamily="2" charset="-122"/>
              </a:rPr>
              <a:t>Behavior</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lang="en-US" altLang="zh-CN" dirty="0"/>
              <a:t>Inherit hydraulic pressure from Anti-Skid module when there exists at least a TRUE value among Braking command &amp; Mechanical command</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9" name="文本框 108">
            <a:extLst>
              <a:ext uri="{FF2B5EF4-FFF2-40B4-BE49-F238E27FC236}">
                <a16:creationId xmlns:a16="http://schemas.microsoft.com/office/drawing/2014/main" id="{173821C4-A1EB-4C83-A418-6EA8ABE74BE2}"/>
              </a:ext>
            </a:extLst>
          </p:cNvPr>
          <p:cNvSpPr txBox="1"/>
          <p:nvPr/>
        </p:nvSpPr>
        <p:spPr>
          <a:xfrm>
            <a:off x="3652308" y="3015190"/>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0" name="文本框 109">
            <a:extLst>
              <a:ext uri="{FF2B5EF4-FFF2-40B4-BE49-F238E27FC236}">
                <a16:creationId xmlns:a16="http://schemas.microsoft.com/office/drawing/2014/main" id="{4C444FE7-D487-4E1B-A46F-13160A986DE4}"/>
              </a:ext>
            </a:extLst>
          </p:cNvPr>
          <p:cNvSpPr txBox="1"/>
          <p:nvPr/>
        </p:nvSpPr>
        <p:spPr>
          <a:xfrm>
            <a:off x="3998963" y="622742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87315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5"/>
            <a:endCxn id="66" idx="2"/>
          </p:cNvCxnSpPr>
          <p:nvPr/>
        </p:nvCxnSpPr>
        <p:spPr>
          <a:xfrm>
            <a:off x="1620070" y="4888207"/>
            <a:ext cx="1461359" cy="976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 := 0</a:t>
            </a:r>
          </a:p>
        </p:txBody>
      </p:sp>
      <p:sp>
        <p:nvSpPr>
          <p:cNvPr id="59" name="文本框 58">
            <a:extLst>
              <a:ext uri="{FF2B5EF4-FFF2-40B4-BE49-F238E27FC236}">
                <a16:creationId xmlns:a16="http://schemas.microsoft.com/office/drawing/2014/main" id="{20D3EAC9-8501-4B07-8E4A-F4AC9317A863}"/>
              </a:ext>
            </a:extLst>
          </p:cNvPr>
          <p:cNvSpPr txBox="1"/>
          <p:nvPr/>
        </p:nvSpPr>
        <p:spPr>
          <a:xfrm>
            <a:off x="1497390" y="5304130"/>
            <a:ext cx="185353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3081429" y="5575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椭圆 69">
            <a:extLst>
              <a:ext uri="{FF2B5EF4-FFF2-40B4-BE49-F238E27FC236}">
                <a16:creationId xmlns:a16="http://schemas.microsoft.com/office/drawing/2014/main" id="{A7F7BF0F-B7C2-4718-8E76-7DCBF071F240}"/>
              </a:ext>
            </a:extLst>
          </p:cNvPr>
          <p:cNvSpPr/>
          <p:nvPr/>
        </p:nvSpPr>
        <p:spPr>
          <a:xfrm>
            <a:off x="2724703" y="34157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66" idx="0"/>
            <a:endCxn id="70" idx="4"/>
          </p:cNvCxnSpPr>
          <p:nvPr/>
        </p:nvCxnSpPr>
        <p:spPr>
          <a:xfrm flipH="1" flipV="1">
            <a:off x="3149738" y="3993111"/>
            <a:ext cx="356726" cy="1582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stCxn id="70" idx="6"/>
            <a:endCxn id="39" idx="1"/>
          </p:cNvCxnSpPr>
          <p:nvPr/>
        </p:nvCxnSpPr>
        <p:spPr>
          <a:xfrm>
            <a:off x="3574772" y="3704424"/>
            <a:ext cx="1336869" cy="7615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2350749" y="4903833"/>
            <a:ext cx="212848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receiveAccHyd(AccumulatorHyd)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21422" y="4020647"/>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1082439659"/>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AccumulatorHyd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33206684"/>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1643358">
                  <a:extLst>
                    <a:ext uri="{9D8B030D-6E8A-4147-A177-3AD203B41FA5}">
                      <a16:colId xmlns:a16="http://schemas.microsoft.com/office/drawing/2014/main" val="4127807553"/>
                    </a:ext>
                  </a:extLst>
                </a:gridCol>
                <a:gridCol w="3796875">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ASCMD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AntiSkidHyd:=ShutOffHyd + AccumulatorHyd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ASCMD==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restrict the hydraulic line pressure to the brakes in order to prevent locking of the wheels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Shut Off or Accumulator module when Anti-Skid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sendASHyd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AntiSkid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sendASHyd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AntiSkid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3" name="标题 1">
            <a:extLst>
              <a:ext uri="{FF2B5EF4-FFF2-40B4-BE49-F238E27FC236}">
                <a16:creationId xmlns:a16="http://schemas.microsoft.com/office/drawing/2014/main" id="{22C15A43-A7CE-4E93-A039-921584CBCC0D}"/>
              </a:ext>
            </a:extLst>
          </p:cNvPr>
          <p:cNvSpPr txBox="1">
            <a:spLocks/>
          </p:cNvSpPr>
          <p:nvPr/>
        </p:nvSpPr>
        <p:spPr>
          <a:xfrm>
            <a:off x="1290624" y="98364"/>
            <a:ext cx="3094428" cy="76392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a:t>Anti-Skid Valve</a:t>
            </a:r>
            <a:endParaRPr lang="zh-CN" altLang="en-US" sz="3600" dirty="0"/>
          </a:p>
        </p:txBody>
      </p:sp>
    </p:spTree>
    <p:extLst>
      <p:ext uri="{BB962C8B-B14F-4D97-AF65-F5344CB8AC3E}">
        <p14:creationId xmlns:p14="http://schemas.microsoft.com/office/powerpoint/2010/main" val="217669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11911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2935696"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08858"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receiveHydraulic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4027238242"/>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ShutOffCMD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716653746"/>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1643358">
                  <a:extLst>
                    <a:ext uri="{9D8B030D-6E8A-4147-A177-3AD203B41FA5}">
                      <a16:colId xmlns:a16="http://schemas.microsoft.com/office/drawing/2014/main" val="4127807553"/>
                    </a:ext>
                  </a:extLst>
                </a:gridCol>
                <a:gridCol w="3796875">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SOCMD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ShutOffHyd:=Hydraulic</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SOCMD==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sendSOHyd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sendSOHyd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flipV="1">
            <a:off x="3785765" y="4670092"/>
            <a:ext cx="1001386" cy="121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1548888" y="4195641"/>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receiveSOCMD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2250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820090393"/>
              </p:ext>
            </p:extLst>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a:t>
            </a:r>
            <a:r>
              <a:rPr lang="en-US" altLang="zh-CN" dirty="0">
                <a:solidFill>
                  <a:prstClr val="black"/>
                </a:solidFill>
                <a:latin typeface="等线" panose="020F0502020204030204"/>
                <a:ea typeface="等线" panose="02010600030101010101" pitchFamily="2" charset="-122"/>
              </a:rPr>
              <a:t>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024031" y="3821929"/>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
        <p:nvSpPr>
          <p:cNvPr id="13" name="文本框 12">
            <a:extLst>
              <a:ext uri="{FF2B5EF4-FFF2-40B4-BE49-F238E27FC236}">
                <a16:creationId xmlns:a16="http://schemas.microsoft.com/office/drawing/2014/main" id="{C20CF296-E4C0-4665-8E12-18897CF1073E}"/>
              </a:ext>
            </a:extLst>
          </p:cNvPr>
          <p:cNvSpPr txBox="1"/>
          <p:nvPr/>
        </p:nvSpPr>
        <p:spPr>
          <a:xfrm>
            <a:off x="6162439"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Notice: </a:t>
            </a:r>
            <a:r>
              <a:rPr lang="en-US" altLang="zh-CN" dirty="0">
                <a:solidFill>
                  <a:prstClr val="black"/>
                </a:solidFill>
                <a:latin typeface="等线" panose="020F0502020204030204"/>
                <a:ea typeface="等线" panose="02010600030101010101" pitchFamily="2" charset="-122"/>
              </a:rPr>
              <a:t>The green/blue hydraulic pump use the same component model in current design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8605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Accumulator</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9563366" cy="707886"/>
          </a:xfrm>
          <a:prstGeom prst="rect">
            <a:avLst/>
          </a:prstGeom>
          <a:noFill/>
        </p:spPr>
        <p:txBody>
          <a:bodyPr wrap="square" rtlCol="0">
            <a:spAutoFit/>
          </a:bodyPr>
          <a:lstStyle/>
          <a:p>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provide enough pressure to apply pressure for the required number of presses of the braking pedal and supply pressure to the parking brake as well</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9274312"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
        <p:nvSpPr>
          <p:cNvPr id="13" name="文本框 12">
            <a:extLst>
              <a:ext uri="{FF2B5EF4-FFF2-40B4-BE49-F238E27FC236}">
                <a16:creationId xmlns:a16="http://schemas.microsoft.com/office/drawing/2014/main" id="{8A235EE5-5CFA-4A71-8F4E-6C4075A3A8C7}"/>
              </a:ext>
            </a:extLst>
          </p:cNvPr>
          <p:cNvSpPr txBox="1"/>
          <p:nvPr/>
        </p:nvSpPr>
        <p:spPr>
          <a:xfrm>
            <a:off x="2741831" y="3846793"/>
            <a:ext cx="212848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AccHyd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(AccumulatorHyd)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98212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r>
              <a:rPr lang="en-US" altLang="zh-CN" sz="3600" dirty="0"/>
              <a:t>Parking Brake</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10934499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Handle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Brake</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ClampingForce</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771531225"/>
              </p:ext>
            </p:extLst>
          </p:nvPr>
        </p:nvGraphicFramePr>
        <p:xfrm>
          <a:off x="5406887" y="36908"/>
          <a:ext cx="6633653" cy="2391078"/>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109381">
                  <a:extLst>
                    <a:ext uri="{9D8B030D-6E8A-4147-A177-3AD203B41FA5}">
                      <a16:colId xmlns:a16="http://schemas.microsoft.com/office/drawing/2014/main" val="4127807553"/>
                    </a:ext>
                  </a:extLst>
                </a:gridCol>
                <a:gridCol w="2330852">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a:t>
                      </a:r>
                      <a:r>
                        <a:rPr lang="en-US" altLang="zh-CN" sz="1400" i="1" kern="100" dirty="0">
                          <a:effectLst/>
                        </a:rPr>
                        <a:t>rake</a:t>
                      </a:r>
                      <a:r>
                        <a:rPr lang="en-US" sz="1400" i="1" kern="100" dirty="0">
                          <a:effectLst/>
                        </a:rPr>
                        <a:t> == true || Brake == off </a:t>
                      </a:r>
                    </a:p>
                    <a:p>
                      <a:pPr lvl="0" algn="ctr">
                        <a:spcAft>
                          <a:spcPts val="0"/>
                        </a:spcAft>
                      </a:pPr>
                      <a:r>
                        <a:rPr lang="en-US" sz="1400" i="1" kern="100" dirty="0">
                          <a:effectLst/>
                        </a:rPr>
                        <a:t>&amp; Handle == 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ClampingForce:=false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 == true || Brake == off </a:t>
                      </a:r>
                    </a:p>
                    <a:p>
                      <a:pPr lvl="0" algn="ctr">
                        <a:spcAft>
                          <a:spcPts val="0"/>
                        </a:spcAft>
                      </a:pPr>
                      <a:r>
                        <a:rPr lang="en-US" altLang="zh-CN" sz="1400" i="1" kern="100" dirty="0">
                          <a:effectLst/>
                        </a:rPr>
                        <a:t>&amp; Handle == 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ClampingForce:=true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Brake == false &amp; Handle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ClampingForce:=true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Brake == false &amp; Handle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ClampingForce:=false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631216"/>
          </a:xfrm>
          <a:prstGeom prst="rect">
            <a:avLst/>
          </a:prstGeom>
          <a:noFill/>
        </p:spPr>
        <p:txBody>
          <a:bodyPr wrap="square" rtlCol="0">
            <a:spAutoFit/>
          </a:bodyPr>
          <a:lstStyle/>
          <a:p>
            <a:pPr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t>The parking brake handle will be used to set the parking brake system. To set the parking brake, the brake pedals must be fully depressed. The parking brake handle can then be pulled up and will latch when the pedals are released. The brake system will maintain brake clamping force without further flight crew action once the parking brake has been set. The brake pedals must be depressed to unlatch the parking brake handle. </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1264810" y="455531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Up</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4" name="连接符: 肘形 3">
            <a:extLst>
              <a:ext uri="{FF2B5EF4-FFF2-40B4-BE49-F238E27FC236}">
                <a16:creationId xmlns:a16="http://schemas.microsoft.com/office/drawing/2014/main" id="{233444AF-398C-408E-AED7-588A303E5800}"/>
              </a:ext>
            </a:extLst>
          </p:cNvPr>
          <p:cNvCxnSpPr>
            <a:stCxn id="43" idx="7"/>
            <a:endCxn id="43" idx="1"/>
          </p:cNvCxnSpPr>
          <p:nvPr/>
        </p:nvCxnSpPr>
        <p:spPr>
          <a:xfrm rot="16200000" flipV="1">
            <a:off x="1689845" y="4339323"/>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F0B9879-829D-4088-8C42-FDB2F2B66423}"/>
              </a:ext>
            </a:extLst>
          </p:cNvPr>
          <p:cNvCxnSpPr/>
          <p:nvPr/>
        </p:nvCxnSpPr>
        <p:spPr>
          <a:xfrm>
            <a:off x="402565" y="4555313"/>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A6A8A4AB-30F6-40AD-BEBF-B45A6E500017}"/>
              </a:ext>
            </a:extLst>
          </p:cNvPr>
          <p:cNvCxnSpPr>
            <a:cxnSpLocks/>
            <a:endCxn id="43" idx="2"/>
          </p:cNvCxnSpPr>
          <p:nvPr/>
        </p:nvCxnSpPr>
        <p:spPr>
          <a:xfrm>
            <a:off x="402565" y="4844001"/>
            <a:ext cx="8622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265957C9-BF2A-49CB-AE08-088D48515B06}"/>
              </a:ext>
            </a:extLst>
          </p:cNvPr>
          <p:cNvSpPr/>
          <p:nvPr/>
        </p:nvSpPr>
        <p:spPr>
          <a:xfrm>
            <a:off x="6096000" y="455531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Down</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3" name="连接符: 肘形 3">
            <a:extLst>
              <a:ext uri="{FF2B5EF4-FFF2-40B4-BE49-F238E27FC236}">
                <a16:creationId xmlns:a16="http://schemas.microsoft.com/office/drawing/2014/main" id="{E1455F67-FE3A-4C2A-A12E-AF265B83DE7C}"/>
              </a:ext>
            </a:extLst>
          </p:cNvPr>
          <p:cNvCxnSpPr>
            <a:stCxn id="52" idx="7"/>
            <a:endCxn id="52" idx="1"/>
          </p:cNvCxnSpPr>
          <p:nvPr/>
        </p:nvCxnSpPr>
        <p:spPr>
          <a:xfrm rot="16200000" flipV="1">
            <a:off x="6521035" y="4339323"/>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 name="连接符: 肘形 3">
            <a:extLst>
              <a:ext uri="{FF2B5EF4-FFF2-40B4-BE49-F238E27FC236}">
                <a16:creationId xmlns:a16="http://schemas.microsoft.com/office/drawing/2014/main" id="{554FF70B-359F-4BA8-BBFB-EC9768AE5D7C}"/>
              </a:ext>
            </a:extLst>
          </p:cNvPr>
          <p:cNvCxnSpPr>
            <a:stCxn id="43" idx="7"/>
            <a:endCxn id="52" idx="1"/>
          </p:cNvCxnSpPr>
          <p:nvPr/>
        </p:nvCxnSpPr>
        <p:spPr>
          <a:xfrm rot="5400000" flipH="1" flipV="1">
            <a:off x="4105439" y="2524818"/>
            <a:ext cx="12700" cy="4230101"/>
          </a:xfrm>
          <a:prstGeom prst="curvedConnector3">
            <a:avLst>
              <a:gd name="adj1" fmla="val 246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17A96543-2949-44B2-ADC5-ED148F66A9D2}"/>
              </a:ext>
            </a:extLst>
          </p:cNvPr>
          <p:cNvCxnSpPr>
            <a:stCxn id="52" idx="3"/>
            <a:endCxn id="43" idx="5"/>
          </p:cNvCxnSpPr>
          <p:nvPr/>
        </p:nvCxnSpPr>
        <p:spPr>
          <a:xfrm rot="5400000">
            <a:off x="4105440" y="2933083"/>
            <a:ext cx="12700" cy="4230101"/>
          </a:xfrm>
          <a:prstGeom prst="curvedConnector3">
            <a:avLst>
              <a:gd name="adj1" fmla="val 246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62C5975E-86BA-4F93-A36E-19A14B01957C}"/>
              </a:ext>
            </a:extLst>
          </p:cNvPr>
          <p:cNvSpPr txBox="1"/>
          <p:nvPr/>
        </p:nvSpPr>
        <p:spPr>
          <a:xfrm>
            <a:off x="1602832" y="3678072"/>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56" name="文本框 55">
            <a:extLst>
              <a:ext uri="{FF2B5EF4-FFF2-40B4-BE49-F238E27FC236}">
                <a16:creationId xmlns:a16="http://schemas.microsoft.com/office/drawing/2014/main" id="{D2771D99-949B-4007-ABB7-4D3B44C18696}"/>
              </a:ext>
            </a:extLst>
          </p:cNvPr>
          <p:cNvSpPr txBox="1"/>
          <p:nvPr/>
        </p:nvSpPr>
        <p:spPr>
          <a:xfrm>
            <a:off x="6427671" y="373198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57" name="文本框 56">
            <a:extLst>
              <a:ext uri="{FF2B5EF4-FFF2-40B4-BE49-F238E27FC236}">
                <a16:creationId xmlns:a16="http://schemas.microsoft.com/office/drawing/2014/main" id="{66B92A42-2644-4760-A516-52A39F6207A8}"/>
              </a:ext>
            </a:extLst>
          </p:cNvPr>
          <p:cNvSpPr txBox="1"/>
          <p:nvPr/>
        </p:nvSpPr>
        <p:spPr>
          <a:xfrm>
            <a:off x="3912384" y="405612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59" name="文本框 58">
            <a:extLst>
              <a:ext uri="{FF2B5EF4-FFF2-40B4-BE49-F238E27FC236}">
                <a16:creationId xmlns:a16="http://schemas.microsoft.com/office/drawing/2014/main" id="{1A728F47-13C1-480B-B212-CCD06C802167}"/>
              </a:ext>
            </a:extLst>
          </p:cNvPr>
          <p:cNvSpPr txBox="1"/>
          <p:nvPr/>
        </p:nvSpPr>
        <p:spPr>
          <a:xfrm>
            <a:off x="3915233" y="55476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Tree>
    <p:extLst>
      <p:ext uri="{BB962C8B-B14F-4D97-AF65-F5344CB8AC3E}">
        <p14:creationId xmlns:p14="http://schemas.microsoft.com/office/powerpoint/2010/main" val="168722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4178253028"/>
              </p:ext>
            </p:extLst>
          </p:nvPr>
        </p:nvGraphicFramePr>
        <p:xfrm>
          <a:off x="5406887" y="36908"/>
          <a:ext cx="6633653" cy="235758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receiveSpeed(WheelSpeed)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receivePedal(PedalPosition)</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PedalPostion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ShutOffCMD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PedalPosition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ShutOffCMD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lvl="0"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矩形 38">
            <a:extLst>
              <a:ext uri="{FF2B5EF4-FFF2-40B4-BE49-F238E27FC236}">
                <a16:creationId xmlns:a16="http://schemas.microsoft.com/office/drawing/2014/main" id="{C2B322D1-95F6-4789-B395-97FE7DAAC743}"/>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E0E8B7A2-F057-44B6-8045-B8BDCF107C2B}"/>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F68CD77F-82FD-4DA0-8A8E-631A221E8ACE}"/>
              </a:ext>
            </a:extLst>
          </p:cNvPr>
          <p:cNvSpPr/>
          <p:nvPr/>
        </p:nvSpPr>
        <p:spPr>
          <a:xfrm>
            <a:off x="3134796" y="369098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78837C19-9161-4377-8CC6-A014802535E0}"/>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7ADEE48D-BB7D-485D-8069-91D9FEDE3C4B}"/>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椭圆 44">
            <a:extLst>
              <a:ext uri="{FF2B5EF4-FFF2-40B4-BE49-F238E27FC236}">
                <a16:creationId xmlns:a16="http://schemas.microsoft.com/office/drawing/2014/main" id="{5E901C54-7DE5-4B16-A884-4D735ADC4C15}"/>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6" name="椭圆 45">
            <a:extLst>
              <a:ext uri="{FF2B5EF4-FFF2-40B4-BE49-F238E27FC236}">
                <a16:creationId xmlns:a16="http://schemas.microsoft.com/office/drawing/2014/main" id="{F3C5E761-8B3C-4495-8A5A-9FD0BD9AA8FA}"/>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FE9BEF2C-1EEA-470C-8778-F36F5AA6C343}"/>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连接符: 肘形 4">
            <a:extLst>
              <a:ext uri="{FF2B5EF4-FFF2-40B4-BE49-F238E27FC236}">
                <a16:creationId xmlns:a16="http://schemas.microsoft.com/office/drawing/2014/main" id="{F7174F64-D469-4D02-BED0-9BBA5A10D6B7}"/>
              </a:ext>
            </a:extLst>
          </p:cNvPr>
          <p:cNvCxnSpPr>
            <a:cxnSpLocks/>
            <a:stCxn id="73" idx="4"/>
            <a:endCxn id="40" idx="4"/>
          </p:cNvCxnSpPr>
          <p:nvPr/>
        </p:nvCxnSpPr>
        <p:spPr>
          <a:xfrm rot="5400000" flipH="1">
            <a:off x="2745980" y="1802311"/>
            <a:ext cx="2705920" cy="6306028"/>
          </a:xfrm>
          <a:prstGeom prst="curvedConnector3">
            <a:avLst>
              <a:gd name="adj1" fmla="val -844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84C03EDB-233F-4AE5-B4B0-1CF15CEEF462}"/>
              </a:ext>
            </a:extLst>
          </p:cNvPr>
          <p:cNvCxnSpPr>
            <a:stCxn id="41" idx="6"/>
            <a:endCxn id="44" idx="2"/>
          </p:cNvCxnSpPr>
          <p:nvPr/>
        </p:nvCxnSpPr>
        <p:spPr>
          <a:xfrm flipV="1">
            <a:off x="3984865" y="3891054"/>
            <a:ext cx="585030" cy="886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403793D0-B2CC-41F0-9B15-6E870D5515E7}"/>
              </a:ext>
            </a:extLst>
          </p:cNvPr>
          <p:cNvCxnSpPr>
            <a:stCxn id="41" idx="5"/>
            <a:endCxn id="42" idx="0"/>
          </p:cNvCxnSpPr>
          <p:nvPr/>
        </p:nvCxnSpPr>
        <p:spPr>
          <a:xfrm>
            <a:off x="3860375" y="4183808"/>
            <a:ext cx="368305" cy="5733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01B0A64-3465-4B9D-BA15-62ED101225E2}"/>
              </a:ext>
            </a:extLst>
          </p:cNvPr>
          <p:cNvCxnSpPr>
            <a:stCxn id="44" idx="5"/>
            <a:endCxn id="45"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637CB979-1050-4462-B02C-85F1B8A6249D}"/>
              </a:ext>
            </a:extLst>
          </p:cNvPr>
          <p:cNvCxnSpPr>
            <a:stCxn id="42" idx="6"/>
            <a:endCxn id="45"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319C569C-29B2-4748-B7E3-88539F238E25}"/>
              </a:ext>
            </a:extLst>
          </p:cNvPr>
          <p:cNvCxnSpPr>
            <a:cxnSpLocks/>
            <a:stCxn id="45" idx="4"/>
            <a:endCxn id="46"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6D2256D-4D68-46F7-836B-1BF9B8BA4B4C}"/>
              </a:ext>
            </a:extLst>
          </p:cNvPr>
          <p:cNvCxnSpPr>
            <a:stCxn id="45" idx="6"/>
            <a:endCxn id="47"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AEC4C258-3159-45E1-9916-FBB396868BDA}"/>
              </a:ext>
            </a:extLst>
          </p:cNvPr>
          <p:cNvSpPr/>
          <p:nvPr/>
        </p:nvSpPr>
        <p:spPr>
          <a:xfrm>
            <a:off x="1824561" y="3357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7" name="直接箭头连接符 56">
            <a:extLst>
              <a:ext uri="{FF2B5EF4-FFF2-40B4-BE49-F238E27FC236}">
                <a16:creationId xmlns:a16="http://schemas.microsoft.com/office/drawing/2014/main" id="{D3EB7EAA-E730-47B0-819B-CE3FFE71194F}"/>
              </a:ext>
            </a:extLst>
          </p:cNvPr>
          <p:cNvCxnSpPr>
            <a:cxnSpLocks/>
            <a:stCxn id="40" idx="5"/>
            <a:endCxn id="56" idx="2"/>
          </p:cNvCxnSpPr>
          <p:nvPr/>
        </p:nvCxnSpPr>
        <p:spPr>
          <a:xfrm>
            <a:off x="1246470" y="3517810"/>
            <a:ext cx="578091" cy="128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D006D19E-4042-46F9-942E-E94803463E1B}"/>
              </a:ext>
            </a:extLst>
          </p:cNvPr>
          <p:cNvCxnSpPr>
            <a:cxnSpLocks/>
            <a:stCxn id="56" idx="5"/>
            <a:endCxn id="41" idx="2"/>
          </p:cNvCxnSpPr>
          <p:nvPr/>
        </p:nvCxnSpPr>
        <p:spPr>
          <a:xfrm>
            <a:off x="2550140" y="3850810"/>
            <a:ext cx="584656" cy="128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D336868-320A-4C98-AB6F-DC71AA494A8B}"/>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0D83A6C5-CB19-4945-9EBC-AF9E871D62AC}"/>
              </a:ext>
            </a:extLst>
          </p:cNvPr>
          <p:cNvCxnSpPr>
            <a:endCxn id="40"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表格 60">
            <a:extLst>
              <a:ext uri="{FF2B5EF4-FFF2-40B4-BE49-F238E27FC236}">
                <a16:creationId xmlns:a16="http://schemas.microsoft.com/office/drawing/2014/main" id="{B8B49C73-ED85-4A1F-ADB2-16D6F3A41D6C}"/>
              </a:ext>
            </a:extLst>
          </p:cNvPr>
          <p:cNvGraphicFramePr>
            <a:graphicFrameLocks noGrp="1"/>
          </p:cNvGraphicFramePr>
          <p:nvPr>
            <p:extLst>
              <p:ext uri="{D42A27DB-BD31-4B8C-83A1-F6EECF244321}">
                <p14:modId xmlns:p14="http://schemas.microsoft.com/office/powerpoint/2010/main" val="2931426181"/>
              </p:ext>
            </p:extLst>
          </p:nvPr>
        </p:nvGraphicFramePr>
        <p:xfrm>
          <a:off x="8029928" y="2622748"/>
          <a:ext cx="4001230" cy="4033241"/>
        </p:xfrm>
        <a:graphic>
          <a:graphicData uri="http://schemas.openxmlformats.org/drawingml/2006/table">
            <a:tbl>
              <a:tblPr firstRow="1" firstCol="1" bandRow="1">
                <a:tableStyleId>{5C22544A-7EE6-4342-B048-85BDC9FD1C3A}</a:tableStyleId>
              </a:tblPr>
              <a:tblGrid>
                <a:gridCol w="1562805">
                  <a:extLst>
                    <a:ext uri="{9D8B030D-6E8A-4147-A177-3AD203B41FA5}">
                      <a16:colId xmlns:a16="http://schemas.microsoft.com/office/drawing/2014/main" val="3777668777"/>
                    </a:ext>
                  </a:extLst>
                </a:gridCol>
                <a:gridCol w="1187687">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0977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418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2233323"/>
                  </a:ext>
                </a:extLst>
              </a:tr>
              <a:tr h="60232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62" name="文本框 61">
            <a:extLst>
              <a:ext uri="{FF2B5EF4-FFF2-40B4-BE49-F238E27FC236}">
                <a16:creationId xmlns:a16="http://schemas.microsoft.com/office/drawing/2014/main" id="{7D313149-7F56-4B43-9FCB-23D32394CA5F}"/>
              </a:ext>
            </a:extLst>
          </p:cNvPr>
          <p:cNvSpPr txBox="1"/>
          <p:nvPr/>
        </p:nvSpPr>
        <p:spPr>
          <a:xfrm>
            <a:off x="501041" y="2745474"/>
            <a:ext cx="4152673" cy="18488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BrakeCMD := true; ShutOffCMD := false; BrakingCMD := false</a:t>
            </a:r>
          </a:p>
        </p:txBody>
      </p:sp>
      <p:sp>
        <p:nvSpPr>
          <p:cNvPr id="63" name="文本框 62">
            <a:extLst>
              <a:ext uri="{FF2B5EF4-FFF2-40B4-BE49-F238E27FC236}">
                <a16:creationId xmlns:a16="http://schemas.microsoft.com/office/drawing/2014/main" id="{CA106621-B37B-44EC-993F-961BDADF90D6}"/>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4" name="文本框 63">
            <a:extLst>
              <a:ext uri="{FF2B5EF4-FFF2-40B4-BE49-F238E27FC236}">
                <a16:creationId xmlns:a16="http://schemas.microsoft.com/office/drawing/2014/main" id="{941513F0-4751-4D84-9FFE-28C10BB03AC0}"/>
              </a:ext>
            </a:extLst>
          </p:cNvPr>
          <p:cNvSpPr txBox="1"/>
          <p:nvPr/>
        </p:nvSpPr>
        <p:spPr>
          <a:xfrm>
            <a:off x="2851775" y="365676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65" name="文本框 64">
            <a:extLst>
              <a:ext uri="{FF2B5EF4-FFF2-40B4-BE49-F238E27FC236}">
                <a16:creationId xmlns:a16="http://schemas.microsoft.com/office/drawing/2014/main" id="{63F25208-50CC-40F5-BECE-9E980C58F83C}"/>
              </a:ext>
            </a:extLst>
          </p:cNvPr>
          <p:cNvSpPr txBox="1"/>
          <p:nvPr/>
        </p:nvSpPr>
        <p:spPr>
          <a:xfrm>
            <a:off x="3803645" y="440901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66" name="文本框 65">
            <a:extLst>
              <a:ext uri="{FF2B5EF4-FFF2-40B4-BE49-F238E27FC236}">
                <a16:creationId xmlns:a16="http://schemas.microsoft.com/office/drawing/2014/main" id="{4D94BE87-FBC0-48B4-9FF3-4022B3CEDC32}"/>
              </a:ext>
            </a:extLst>
          </p:cNvPr>
          <p:cNvSpPr txBox="1"/>
          <p:nvPr/>
        </p:nvSpPr>
        <p:spPr>
          <a:xfrm>
            <a:off x="4151002" y="367165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67" name="文本框 66">
            <a:extLst>
              <a:ext uri="{FF2B5EF4-FFF2-40B4-BE49-F238E27FC236}">
                <a16:creationId xmlns:a16="http://schemas.microsoft.com/office/drawing/2014/main" id="{E364933F-DAE0-48F1-A2BD-59613347902F}"/>
              </a:ext>
            </a:extLst>
          </p:cNvPr>
          <p:cNvSpPr txBox="1"/>
          <p:nvPr/>
        </p:nvSpPr>
        <p:spPr>
          <a:xfrm>
            <a:off x="4873888" y="511363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68" name="文本框 67">
            <a:extLst>
              <a:ext uri="{FF2B5EF4-FFF2-40B4-BE49-F238E27FC236}">
                <a16:creationId xmlns:a16="http://schemas.microsoft.com/office/drawing/2014/main" id="{AE97E354-3862-4C60-A4A0-3D6D985EFC11}"/>
              </a:ext>
            </a:extLst>
          </p:cNvPr>
          <p:cNvSpPr txBox="1"/>
          <p:nvPr/>
        </p:nvSpPr>
        <p:spPr>
          <a:xfrm>
            <a:off x="5507896" y="417317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69" name="文本框 68">
            <a:extLst>
              <a:ext uri="{FF2B5EF4-FFF2-40B4-BE49-F238E27FC236}">
                <a16:creationId xmlns:a16="http://schemas.microsoft.com/office/drawing/2014/main" id="{526DD358-7E68-4281-880E-2F4FC0D76EE1}"/>
              </a:ext>
            </a:extLst>
          </p:cNvPr>
          <p:cNvSpPr txBox="1"/>
          <p:nvPr/>
        </p:nvSpPr>
        <p:spPr>
          <a:xfrm>
            <a:off x="5774494" y="544568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70" name="文本框 69">
            <a:extLst>
              <a:ext uri="{FF2B5EF4-FFF2-40B4-BE49-F238E27FC236}">
                <a16:creationId xmlns:a16="http://schemas.microsoft.com/office/drawing/2014/main" id="{4BD50138-6FF7-42D7-85E1-40868DB5E30D}"/>
              </a:ext>
            </a:extLst>
          </p:cNvPr>
          <p:cNvSpPr txBox="1"/>
          <p:nvPr/>
        </p:nvSpPr>
        <p:spPr>
          <a:xfrm>
            <a:off x="6415306" y="501803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71" name="文本框 70">
            <a:extLst>
              <a:ext uri="{FF2B5EF4-FFF2-40B4-BE49-F238E27FC236}">
                <a16:creationId xmlns:a16="http://schemas.microsoft.com/office/drawing/2014/main" id="{0031659E-1C71-4665-A68C-E77B17DA9D2F}"/>
              </a:ext>
            </a:extLst>
          </p:cNvPr>
          <p:cNvSpPr txBox="1"/>
          <p:nvPr/>
        </p:nvSpPr>
        <p:spPr>
          <a:xfrm>
            <a:off x="618489" y="6208173"/>
            <a:ext cx="2244512"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sendAntiSkidCmd(AntiSkidCmd)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2" name="文本框 71">
            <a:extLst>
              <a:ext uri="{FF2B5EF4-FFF2-40B4-BE49-F238E27FC236}">
                <a16:creationId xmlns:a16="http://schemas.microsoft.com/office/drawing/2014/main" id="{4372D67E-75E9-49B7-8352-99022BDF7647}"/>
              </a:ext>
            </a:extLst>
          </p:cNvPr>
          <p:cNvSpPr txBox="1"/>
          <p:nvPr/>
        </p:nvSpPr>
        <p:spPr>
          <a:xfrm>
            <a:off x="6602220" y="5241820"/>
            <a:ext cx="1395030"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BRKAntiSkidCMD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3" name="椭圆 72">
            <a:extLst>
              <a:ext uri="{FF2B5EF4-FFF2-40B4-BE49-F238E27FC236}">
                <a16:creationId xmlns:a16="http://schemas.microsoft.com/office/drawing/2014/main" id="{EA8F49FE-172A-4927-96ED-3871B7A450A4}"/>
              </a:ext>
            </a:extLst>
          </p:cNvPr>
          <p:cNvSpPr/>
          <p:nvPr/>
        </p:nvSpPr>
        <p:spPr>
          <a:xfrm>
            <a:off x="6826919" y="573091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4" name="直接箭头连接符 73">
            <a:extLst>
              <a:ext uri="{FF2B5EF4-FFF2-40B4-BE49-F238E27FC236}">
                <a16:creationId xmlns:a16="http://schemas.microsoft.com/office/drawing/2014/main" id="{3BA0AE54-5D47-4B3F-AE64-4AA3DC597E25}"/>
              </a:ext>
            </a:extLst>
          </p:cNvPr>
          <p:cNvCxnSpPr>
            <a:stCxn id="46" idx="6"/>
            <a:endCxn id="73" idx="2"/>
          </p:cNvCxnSpPr>
          <p:nvPr/>
        </p:nvCxnSpPr>
        <p:spPr>
          <a:xfrm flipV="1">
            <a:off x="6173737" y="6019598"/>
            <a:ext cx="653182" cy="923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C8208CFE-6F29-402A-9755-AFBD03591DB3}"/>
              </a:ext>
            </a:extLst>
          </p:cNvPr>
          <p:cNvCxnSpPr>
            <a:stCxn id="47" idx="4"/>
            <a:endCxn id="73" idx="0"/>
          </p:cNvCxnSpPr>
          <p:nvPr/>
        </p:nvCxnSpPr>
        <p:spPr>
          <a:xfrm>
            <a:off x="7242260" y="5184749"/>
            <a:ext cx="9694" cy="546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CCA9BA3A-AA52-4831-B079-18BDEF017C53}"/>
              </a:ext>
            </a:extLst>
          </p:cNvPr>
          <p:cNvSpPr txBox="1"/>
          <p:nvPr/>
        </p:nvSpPr>
        <p:spPr>
          <a:xfrm>
            <a:off x="5847229" y="6241381"/>
            <a:ext cx="1395030"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BRKAntiSkidCMD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313610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06351612"/>
              </p:ext>
            </p:extLst>
          </p:nvPr>
        </p:nvGraphicFramePr>
        <p:xfrm>
          <a:off x="5406887" y="36908"/>
          <a:ext cx="6633653" cy="235758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snedSOCMD(ShutOffCMD)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sendSOCMD(ShutOffCMD)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7</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WheelSpeed &gt; 8</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AntiSkidCMD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8</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WheelSpeed &lt;= 8</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AntiSkidCMD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E003BA40-9110-4C23-A8DE-BD73C92D342A}"/>
              </a:ext>
            </a:extLst>
          </p:cNvPr>
          <p:cNvSpPr/>
          <p:nvPr/>
        </p:nvSpPr>
        <p:spPr>
          <a:xfrm>
            <a:off x="3134796" y="369098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08B90743-14BF-4DB9-A67C-DC03AD57061F}"/>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EFBB7BA5-0485-49EE-9899-0F5D4CCDDB98}"/>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659B50AB-4FE0-4AF2-923A-D7823DB678FB}"/>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EFA6481B-A191-437A-BEE7-E33248EA35B7}"/>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1BAF53B3-CAD3-4F90-9B0A-04AE6C90F46A}"/>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连接符: 肘形 4">
            <a:extLst>
              <a:ext uri="{FF2B5EF4-FFF2-40B4-BE49-F238E27FC236}">
                <a16:creationId xmlns:a16="http://schemas.microsoft.com/office/drawing/2014/main" id="{FEB40E23-3468-4CBE-9812-2C911F3C2581}"/>
              </a:ext>
            </a:extLst>
          </p:cNvPr>
          <p:cNvCxnSpPr>
            <a:cxnSpLocks/>
            <a:stCxn id="39" idx="4"/>
            <a:endCxn id="43" idx="4"/>
          </p:cNvCxnSpPr>
          <p:nvPr/>
        </p:nvCxnSpPr>
        <p:spPr>
          <a:xfrm rot="5400000" flipH="1">
            <a:off x="2745980" y="1802311"/>
            <a:ext cx="2705920" cy="6306028"/>
          </a:xfrm>
          <a:prstGeom prst="curvedConnector3">
            <a:avLst>
              <a:gd name="adj1" fmla="val -844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53C7791-5C58-4C02-8B5F-ACE95265F8A8}"/>
              </a:ext>
            </a:extLst>
          </p:cNvPr>
          <p:cNvCxnSpPr>
            <a:stCxn id="19" idx="6"/>
            <a:endCxn id="21" idx="2"/>
          </p:cNvCxnSpPr>
          <p:nvPr/>
        </p:nvCxnSpPr>
        <p:spPr>
          <a:xfrm flipV="1">
            <a:off x="3984865" y="3891054"/>
            <a:ext cx="585030" cy="886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1386B1B-CF8D-4DD1-A03F-2A3FC1F1D7D3}"/>
              </a:ext>
            </a:extLst>
          </p:cNvPr>
          <p:cNvCxnSpPr>
            <a:stCxn id="19" idx="5"/>
            <a:endCxn id="20" idx="0"/>
          </p:cNvCxnSpPr>
          <p:nvPr/>
        </p:nvCxnSpPr>
        <p:spPr>
          <a:xfrm>
            <a:off x="3860375" y="4183808"/>
            <a:ext cx="368305" cy="5733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871F84-B987-4F01-8F26-0530F1EE2866}"/>
              </a:ext>
            </a:extLst>
          </p:cNvPr>
          <p:cNvCxnSpPr>
            <a:stCxn id="21" idx="5"/>
            <a:endCxn id="22"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BA5EF9B-A2F2-472B-9A1D-26DE65DF17FA}"/>
              </a:ext>
            </a:extLst>
          </p:cNvPr>
          <p:cNvCxnSpPr>
            <a:stCxn id="20" idx="6"/>
            <a:endCxn id="22"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FBE31D6-011F-4413-9951-1B8DCAB37420}"/>
              </a:ext>
            </a:extLst>
          </p:cNvPr>
          <p:cNvCxnSpPr>
            <a:cxnSpLocks/>
            <a:stCxn id="22" idx="4"/>
            <a:endCxn id="23"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C551171-FAEC-42BC-88DE-CD6F3BD142B3}"/>
              </a:ext>
            </a:extLst>
          </p:cNvPr>
          <p:cNvCxnSpPr>
            <a:stCxn id="22" idx="6"/>
            <a:endCxn id="24"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CEC9BF2-7ABF-4376-AF39-BA9D13C168DE}"/>
              </a:ext>
            </a:extLst>
          </p:cNvPr>
          <p:cNvSpPr/>
          <p:nvPr/>
        </p:nvSpPr>
        <p:spPr>
          <a:xfrm>
            <a:off x="1824561" y="3357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7" name="直接箭头连接符 96">
            <a:extLst>
              <a:ext uri="{FF2B5EF4-FFF2-40B4-BE49-F238E27FC236}">
                <a16:creationId xmlns:a16="http://schemas.microsoft.com/office/drawing/2014/main" id="{8EF4C0F0-5BF4-40B9-B6A1-A05E46D62213}"/>
              </a:ext>
            </a:extLst>
          </p:cNvPr>
          <p:cNvCxnSpPr>
            <a:cxnSpLocks/>
            <a:stCxn id="43" idx="5"/>
            <a:endCxn id="50" idx="2"/>
          </p:cNvCxnSpPr>
          <p:nvPr/>
        </p:nvCxnSpPr>
        <p:spPr>
          <a:xfrm>
            <a:off x="1246470" y="3517810"/>
            <a:ext cx="578091" cy="128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DC43651F-83F4-49FF-BB98-DACFE6265EF7}"/>
              </a:ext>
            </a:extLst>
          </p:cNvPr>
          <p:cNvCxnSpPr>
            <a:cxnSpLocks/>
            <a:stCxn id="50" idx="5"/>
            <a:endCxn id="19" idx="2"/>
          </p:cNvCxnSpPr>
          <p:nvPr/>
        </p:nvCxnSpPr>
        <p:spPr>
          <a:xfrm>
            <a:off x="2550140" y="3850810"/>
            <a:ext cx="584656" cy="128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57E2524-E5F8-4FB3-BC37-E94F9DB0F7A9}"/>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E01EF304-8044-4349-B4C2-30BDD7F4C942}"/>
              </a:ext>
            </a:extLst>
          </p:cNvPr>
          <p:cNvCxnSpPr>
            <a:endCxn id="43"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730618059"/>
              </p:ext>
            </p:extLst>
          </p:nvPr>
        </p:nvGraphicFramePr>
        <p:xfrm>
          <a:off x="8029928" y="2622748"/>
          <a:ext cx="4001230" cy="4033241"/>
        </p:xfrm>
        <a:graphic>
          <a:graphicData uri="http://schemas.openxmlformats.org/drawingml/2006/table">
            <a:tbl>
              <a:tblPr firstRow="1" firstCol="1" bandRow="1">
                <a:tableStyleId>{5C22544A-7EE6-4342-B048-85BDC9FD1C3A}</a:tableStyleId>
              </a:tblPr>
              <a:tblGrid>
                <a:gridCol w="1562805">
                  <a:extLst>
                    <a:ext uri="{9D8B030D-6E8A-4147-A177-3AD203B41FA5}">
                      <a16:colId xmlns:a16="http://schemas.microsoft.com/office/drawing/2014/main" val="3777668777"/>
                    </a:ext>
                  </a:extLst>
                </a:gridCol>
                <a:gridCol w="1187687">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0977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418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2233323"/>
                  </a:ext>
                </a:extLst>
              </a:tr>
              <a:tr h="60232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81" name="文本框 80">
            <a:extLst>
              <a:ext uri="{FF2B5EF4-FFF2-40B4-BE49-F238E27FC236}">
                <a16:creationId xmlns:a16="http://schemas.microsoft.com/office/drawing/2014/main" id="{B2476438-3CD5-41D9-A39E-9ECC92E1F37A}"/>
              </a:ext>
            </a:extLst>
          </p:cNvPr>
          <p:cNvSpPr txBox="1"/>
          <p:nvPr/>
        </p:nvSpPr>
        <p:spPr>
          <a:xfrm>
            <a:off x="501041" y="2745474"/>
            <a:ext cx="4152673" cy="18488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BrakeCMD := true; ShutOffCMD := false; BrakingCMD := false</a:t>
            </a:r>
          </a:p>
        </p:txBody>
      </p:sp>
      <p:sp>
        <p:nvSpPr>
          <p:cNvPr id="82" name="文本框 81">
            <a:extLst>
              <a:ext uri="{FF2B5EF4-FFF2-40B4-BE49-F238E27FC236}">
                <a16:creationId xmlns:a16="http://schemas.microsoft.com/office/drawing/2014/main" id="{61474C50-F6B8-4A67-83BD-B813541E5069}"/>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3" name="文本框 82">
            <a:extLst>
              <a:ext uri="{FF2B5EF4-FFF2-40B4-BE49-F238E27FC236}">
                <a16:creationId xmlns:a16="http://schemas.microsoft.com/office/drawing/2014/main" id="{8A3981A7-46A3-453B-8529-0506671892ED}"/>
              </a:ext>
            </a:extLst>
          </p:cNvPr>
          <p:cNvSpPr txBox="1"/>
          <p:nvPr/>
        </p:nvSpPr>
        <p:spPr>
          <a:xfrm>
            <a:off x="2851775" y="365676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84" name="文本框 83">
            <a:extLst>
              <a:ext uri="{FF2B5EF4-FFF2-40B4-BE49-F238E27FC236}">
                <a16:creationId xmlns:a16="http://schemas.microsoft.com/office/drawing/2014/main" id="{25E1959B-2310-42B2-AB4C-85F143A65CCC}"/>
              </a:ext>
            </a:extLst>
          </p:cNvPr>
          <p:cNvSpPr txBox="1"/>
          <p:nvPr/>
        </p:nvSpPr>
        <p:spPr>
          <a:xfrm>
            <a:off x="3803645" y="440901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85" name="文本框 84">
            <a:extLst>
              <a:ext uri="{FF2B5EF4-FFF2-40B4-BE49-F238E27FC236}">
                <a16:creationId xmlns:a16="http://schemas.microsoft.com/office/drawing/2014/main" id="{B81A2A18-26BC-41BE-8C79-1BBEDF40CD04}"/>
              </a:ext>
            </a:extLst>
          </p:cNvPr>
          <p:cNvSpPr txBox="1"/>
          <p:nvPr/>
        </p:nvSpPr>
        <p:spPr>
          <a:xfrm>
            <a:off x="4151002" y="367165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86" name="文本框 85">
            <a:extLst>
              <a:ext uri="{FF2B5EF4-FFF2-40B4-BE49-F238E27FC236}">
                <a16:creationId xmlns:a16="http://schemas.microsoft.com/office/drawing/2014/main" id="{5535E10A-4256-47BA-A050-3F9A6D9ED357}"/>
              </a:ext>
            </a:extLst>
          </p:cNvPr>
          <p:cNvSpPr txBox="1"/>
          <p:nvPr/>
        </p:nvSpPr>
        <p:spPr>
          <a:xfrm>
            <a:off x="4873888" y="511363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87" name="文本框 86">
            <a:extLst>
              <a:ext uri="{FF2B5EF4-FFF2-40B4-BE49-F238E27FC236}">
                <a16:creationId xmlns:a16="http://schemas.microsoft.com/office/drawing/2014/main" id="{C0DF46E0-470C-403D-A25D-558A221767C6}"/>
              </a:ext>
            </a:extLst>
          </p:cNvPr>
          <p:cNvSpPr txBox="1"/>
          <p:nvPr/>
        </p:nvSpPr>
        <p:spPr>
          <a:xfrm>
            <a:off x="5507896" y="417317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88" name="文本框 87">
            <a:extLst>
              <a:ext uri="{FF2B5EF4-FFF2-40B4-BE49-F238E27FC236}">
                <a16:creationId xmlns:a16="http://schemas.microsoft.com/office/drawing/2014/main" id="{B1B8FF41-2685-4EC7-8332-8A6C74477B78}"/>
              </a:ext>
            </a:extLst>
          </p:cNvPr>
          <p:cNvSpPr txBox="1"/>
          <p:nvPr/>
        </p:nvSpPr>
        <p:spPr>
          <a:xfrm>
            <a:off x="5774494" y="544568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89" name="文本框 88">
            <a:extLst>
              <a:ext uri="{FF2B5EF4-FFF2-40B4-BE49-F238E27FC236}">
                <a16:creationId xmlns:a16="http://schemas.microsoft.com/office/drawing/2014/main" id="{F97EA1D5-C00F-454E-BB88-39EEB78AB195}"/>
              </a:ext>
            </a:extLst>
          </p:cNvPr>
          <p:cNvSpPr txBox="1"/>
          <p:nvPr/>
        </p:nvSpPr>
        <p:spPr>
          <a:xfrm>
            <a:off x="6415306" y="501803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37" name="文本框 36">
            <a:extLst>
              <a:ext uri="{FF2B5EF4-FFF2-40B4-BE49-F238E27FC236}">
                <a16:creationId xmlns:a16="http://schemas.microsoft.com/office/drawing/2014/main" id="{4D59D056-4B91-4CD2-A9C9-5BD0327F6B7A}"/>
              </a:ext>
            </a:extLst>
          </p:cNvPr>
          <p:cNvSpPr txBox="1"/>
          <p:nvPr/>
        </p:nvSpPr>
        <p:spPr>
          <a:xfrm>
            <a:off x="618489" y="6208173"/>
            <a:ext cx="2244512"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sendAntiSkidCmd(AntiSkidCmd)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8" name="文本框 37">
            <a:extLst>
              <a:ext uri="{FF2B5EF4-FFF2-40B4-BE49-F238E27FC236}">
                <a16:creationId xmlns:a16="http://schemas.microsoft.com/office/drawing/2014/main" id="{3DABA4D2-92E8-4708-8BFB-78EBF777D965}"/>
              </a:ext>
            </a:extLst>
          </p:cNvPr>
          <p:cNvSpPr txBox="1"/>
          <p:nvPr/>
        </p:nvSpPr>
        <p:spPr>
          <a:xfrm>
            <a:off x="6602220" y="5241820"/>
            <a:ext cx="1395030"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BRKAntiSkidCMD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9" name="椭圆 38">
            <a:extLst>
              <a:ext uri="{FF2B5EF4-FFF2-40B4-BE49-F238E27FC236}">
                <a16:creationId xmlns:a16="http://schemas.microsoft.com/office/drawing/2014/main" id="{337CA6AB-EA99-4CA7-9FA3-35D97EB04AB0}"/>
              </a:ext>
            </a:extLst>
          </p:cNvPr>
          <p:cNvSpPr/>
          <p:nvPr/>
        </p:nvSpPr>
        <p:spPr>
          <a:xfrm>
            <a:off x="6826919" y="573091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箭头连接符 3">
            <a:extLst>
              <a:ext uri="{FF2B5EF4-FFF2-40B4-BE49-F238E27FC236}">
                <a16:creationId xmlns:a16="http://schemas.microsoft.com/office/drawing/2014/main" id="{03B3BB68-E9E1-4272-BC9A-26CC97CAD3C9}"/>
              </a:ext>
            </a:extLst>
          </p:cNvPr>
          <p:cNvCxnSpPr>
            <a:stCxn id="23" idx="6"/>
            <a:endCxn id="39" idx="2"/>
          </p:cNvCxnSpPr>
          <p:nvPr/>
        </p:nvCxnSpPr>
        <p:spPr>
          <a:xfrm flipV="1">
            <a:off x="6173737" y="6019598"/>
            <a:ext cx="653182" cy="923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FA113B88-2DB9-4C8B-BD37-97B97303FFEA}"/>
              </a:ext>
            </a:extLst>
          </p:cNvPr>
          <p:cNvCxnSpPr>
            <a:stCxn id="24" idx="4"/>
            <a:endCxn id="39" idx="0"/>
          </p:cNvCxnSpPr>
          <p:nvPr/>
        </p:nvCxnSpPr>
        <p:spPr>
          <a:xfrm>
            <a:off x="7242260" y="5184749"/>
            <a:ext cx="9694" cy="546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AAF2402-96C4-4190-B583-C8A21D10C340}"/>
              </a:ext>
            </a:extLst>
          </p:cNvPr>
          <p:cNvSpPr txBox="1"/>
          <p:nvPr/>
        </p:nvSpPr>
        <p:spPr>
          <a:xfrm>
            <a:off x="5847229" y="6241381"/>
            <a:ext cx="1395030"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BRKAntiSkidCMD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759065221"/>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8534</TotalTime>
  <Words>1449</Words>
  <Application>Microsoft Office PowerPoint</Application>
  <PresentationFormat>宽屏</PresentationFormat>
  <Paragraphs>499</Paragraphs>
  <Slides>13</Slides>
  <Notes>1</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1_Office 主题​​</vt:lpstr>
      <vt:lpstr>PowerPoint 演示文稿</vt:lpstr>
      <vt:lpstr>Metering Valve</vt:lpstr>
      <vt:lpstr>PowerPoint 演示文稿</vt:lpstr>
      <vt:lpstr>Shutoff Valve</vt:lpstr>
      <vt:lpstr>Hydraulic Pump</vt:lpstr>
      <vt:lpstr>Accumulator</vt:lpstr>
      <vt:lpstr>Parking Brake</vt:lpstr>
      <vt:lpstr>BSCU</vt:lpstr>
      <vt:lpstr>BSCU</vt:lpstr>
      <vt:lpstr>Selector Valve</vt:lpstr>
      <vt:lpstr>Anti-Skid Valve</vt:lpstr>
      <vt:lpstr>Anti-Skid Valve</vt:lpstr>
      <vt:lpstr>Wheel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旭东 唐</dc:creator>
  <cp:lastModifiedBy>旭东 唐</cp:lastModifiedBy>
  <cp:revision>125</cp:revision>
  <dcterms:created xsi:type="dcterms:W3CDTF">2020-03-06T06:21:20Z</dcterms:created>
  <dcterms:modified xsi:type="dcterms:W3CDTF">2020-05-13T02:30:20Z</dcterms:modified>
</cp:coreProperties>
</file>