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5" r:id="rId2"/>
    <p:sldId id="276" r:id="rId3"/>
    <p:sldId id="277" r:id="rId4"/>
    <p:sldId id="278" r:id="rId5"/>
    <p:sldId id="279" r:id="rId6"/>
    <p:sldId id="281" r:id="rId7"/>
    <p:sldId id="280" r:id="rId8"/>
    <p:sldId id="282" r:id="rId9"/>
    <p:sldId id="258" r:id="rId10"/>
    <p:sldId id="259" r:id="rId11"/>
    <p:sldId id="260" r:id="rId12"/>
    <p:sldId id="261" r:id="rId13"/>
    <p:sldId id="262" r:id="rId14"/>
    <p:sldId id="263" r:id="rId15"/>
    <p:sldId id="264" r:id="rId16"/>
    <p:sldId id="265" r:id="rId17"/>
    <p:sldId id="271" r:id="rId18"/>
    <p:sldId id="272" r:id="rId19"/>
    <p:sldId id="273"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重构BSCU" id="{F862872C-9DC5-462F-B4CA-9B3838EFDE5D}">
          <p14:sldIdLst>
            <p14:sldId id="275"/>
            <p14:sldId id="276"/>
            <p14:sldId id="277"/>
            <p14:sldId id="278"/>
            <p14:sldId id="279"/>
            <p14:sldId id="281"/>
            <p14:sldId id="280"/>
            <p14:sldId id="282"/>
          </p14:sldIdLst>
        </p14:section>
        <p14:section name="OtherComponents" id="{B1740059-B7BB-4E48-AD79-584BE2B8C7E1}">
          <p14:sldIdLst>
            <p14:sldId id="258"/>
            <p14:sldId id="259"/>
            <p14:sldId id="260"/>
            <p14:sldId id="261"/>
            <p14:sldId id="262"/>
            <p14:sldId id="263"/>
            <p14:sldId id="264"/>
            <p14:sldId id="265"/>
          </p14:sldIdLst>
        </p14:section>
        <p14:section name="Extended" id="{2FBC246F-CC73-46BD-A4A1-E21A7007FAF2}">
          <p14:sldIdLst>
            <p14:sldId id="271"/>
            <p14:sldId id="272"/>
            <p14:sldId id="27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旭东 唐" initials="旭东" lastIdx="1" clrIdx="0">
    <p:extLst>
      <p:ext uri="{19B8F6BF-5375-455C-9EA6-DF929625EA0E}">
        <p15:presenceInfo xmlns:p15="http://schemas.microsoft.com/office/powerpoint/2012/main" userId="feac09070b49c7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3826" autoAdjust="0"/>
  </p:normalViewPr>
  <p:slideViewPr>
    <p:cSldViewPr snapToGrid="0">
      <p:cViewPr>
        <p:scale>
          <a:sx n="82" d="100"/>
          <a:sy n="82" d="100"/>
        </p:scale>
        <p:origin x="40" y="-3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B786B-720D-4231-BCE4-B03723C7EEF3}" type="datetimeFigureOut">
              <a:rPr lang="zh-CN" altLang="en-US" smtClean="0"/>
              <a:t>2020/5/18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CA028-3C45-4638-A73A-3C4EE1C6DAEB}" type="slidenum">
              <a:rPr lang="zh-CN" altLang="en-US" smtClean="0"/>
              <a:t>‹#›</a:t>
            </a:fld>
            <a:endParaRPr lang="zh-CN" altLang="en-US"/>
          </a:p>
        </p:txBody>
      </p:sp>
    </p:spTree>
    <p:extLst>
      <p:ext uri="{BB962C8B-B14F-4D97-AF65-F5344CB8AC3E}">
        <p14:creationId xmlns:p14="http://schemas.microsoft.com/office/powerpoint/2010/main" val="129095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83470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92895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6180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302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97751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902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2332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91371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F3EBA66-C72F-42E3-862B-D7EB106D1A57}" type="datetimeFigureOut">
              <a:rPr lang="zh-CN" altLang="en-US" smtClean="0"/>
              <a:t>2020/5/18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02661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91813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F3EBA66-C72F-42E3-862B-D7EB106D1A57}" type="datetimeFigureOut">
              <a:rPr lang="zh-CN" altLang="en-US" smtClean="0"/>
              <a:t>2020/5/18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98184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F3EBA66-C72F-42E3-862B-D7EB106D1A57}" type="datetimeFigureOut">
              <a:rPr lang="zh-CN" altLang="en-US" smtClean="0"/>
              <a:t>2020/5/18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64741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3EBA66-C72F-42E3-862B-D7EB106D1A57}" type="datetimeFigureOut">
              <a:rPr lang="zh-CN" altLang="en-US" smtClean="0"/>
              <a:t>2020/5/18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137212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83451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F3EBA66-C72F-42E3-862B-D7EB106D1A57}" type="datetimeFigureOut">
              <a:rPr lang="zh-CN" altLang="en-US" smtClean="0"/>
              <a:t>2020/5/18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241706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EBA66-C72F-42E3-862B-D7EB106D1A57}" type="datetimeFigureOut">
              <a:rPr lang="zh-CN" altLang="en-US" smtClean="0"/>
              <a:t>2020/5/18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23454-613B-4282-B149-11B32EFC793A}" type="slidenum">
              <a:rPr lang="zh-CN" altLang="en-US" smtClean="0"/>
              <a:t>‹#›</a:t>
            </a:fld>
            <a:endParaRPr lang="zh-CN" altLang="en-US"/>
          </a:p>
        </p:txBody>
      </p:sp>
    </p:spTree>
    <p:extLst>
      <p:ext uri="{BB962C8B-B14F-4D97-AF65-F5344CB8AC3E}">
        <p14:creationId xmlns:p14="http://schemas.microsoft.com/office/powerpoint/2010/main" val="3381887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1046530" y="1117067"/>
            <a:ext cx="3252842" cy="5416898"/>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8171122" y="5585088"/>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2" name="矩形 31">
            <a:extLst>
              <a:ext uri="{FF2B5EF4-FFF2-40B4-BE49-F238E27FC236}">
                <a16:creationId xmlns:a16="http://schemas.microsoft.com/office/drawing/2014/main" id="{EE193927-43A9-4C0A-9F0A-DDE366974F78}"/>
              </a:ext>
            </a:extLst>
          </p:cNvPr>
          <p:cNvSpPr/>
          <p:nvPr/>
        </p:nvSpPr>
        <p:spPr bwMode="auto">
          <a:xfrm>
            <a:off x="1888264" y="127197"/>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Avionics</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5" name="流程图: 接点 34">
            <a:extLst>
              <a:ext uri="{FF2B5EF4-FFF2-40B4-BE49-F238E27FC236}">
                <a16:creationId xmlns:a16="http://schemas.microsoft.com/office/drawing/2014/main" id="{7DF2118C-E9A1-4EE5-99C8-C0EF8EE3CFCD}"/>
              </a:ext>
            </a:extLst>
          </p:cNvPr>
          <p:cNvSpPr/>
          <p:nvPr/>
        </p:nvSpPr>
        <p:spPr bwMode="auto">
          <a:xfrm>
            <a:off x="8891476" y="624834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1281591" y="1415802"/>
            <a:ext cx="2784595" cy="4841256"/>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BSCU1</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8111839" y="238938"/>
            <a:ext cx="1693747" cy="737639"/>
          </a:xfrm>
          <a:prstGeom prst="round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Blue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8239861" y="110027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8" name="直接箭头连接符 57">
            <a:extLst>
              <a:ext uri="{FF2B5EF4-FFF2-40B4-BE49-F238E27FC236}">
                <a16:creationId xmlns:a16="http://schemas.microsoft.com/office/drawing/2014/main" id="{4B9475E5-2ED7-45D0-871A-EAEBB3343BBD}"/>
              </a:ext>
            </a:extLst>
          </p:cNvPr>
          <p:cNvCxnSpPr>
            <a:cxnSpLocks/>
            <a:stCxn id="32" idx="2"/>
          </p:cNvCxnSpPr>
          <p:nvPr/>
        </p:nvCxnSpPr>
        <p:spPr>
          <a:xfrm>
            <a:off x="2675856" y="864836"/>
            <a:ext cx="0" cy="527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7A6F35CE-E726-42CF-8F01-854911233F34}"/>
              </a:ext>
            </a:extLst>
          </p:cNvPr>
          <p:cNvSpPr txBox="1"/>
          <p:nvPr/>
        </p:nvSpPr>
        <p:spPr>
          <a:xfrm>
            <a:off x="2162734" y="868355"/>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2" name="矩形 61">
            <a:extLst>
              <a:ext uri="{FF2B5EF4-FFF2-40B4-BE49-F238E27FC236}">
                <a16:creationId xmlns:a16="http://schemas.microsoft.com/office/drawing/2014/main" id="{DE3026ED-9151-4A4D-B55B-89E540F28F28}"/>
              </a:ext>
            </a:extLst>
          </p:cNvPr>
          <p:cNvSpPr/>
          <p:nvPr/>
        </p:nvSpPr>
        <p:spPr bwMode="auto">
          <a:xfrm>
            <a:off x="10492259" y="5583194"/>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Braking Pedal</a:t>
            </a:r>
          </a:p>
        </p:txBody>
      </p:sp>
      <p:sp>
        <p:nvSpPr>
          <p:cNvPr id="69" name="文本框 68">
            <a:extLst>
              <a:ext uri="{FF2B5EF4-FFF2-40B4-BE49-F238E27FC236}">
                <a16:creationId xmlns:a16="http://schemas.microsoft.com/office/drawing/2014/main" id="{56CCB5CC-E7CD-49AC-B3DE-A88E231901AC}"/>
              </a:ext>
            </a:extLst>
          </p:cNvPr>
          <p:cNvSpPr txBox="1"/>
          <p:nvPr/>
        </p:nvSpPr>
        <p:spPr>
          <a:xfrm>
            <a:off x="9359397" y="6337940"/>
            <a:ext cx="185499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Mechanical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61A6944A-A376-4748-94FF-1F1B07810753}"/>
              </a:ext>
            </a:extLst>
          </p:cNvPr>
          <p:cNvSpPr txBox="1"/>
          <p:nvPr/>
        </p:nvSpPr>
        <p:spPr>
          <a:xfrm>
            <a:off x="8696562" y="1739990"/>
            <a:ext cx="1374094"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(Reserve)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4" name="矩形: 圆角 73">
            <a:extLst>
              <a:ext uri="{FF2B5EF4-FFF2-40B4-BE49-F238E27FC236}">
                <a16:creationId xmlns:a16="http://schemas.microsoft.com/office/drawing/2014/main" id="{66BA5A83-9770-45AB-8FEA-A6A632DAACB0}"/>
              </a:ext>
            </a:extLst>
          </p:cNvPr>
          <p:cNvSpPr/>
          <p:nvPr/>
        </p:nvSpPr>
        <p:spPr>
          <a:xfrm>
            <a:off x="10367519" y="1809387"/>
            <a:ext cx="1693747" cy="737639"/>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Accumulator</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85" name="矩形 84">
            <a:extLst>
              <a:ext uri="{FF2B5EF4-FFF2-40B4-BE49-F238E27FC236}">
                <a16:creationId xmlns:a16="http://schemas.microsoft.com/office/drawing/2014/main" id="{0C0135B3-19A8-4E72-BC60-84C30079DBE9}"/>
              </a:ext>
            </a:extLst>
          </p:cNvPr>
          <p:cNvSpPr/>
          <p:nvPr/>
        </p:nvSpPr>
        <p:spPr bwMode="auto">
          <a:xfrm>
            <a:off x="8173683" y="4088172"/>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Anti-Skid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39" name="直接连接符 38">
            <a:extLst>
              <a:ext uri="{FF2B5EF4-FFF2-40B4-BE49-F238E27FC236}">
                <a16:creationId xmlns:a16="http://schemas.microsoft.com/office/drawing/2014/main" id="{DFE090B6-87AE-41B6-B569-06950D0D5E2E}"/>
              </a:ext>
            </a:extLst>
          </p:cNvPr>
          <p:cNvCxnSpPr>
            <a:stCxn id="85" idx="2"/>
            <a:endCxn id="9" idx="0"/>
          </p:cNvCxnSpPr>
          <p:nvPr/>
        </p:nvCxnSpPr>
        <p:spPr>
          <a:xfrm flipH="1">
            <a:off x="8958714" y="4825811"/>
            <a:ext cx="2561" cy="7592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708F387E-7319-4378-B99D-F4E0A86A02C9}"/>
              </a:ext>
            </a:extLst>
          </p:cNvPr>
          <p:cNvSpPr txBox="1"/>
          <p:nvPr/>
        </p:nvSpPr>
        <p:spPr>
          <a:xfrm>
            <a:off x="8239048" y="5026635"/>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2" name="连接符: 肘形 91">
            <a:extLst>
              <a:ext uri="{FF2B5EF4-FFF2-40B4-BE49-F238E27FC236}">
                <a16:creationId xmlns:a16="http://schemas.microsoft.com/office/drawing/2014/main" id="{946F96C0-B6D8-4184-97B0-B2DC8A955CBB}"/>
              </a:ext>
            </a:extLst>
          </p:cNvPr>
          <p:cNvCxnSpPr>
            <a:cxnSpLocks/>
            <a:stCxn id="62" idx="1"/>
            <a:endCxn id="9" idx="3"/>
          </p:cNvCxnSpPr>
          <p:nvPr/>
        </p:nvCxnSpPr>
        <p:spPr>
          <a:xfrm rot="10800000" flipV="1">
            <a:off x="9746307" y="5952014"/>
            <a:ext cx="745953" cy="189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07C18BE2-3A39-40BE-9F93-9D19E3DDF373}"/>
              </a:ext>
            </a:extLst>
          </p:cNvPr>
          <p:cNvSpPr/>
          <p:nvPr/>
        </p:nvSpPr>
        <p:spPr bwMode="auto">
          <a:xfrm>
            <a:off x="5507070" y="3014413"/>
            <a:ext cx="4725325" cy="641871"/>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Selector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CBE41569-9B76-4666-8EEE-4E3B68E0767C}"/>
              </a:ext>
            </a:extLst>
          </p:cNvPr>
          <p:cNvCxnSpPr>
            <a:cxnSpLocks/>
            <a:stCxn id="3" idx="2"/>
          </p:cNvCxnSpPr>
          <p:nvPr/>
        </p:nvCxnSpPr>
        <p:spPr>
          <a:xfrm>
            <a:off x="8958713" y="976577"/>
            <a:ext cx="0" cy="20349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6772615-29AA-43F7-82EE-57EEB6A911BD}"/>
              </a:ext>
            </a:extLst>
          </p:cNvPr>
          <p:cNvCxnSpPr>
            <a:endCxn id="85" idx="0"/>
          </p:cNvCxnSpPr>
          <p:nvPr/>
        </p:nvCxnSpPr>
        <p:spPr>
          <a:xfrm>
            <a:off x="8958713" y="3656284"/>
            <a:ext cx="2562" cy="4318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1FDB8AAB-1E39-41B7-9D72-A37349A85D58}"/>
              </a:ext>
            </a:extLst>
          </p:cNvPr>
          <p:cNvSpPr txBox="1"/>
          <p:nvPr/>
        </p:nvSpPr>
        <p:spPr>
          <a:xfrm>
            <a:off x="8245772" y="373982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6" name="矩形 75">
            <a:extLst>
              <a:ext uri="{FF2B5EF4-FFF2-40B4-BE49-F238E27FC236}">
                <a16:creationId xmlns:a16="http://schemas.microsoft.com/office/drawing/2014/main" id="{0267420F-42C2-4EAD-B82F-70DE4584FCC7}"/>
              </a:ext>
            </a:extLst>
          </p:cNvPr>
          <p:cNvSpPr/>
          <p:nvPr/>
        </p:nvSpPr>
        <p:spPr bwMode="auto">
          <a:xfrm>
            <a:off x="6011387" y="1536259"/>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Shutoff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77" name="矩形 76">
            <a:extLst>
              <a:ext uri="{FF2B5EF4-FFF2-40B4-BE49-F238E27FC236}">
                <a16:creationId xmlns:a16="http://schemas.microsoft.com/office/drawing/2014/main" id="{848CB7D5-468D-4F77-9A27-08B3F9956B80}"/>
              </a:ext>
            </a:extLst>
          </p:cNvPr>
          <p:cNvSpPr/>
          <p:nvPr/>
        </p:nvSpPr>
        <p:spPr bwMode="auto">
          <a:xfrm>
            <a:off x="6004451" y="4866207"/>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78" name="直接连接符 77">
            <a:extLst>
              <a:ext uri="{FF2B5EF4-FFF2-40B4-BE49-F238E27FC236}">
                <a16:creationId xmlns:a16="http://schemas.microsoft.com/office/drawing/2014/main" id="{4295AFDA-2F57-43D9-A669-73D09C378EE1}"/>
              </a:ext>
            </a:extLst>
          </p:cNvPr>
          <p:cNvCxnSpPr>
            <a:cxnSpLocks/>
            <a:stCxn id="81" idx="2"/>
            <a:endCxn id="76" idx="0"/>
          </p:cNvCxnSpPr>
          <p:nvPr/>
        </p:nvCxnSpPr>
        <p:spPr>
          <a:xfrm>
            <a:off x="6798978" y="976577"/>
            <a:ext cx="1" cy="5596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流程图: 接点 79">
            <a:extLst>
              <a:ext uri="{FF2B5EF4-FFF2-40B4-BE49-F238E27FC236}">
                <a16:creationId xmlns:a16="http://schemas.microsoft.com/office/drawing/2014/main" id="{3D452FBE-C382-46A1-B3FC-D706E5C598E6}"/>
              </a:ext>
            </a:extLst>
          </p:cNvPr>
          <p:cNvSpPr/>
          <p:nvPr/>
        </p:nvSpPr>
        <p:spPr bwMode="auto">
          <a:xfrm>
            <a:off x="6735340" y="551785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81" name="矩形: 圆角 80">
            <a:extLst>
              <a:ext uri="{FF2B5EF4-FFF2-40B4-BE49-F238E27FC236}">
                <a16:creationId xmlns:a16="http://schemas.microsoft.com/office/drawing/2014/main" id="{BC0C8175-CE75-4F8D-AA7E-B4C08101FAD3}"/>
              </a:ext>
            </a:extLst>
          </p:cNvPr>
          <p:cNvSpPr/>
          <p:nvPr/>
        </p:nvSpPr>
        <p:spPr>
          <a:xfrm>
            <a:off x="5952104" y="238938"/>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Green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83" name="文本框 82">
            <a:extLst>
              <a:ext uri="{FF2B5EF4-FFF2-40B4-BE49-F238E27FC236}">
                <a16:creationId xmlns:a16="http://schemas.microsoft.com/office/drawing/2014/main" id="{C8B7784E-6421-40BE-A3C6-CBCFB3158DD8}"/>
              </a:ext>
            </a:extLst>
          </p:cNvPr>
          <p:cNvSpPr txBox="1"/>
          <p:nvPr/>
        </p:nvSpPr>
        <p:spPr>
          <a:xfrm>
            <a:off x="6080126" y="1106204"/>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0" name="直接连接符 39">
            <a:extLst>
              <a:ext uri="{FF2B5EF4-FFF2-40B4-BE49-F238E27FC236}">
                <a16:creationId xmlns:a16="http://schemas.microsoft.com/office/drawing/2014/main" id="{91B58F76-6FC6-422E-8184-2A06BC60AF7B}"/>
              </a:ext>
            </a:extLst>
          </p:cNvPr>
          <p:cNvCxnSpPr>
            <a:cxnSpLocks/>
            <a:stCxn id="76" idx="2"/>
          </p:cNvCxnSpPr>
          <p:nvPr/>
        </p:nvCxnSpPr>
        <p:spPr>
          <a:xfrm flipH="1">
            <a:off x="6798978" y="2273898"/>
            <a:ext cx="1" cy="73763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9388200-19E9-43AF-93E5-D3EB44A70108}"/>
              </a:ext>
            </a:extLst>
          </p:cNvPr>
          <p:cNvCxnSpPr>
            <a:cxnSpLocks/>
            <a:stCxn id="77" idx="0"/>
          </p:cNvCxnSpPr>
          <p:nvPr/>
        </p:nvCxnSpPr>
        <p:spPr>
          <a:xfrm flipV="1">
            <a:off x="6792043" y="3663182"/>
            <a:ext cx="0" cy="120302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B0EA68FB-3853-4EB9-A42F-B3991CD4565C}"/>
              </a:ext>
            </a:extLst>
          </p:cNvPr>
          <p:cNvSpPr txBox="1"/>
          <p:nvPr/>
        </p:nvSpPr>
        <p:spPr>
          <a:xfrm>
            <a:off x="6087361" y="2426981"/>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7" name="文本框 86">
            <a:extLst>
              <a:ext uri="{FF2B5EF4-FFF2-40B4-BE49-F238E27FC236}">
                <a16:creationId xmlns:a16="http://schemas.microsoft.com/office/drawing/2014/main" id="{1C90BCF7-52DE-4E9B-8F1B-B74B5C00BEFA}"/>
              </a:ext>
            </a:extLst>
          </p:cNvPr>
          <p:cNvSpPr txBox="1"/>
          <p:nvPr/>
        </p:nvSpPr>
        <p:spPr>
          <a:xfrm>
            <a:off x="6077038" y="3663182"/>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6" name="弧形 105">
            <a:extLst>
              <a:ext uri="{FF2B5EF4-FFF2-40B4-BE49-F238E27FC236}">
                <a16:creationId xmlns:a16="http://schemas.microsoft.com/office/drawing/2014/main" id="{3BED9098-B2C7-4BF0-9C2D-CDF89AAB8F22}"/>
              </a:ext>
            </a:extLst>
          </p:cNvPr>
          <p:cNvSpPr/>
          <p:nvPr/>
        </p:nvSpPr>
        <p:spPr>
          <a:xfrm>
            <a:off x="6726166" y="4396799"/>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11" name="直接箭头连接符 110">
            <a:extLst>
              <a:ext uri="{FF2B5EF4-FFF2-40B4-BE49-F238E27FC236}">
                <a16:creationId xmlns:a16="http://schemas.microsoft.com/office/drawing/2014/main" id="{D9BC4FFF-82C4-4055-A84A-5DE93CB33340}"/>
              </a:ext>
            </a:extLst>
          </p:cNvPr>
          <p:cNvCxnSpPr>
            <a:cxnSpLocks/>
            <a:stCxn id="106" idx="2"/>
            <a:endCxn id="85" idx="1"/>
          </p:cNvCxnSpPr>
          <p:nvPr/>
        </p:nvCxnSpPr>
        <p:spPr>
          <a:xfrm flipV="1">
            <a:off x="6861889" y="4456992"/>
            <a:ext cx="1311794" cy="64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87EA84D5-5F22-4F2E-9C1F-87571D6153C6}"/>
              </a:ext>
            </a:extLst>
          </p:cNvPr>
          <p:cNvSpPr txBox="1"/>
          <p:nvPr/>
        </p:nvSpPr>
        <p:spPr>
          <a:xfrm>
            <a:off x="4897038" y="4178214"/>
            <a:ext cx="1494320"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Anti-Skid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7" name="文本框 116">
            <a:extLst>
              <a:ext uri="{FF2B5EF4-FFF2-40B4-BE49-F238E27FC236}">
                <a16:creationId xmlns:a16="http://schemas.microsoft.com/office/drawing/2014/main" id="{E9BB0D8F-1CC5-4627-B109-4B7A7BF11323}"/>
              </a:ext>
            </a:extLst>
          </p:cNvPr>
          <p:cNvSpPr txBox="1"/>
          <p:nvPr/>
        </p:nvSpPr>
        <p:spPr>
          <a:xfrm>
            <a:off x="5952104" y="5995451"/>
            <a:ext cx="137569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Braking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 name="直接连接符 6">
            <a:extLst>
              <a:ext uri="{FF2B5EF4-FFF2-40B4-BE49-F238E27FC236}">
                <a16:creationId xmlns:a16="http://schemas.microsoft.com/office/drawing/2014/main" id="{AA51141C-C2BC-4B1C-B011-B0A451FD30FE}"/>
              </a:ext>
            </a:extLst>
          </p:cNvPr>
          <p:cNvCxnSpPr>
            <a:cxnSpLocks/>
            <a:stCxn id="74" idx="1"/>
          </p:cNvCxnSpPr>
          <p:nvPr/>
        </p:nvCxnSpPr>
        <p:spPr>
          <a:xfrm flipH="1">
            <a:off x="8958712" y="2178207"/>
            <a:ext cx="14088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C45E9BBF-0A3E-4522-9BDA-D8597E2465AE}"/>
              </a:ext>
            </a:extLst>
          </p:cNvPr>
          <p:cNvSpPr txBox="1"/>
          <p:nvPr/>
        </p:nvSpPr>
        <p:spPr>
          <a:xfrm>
            <a:off x="215724" y="1630518"/>
            <a:ext cx="66556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Power1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5" name="文本框 64">
            <a:extLst>
              <a:ext uri="{FF2B5EF4-FFF2-40B4-BE49-F238E27FC236}">
                <a16:creationId xmlns:a16="http://schemas.microsoft.com/office/drawing/2014/main" id="{D6C44947-5120-45A4-BE6E-8CE846895BB9}"/>
              </a:ext>
            </a:extLst>
          </p:cNvPr>
          <p:cNvSpPr txBox="1"/>
          <p:nvPr/>
        </p:nvSpPr>
        <p:spPr>
          <a:xfrm>
            <a:off x="-58847" y="2401992"/>
            <a:ext cx="1173719"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solidFill>
                <a:latin typeface="等线" panose="020F0502020204030204"/>
                <a:ea typeface="等线" panose="02010600030101010101" pitchFamily="2" charset="-122"/>
              </a:rPr>
              <a:t>Electrical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Pedal Position1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7" name="直接箭头连接符 16">
            <a:extLst>
              <a:ext uri="{FF2B5EF4-FFF2-40B4-BE49-F238E27FC236}">
                <a16:creationId xmlns:a16="http://schemas.microsoft.com/office/drawing/2014/main" id="{4DBBF41E-88DD-418E-9797-C274829958BB}"/>
              </a:ext>
            </a:extLst>
          </p:cNvPr>
          <p:cNvCxnSpPr/>
          <p:nvPr/>
        </p:nvCxnSpPr>
        <p:spPr>
          <a:xfrm>
            <a:off x="157973" y="1905078"/>
            <a:ext cx="11236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4C88895E-73DA-42BC-95B0-2F280F85C834}"/>
              </a:ext>
            </a:extLst>
          </p:cNvPr>
          <p:cNvCxnSpPr/>
          <p:nvPr/>
        </p:nvCxnSpPr>
        <p:spPr>
          <a:xfrm>
            <a:off x="157972" y="2844650"/>
            <a:ext cx="112361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A25AE052-2968-4387-8E7F-DD83CE37561E}"/>
              </a:ext>
            </a:extLst>
          </p:cNvPr>
          <p:cNvCxnSpPr>
            <a:cxnSpLocks/>
            <a:endCxn id="76" idx="1"/>
          </p:cNvCxnSpPr>
          <p:nvPr/>
        </p:nvCxnSpPr>
        <p:spPr>
          <a:xfrm flipV="1">
            <a:off x="4546451" y="1905079"/>
            <a:ext cx="1464936" cy="28326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A6AFD3E6-B86B-4B98-A333-9B4DCB388395}"/>
              </a:ext>
            </a:extLst>
          </p:cNvPr>
          <p:cNvCxnSpPr>
            <a:cxnSpLocks/>
            <a:endCxn id="48" idx="1"/>
          </p:cNvCxnSpPr>
          <p:nvPr/>
        </p:nvCxnSpPr>
        <p:spPr>
          <a:xfrm>
            <a:off x="4546451" y="2188348"/>
            <a:ext cx="960619" cy="1147001"/>
          </a:xfrm>
          <a:prstGeom prst="bentConnector3">
            <a:avLst>
              <a:gd name="adj1" fmla="val 757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52182F24-BAF1-4A84-AE19-5A619330F69B}"/>
              </a:ext>
            </a:extLst>
          </p:cNvPr>
          <p:cNvCxnSpPr>
            <a:cxnSpLocks/>
          </p:cNvCxnSpPr>
          <p:nvPr/>
        </p:nvCxnSpPr>
        <p:spPr>
          <a:xfrm flipH="1">
            <a:off x="4628106" y="4470520"/>
            <a:ext cx="2098062" cy="40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A477302E-F05A-4CCA-8E5A-C2A02D5B9A41}"/>
              </a:ext>
            </a:extLst>
          </p:cNvPr>
          <p:cNvCxnSpPr>
            <a:cxnSpLocks/>
            <a:endCxn id="77" idx="1"/>
          </p:cNvCxnSpPr>
          <p:nvPr/>
        </p:nvCxnSpPr>
        <p:spPr>
          <a:xfrm flipV="1">
            <a:off x="4629413" y="5235027"/>
            <a:ext cx="1375038" cy="53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连接符: 肘形 158">
            <a:extLst>
              <a:ext uri="{FF2B5EF4-FFF2-40B4-BE49-F238E27FC236}">
                <a16:creationId xmlns:a16="http://schemas.microsoft.com/office/drawing/2014/main" id="{FDB0602D-51E3-4055-96F3-C50A7673A2DC}"/>
              </a:ext>
            </a:extLst>
          </p:cNvPr>
          <p:cNvCxnSpPr>
            <a:endCxn id="9" idx="1"/>
          </p:cNvCxnSpPr>
          <p:nvPr/>
        </p:nvCxnSpPr>
        <p:spPr>
          <a:xfrm>
            <a:off x="5229013" y="5235026"/>
            <a:ext cx="2942109" cy="718882"/>
          </a:xfrm>
          <a:prstGeom prst="bentConnector3">
            <a:avLst>
              <a:gd name="adj1" fmla="val -64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8FA38AA4-67E5-40FD-8931-7E60478982BB}"/>
              </a:ext>
            </a:extLst>
          </p:cNvPr>
          <p:cNvSpPr txBox="1"/>
          <p:nvPr/>
        </p:nvSpPr>
        <p:spPr>
          <a:xfrm>
            <a:off x="4640025" y="4984546"/>
            <a:ext cx="137569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Braking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2" name="文本框 161">
            <a:extLst>
              <a:ext uri="{FF2B5EF4-FFF2-40B4-BE49-F238E27FC236}">
                <a16:creationId xmlns:a16="http://schemas.microsoft.com/office/drawing/2014/main" id="{FEF3FD8A-CD97-462C-867A-A28EDD52BCFA}"/>
              </a:ext>
            </a:extLst>
          </p:cNvPr>
          <p:cNvSpPr txBox="1"/>
          <p:nvPr/>
        </p:nvSpPr>
        <p:spPr>
          <a:xfrm>
            <a:off x="4566372" y="1747859"/>
            <a:ext cx="66717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solidFill>
                <a:latin typeface="等线" panose="020F0502020204030204"/>
                <a:ea typeface="等线" panose="02010600030101010101" pitchFamily="2" charset="-122"/>
              </a:rPr>
              <a:t>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id="{8015B711-3E67-402C-8C2A-989345B7DC76}"/>
              </a:ext>
            </a:extLst>
          </p:cNvPr>
          <p:cNvCxnSpPr>
            <a:cxnSpLocks/>
          </p:cNvCxnSpPr>
          <p:nvPr/>
        </p:nvCxnSpPr>
        <p:spPr>
          <a:xfrm flipH="1">
            <a:off x="4067009" y="2187650"/>
            <a:ext cx="4857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612D4157-A071-48E7-93AA-B4105EA5BAD8}"/>
              </a:ext>
            </a:extLst>
          </p:cNvPr>
          <p:cNvCxnSpPr>
            <a:cxnSpLocks/>
          </p:cNvCxnSpPr>
          <p:nvPr/>
        </p:nvCxnSpPr>
        <p:spPr>
          <a:xfrm flipH="1">
            <a:off x="4075070" y="4474389"/>
            <a:ext cx="5621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C8772FB5-5FA1-4D2B-B579-C942A735CBD5}"/>
              </a:ext>
            </a:extLst>
          </p:cNvPr>
          <p:cNvCxnSpPr>
            <a:cxnSpLocks/>
          </p:cNvCxnSpPr>
          <p:nvPr/>
        </p:nvCxnSpPr>
        <p:spPr>
          <a:xfrm flipH="1">
            <a:off x="4072282" y="5240602"/>
            <a:ext cx="5621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6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5"/>
            <a:endCxn id="66" idx="2"/>
          </p:cNvCxnSpPr>
          <p:nvPr/>
        </p:nvCxnSpPr>
        <p:spPr>
          <a:xfrm>
            <a:off x="1620070" y="4888207"/>
            <a:ext cx="1461359" cy="976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 := 0</a:t>
            </a:r>
          </a:p>
        </p:txBody>
      </p:sp>
      <p:sp>
        <p:nvSpPr>
          <p:cNvPr id="59" name="文本框 58">
            <a:extLst>
              <a:ext uri="{FF2B5EF4-FFF2-40B4-BE49-F238E27FC236}">
                <a16:creationId xmlns:a16="http://schemas.microsoft.com/office/drawing/2014/main" id="{20D3EAC9-8501-4B07-8E4A-F4AC9317A863}"/>
              </a:ext>
            </a:extLst>
          </p:cNvPr>
          <p:cNvSpPr txBox="1"/>
          <p:nvPr/>
        </p:nvSpPr>
        <p:spPr>
          <a:xfrm>
            <a:off x="1497390" y="5304130"/>
            <a:ext cx="185353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6" name="椭圆 65">
            <a:extLst>
              <a:ext uri="{FF2B5EF4-FFF2-40B4-BE49-F238E27FC236}">
                <a16:creationId xmlns:a16="http://schemas.microsoft.com/office/drawing/2014/main" id="{9244916A-8073-40F8-B0C1-043D20CBDCB5}"/>
              </a:ext>
            </a:extLst>
          </p:cNvPr>
          <p:cNvSpPr/>
          <p:nvPr/>
        </p:nvSpPr>
        <p:spPr>
          <a:xfrm>
            <a:off x="3081429" y="557569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椭圆 69">
            <a:extLst>
              <a:ext uri="{FF2B5EF4-FFF2-40B4-BE49-F238E27FC236}">
                <a16:creationId xmlns:a16="http://schemas.microsoft.com/office/drawing/2014/main" id="{A7F7BF0F-B7C2-4718-8E76-7DCBF071F240}"/>
              </a:ext>
            </a:extLst>
          </p:cNvPr>
          <p:cNvSpPr/>
          <p:nvPr/>
        </p:nvSpPr>
        <p:spPr>
          <a:xfrm>
            <a:off x="2724703" y="34157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F3390A85-62D3-4A2B-BA8A-986EB7204938}"/>
              </a:ext>
            </a:extLst>
          </p:cNvPr>
          <p:cNvCxnSpPr>
            <a:cxnSpLocks/>
            <a:stCxn id="66" idx="0"/>
            <a:endCxn id="70" idx="4"/>
          </p:cNvCxnSpPr>
          <p:nvPr/>
        </p:nvCxnSpPr>
        <p:spPr>
          <a:xfrm flipH="1" flipV="1">
            <a:off x="3149738" y="3993111"/>
            <a:ext cx="356726" cy="1582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F7BE0B7D-5EC8-4E69-BE3D-641C968E8FA9}"/>
              </a:ext>
            </a:extLst>
          </p:cNvPr>
          <p:cNvCxnSpPr>
            <a:stCxn id="70" idx="6"/>
            <a:endCxn id="39" idx="1"/>
          </p:cNvCxnSpPr>
          <p:nvPr/>
        </p:nvCxnSpPr>
        <p:spPr>
          <a:xfrm>
            <a:off x="3574772" y="3704424"/>
            <a:ext cx="1336869" cy="7615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D71D1066-335E-4449-8987-4BD15B18E3CE}"/>
              </a:ext>
            </a:extLst>
          </p:cNvPr>
          <p:cNvSpPr txBox="1"/>
          <p:nvPr/>
        </p:nvSpPr>
        <p:spPr>
          <a:xfrm>
            <a:off x="2350749" y="4903833"/>
            <a:ext cx="212848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receiveAccHyd(AccumulatorHyd)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5" name="文本框 84">
            <a:extLst>
              <a:ext uri="{FF2B5EF4-FFF2-40B4-BE49-F238E27FC236}">
                <a16:creationId xmlns:a16="http://schemas.microsoft.com/office/drawing/2014/main" id="{B8A3B649-8319-4184-B692-11ACF970D164}"/>
              </a:ext>
            </a:extLst>
          </p:cNvPr>
          <p:cNvSpPr txBox="1"/>
          <p:nvPr/>
        </p:nvSpPr>
        <p:spPr>
          <a:xfrm>
            <a:off x="3421422" y="4020647"/>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1082439659"/>
              </p:ext>
            </p:extLst>
          </p:nvPr>
        </p:nvGraphicFramePr>
        <p:xfrm>
          <a:off x="8029928" y="2851355"/>
          <a:ext cx="4001230" cy="355295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79160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AccumulatorHyd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AntiSkidHyd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33206684"/>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1643358">
                  <a:extLst>
                    <a:ext uri="{9D8B030D-6E8A-4147-A177-3AD203B41FA5}">
                      <a16:colId xmlns:a16="http://schemas.microsoft.com/office/drawing/2014/main" val="4127807553"/>
                    </a:ext>
                  </a:extLst>
                </a:gridCol>
                <a:gridCol w="3796875">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ASCMD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AntiSkidHyd:=ShutOffHyd + AccumulatorHyd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ASCMD==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AntiSkidHyd:=0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lvl="0"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restrict the hydraulic line pressure to the brakes in order to prevent locking of the wheels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Shut Off or Accumulator module when Anti-Skid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sendASHyd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AntiSkid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sendASHyd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AntiSkid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3" name="标题 1">
            <a:extLst>
              <a:ext uri="{FF2B5EF4-FFF2-40B4-BE49-F238E27FC236}">
                <a16:creationId xmlns:a16="http://schemas.microsoft.com/office/drawing/2014/main" id="{22C15A43-A7CE-4E93-A039-921584CBCC0D}"/>
              </a:ext>
            </a:extLst>
          </p:cNvPr>
          <p:cNvSpPr txBox="1">
            <a:spLocks/>
          </p:cNvSpPr>
          <p:nvPr/>
        </p:nvSpPr>
        <p:spPr>
          <a:xfrm>
            <a:off x="1290624" y="98364"/>
            <a:ext cx="3094428" cy="76392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a:t>Anti-Skid Valve</a:t>
            </a:r>
            <a:endParaRPr lang="zh-CN" altLang="en-US" sz="3600" dirty="0"/>
          </a:p>
        </p:txBody>
      </p:sp>
    </p:spTree>
    <p:extLst>
      <p:ext uri="{BB962C8B-B14F-4D97-AF65-F5344CB8AC3E}">
        <p14:creationId xmlns:p14="http://schemas.microsoft.com/office/powerpoint/2010/main" val="217669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11911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66" name="椭圆 65">
            <a:extLst>
              <a:ext uri="{FF2B5EF4-FFF2-40B4-BE49-F238E27FC236}">
                <a16:creationId xmlns:a16="http://schemas.microsoft.com/office/drawing/2014/main" id="{9244916A-8073-40F8-B0C1-043D20CBDCB5}"/>
              </a:ext>
            </a:extLst>
          </p:cNvPr>
          <p:cNvSpPr/>
          <p:nvPr/>
        </p:nvSpPr>
        <p:spPr>
          <a:xfrm>
            <a:off x="2935696"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508858"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receiveHydraulic</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4027238242"/>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ShutOffCMD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716653746"/>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1643358">
                  <a:extLst>
                    <a:ext uri="{9D8B030D-6E8A-4147-A177-3AD203B41FA5}">
                      <a16:colId xmlns:a16="http://schemas.microsoft.com/office/drawing/2014/main" val="4127807553"/>
                    </a:ext>
                  </a:extLst>
                </a:gridCol>
                <a:gridCol w="3796875">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SOCMD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ShutOffHyd:=Hydraulic</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SOCMD==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ShutOffHyd:=0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lvl="0"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sendSOHyd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sendSOHyd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flipV="1">
            <a:off x="3785765" y="4670092"/>
            <a:ext cx="1001386" cy="121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682366-FEC4-4917-82AA-C6E6CA2C8E7F}"/>
              </a:ext>
            </a:extLst>
          </p:cNvPr>
          <p:cNvSpPr txBox="1"/>
          <p:nvPr/>
        </p:nvSpPr>
        <p:spPr>
          <a:xfrm>
            <a:off x="1548888" y="4195641"/>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receiveSOCMD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err="1">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2250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Hydraulic Pump</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820090393"/>
              </p:ext>
            </p:extLst>
          </p:nvPr>
        </p:nvGraphicFramePr>
        <p:xfrm>
          <a:off x="8029928" y="2851355"/>
          <a:ext cx="4001230" cy="14489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provide hydraulic pressure to the </a:t>
            </a:r>
            <a:r>
              <a:rPr lang="en-US" altLang="zh-CN" dirty="0">
                <a:solidFill>
                  <a:prstClr val="black"/>
                </a:solidFill>
                <a:latin typeface="等线" panose="020F0502020204030204"/>
                <a:ea typeface="等线" panose="02010600030101010101" pitchFamily="2" charset="-122"/>
              </a:rPr>
              <a:t>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3295785"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stCxn id="28" idx="7"/>
            <a:endCxn id="28" idx="1"/>
          </p:cNvCxnSpPr>
          <p:nvPr/>
        </p:nvCxnSpPr>
        <p:spPr>
          <a:xfrm rot="16200000" flipV="1">
            <a:off x="3720820" y="4513372"/>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3024031" y="3821929"/>
            <a:ext cx="175470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sendHydraulic</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1773141"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endCxn id="28" idx="2"/>
          </p:cNvCxnSpPr>
          <p:nvPr/>
        </p:nvCxnSpPr>
        <p:spPr>
          <a:xfrm flipV="1">
            <a:off x="1775791"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2051355"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10</a:t>
            </a:r>
          </a:p>
        </p:txBody>
      </p:sp>
      <p:sp>
        <p:nvSpPr>
          <p:cNvPr id="13" name="文本框 12">
            <a:extLst>
              <a:ext uri="{FF2B5EF4-FFF2-40B4-BE49-F238E27FC236}">
                <a16:creationId xmlns:a16="http://schemas.microsoft.com/office/drawing/2014/main" id="{C20CF296-E4C0-4665-8E12-18897CF1073E}"/>
              </a:ext>
            </a:extLst>
          </p:cNvPr>
          <p:cNvSpPr txBox="1"/>
          <p:nvPr/>
        </p:nvSpPr>
        <p:spPr>
          <a:xfrm>
            <a:off x="6162439"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Notice: </a:t>
            </a:r>
            <a:r>
              <a:rPr lang="en-US" altLang="zh-CN" dirty="0">
                <a:solidFill>
                  <a:prstClr val="black"/>
                </a:solidFill>
                <a:latin typeface="等线" panose="020F0502020204030204"/>
                <a:ea typeface="等线" panose="02010600030101010101" pitchFamily="2" charset="-122"/>
              </a:rPr>
              <a:t>The green/blue hydraulic pump use the same component model in current design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8605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Accumulator</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29928" y="2851355"/>
          <a:ext cx="4001230" cy="14489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9563366" cy="707886"/>
          </a:xfrm>
          <a:prstGeom prst="rect">
            <a:avLst/>
          </a:prstGeom>
          <a:noFill/>
        </p:spPr>
        <p:txBody>
          <a:bodyPr wrap="square" rtlCol="0">
            <a:spAutoFit/>
          </a:bodyPr>
          <a:lstStyle/>
          <a:p>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provide enough pressure to apply pressure for the required number of presses of the braking pedal and supply pressure to the parking brake as well</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9274312"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3295785"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stCxn id="28" idx="7"/>
            <a:endCxn id="28" idx="1"/>
          </p:cNvCxnSpPr>
          <p:nvPr/>
        </p:nvCxnSpPr>
        <p:spPr>
          <a:xfrm rot="16200000" flipV="1">
            <a:off x="3720820" y="4513372"/>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C334128-7BC0-425C-87B3-25C5B6B7FB14}"/>
              </a:ext>
            </a:extLst>
          </p:cNvPr>
          <p:cNvCxnSpPr/>
          <p:nvPr/>
        </p:nvCxnSpPr>
        <p:spPr>
          <a:xfrm>
            <a:off x="1773141"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endCxn id="28" idx="2"/>
          </p:cNvCxnSpPr>
          <p:nvPr/>
        </p:nvCxnSpPr>
        <p:spPr>
          <a:xfrm flipV="1">
            <a:off x="1775791"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2051355"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10</a:t>
            </a:r>
          </a:p>
        </p:txBody>
      </p:sp>
      <p:sp>
        <p:nvSpPr>
          <p:cNvPr id="13" name="文本框 12">
            <a:extLst>
              <a:ext uri="{FF2B5EF4-FFF2-40B4-BE49-F238E27FC236}">
                <a16:creationId xmlns:a16="http://schemas.microsoft.com/office/drawing/2014/main" id="{8A235EE5-5CFA-4A71-8F4E-6C4075A3A8C7}"/>
              </a:ext>
            </a:extLst>
          </p:cNvPr>
          <p:cNvSpPr txBox="1"/>
          <p:nvPr/>
        </p:nvSpPr>
        <p:spPr>
          <a:xfrm>
            <a:off x="2741831" y="3846793"/>
            <a:ext cx="212848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AccHyd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(AccumulatorHyd)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98212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r>
              <a:rPr lang="en-US" altLang="zh-CN" sz="3600" dirty="0"/>
              <a:t>Parking Brake</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109344993"/>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Handle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Brake</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ClampingForce</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771531225"/>
              </p:ext>
            </p:extLst>
          </p:nvPr>
        </p:nvGraphicFramePr>
        <p:xfrm>
          <a:off x="5406887" y="36908"/>
          <a:ext cx="6633653" cy="2391078"/>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3109381">
                  <a:extLst>
                    <a:ext uri="{9D8B030D-6E8A-4147-A177-3AD203B41FA5}">
                      <a16:colId xmlns:a16="http://schemas.microsoft.com/office/drawing/2014/main" val="4127807553"/>
                    </a:ext>
                  </a:extLst>
                </a:gridCol>
                <a:gridCol w="2330852">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a:t>
                      </a:r>
                      <a:r>
                        <a:rPr lang="en-US" altLang="zh-CN" sz="1400" i="1" kern="100" dirty="0">
                          <a:effectLst/>
                        </a:rPr>
                        <a:t>rake</a:t>
                      </a:r>
                      <a:r>
                        <a:rPr lang="en-US" sz="1400" i="1" kern="100" dirty="0">
                          <a:effectLst/>
                        </a:rPr>
                        <a:t> == true || Brake == off </a:t>
                      </a:r>
                    </a:p>
                    <a:p>
                      <a:pPr lvl="0" algn="ctr">
                        <a:spcAft>
                          <a:spcPts val="0"/>
                        </a:spcAft>
                      </a:pPr>
                      <a:r>
                        <a:rPr lang="en-US" sz="1400" i="1" kern="100" dirty="0">
                          <a:effectLst/>
                        </a:rPr>
                        <a:t>&amp; Handle == 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ClampingForce:=false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 == true || Brake == off </a:t>
                      </a:r>
                    </a:p>
                    <a:p>
                      <a:pPr lvl="0" algn="ctr">
                        <a:spcAft>
                          <a:spcPts val="0"/>
                        </a:spcAft>
                      </a:pPr>
                      <a:r>
                        <a:rPr lang="en-US" altLang="zh-CN" sz="1400" i="1" kern="100" dirty="0">
                          <a:effectLst/>
                        </a:rPr>
                        <a:t>&amp; Handle == 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ClampingForce:=true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Brake == false &amp; Handle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ClampingForce:=true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Brake == false &amp; Handle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ClampingForce:=false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631216"/>
          </a:xfrm>
          <a:prstGeom prst="rect">
            <a:avLst/>
          </a:prstGeom>
          <a:noFill/>
        </p:spPr>
        <p:txBody>
          <a:bodyPr wrap="square" rtlCol="0">
            <a:spAutoFit/>
          </a:bodyPr>
          <a:lstStyle/>
          <a:p>
            <a:pPr algn="just"/>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t>The parking brake handle will be used to set the parking brake system. To set the parking brake, the brake pedals must be fully depressed. The parking brake handle can then be pulled up and will latch when the pedals are released. The brake system will maintain brake clamping force without further flight crew action once the parking brake has been set. The brake pedals must be depressed to unlatch the parking brake handle. </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1264810" y="455531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Up</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4" name="连接符: 肘形 3">
            <a:extLst>
              <a:ext uri="{FF2B5EF4-FFF2-40B4-BE49-F238E27FC236}">
                <a16:creationId xmlns:a16="http://schemas.microsoft.com/office/drawing/2014/main" id="{233444AF-398C-408E-AED7-588A303E5800}"/>
              </a:ext>
            </a:extLst>
          </p:cNvPr>
          <p:cNvCxnSpPr>
            <a:stCxn id="43" idx="7"/>
            <a:endCxn id="43" idx="1"/>
          </p:cNvCxnSpPr>
          <p:nvPr/>
        </p:nvCxnSpPr>
        <p:spPr>
          <a:xfrm rot="16200000" flipV="1">
            <a:off x="1689845" y="4339323"/>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F0B9879-829D-4088-8C42-FDB2F2B66423}"/>
              </a:ext>
            </a:extLst>
          </p:cNvPr>
          <p:cNvCxnSpPr/>
          <p:nvPr/>
        </p:nvCxnSpPr>
        <p:spPr>
          <a:xfrm>
            <a:off x="402565" y="4555313"/>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A6A8A4AB-30F6-40AD-BEBF-B45A6E500017}"/>
              </a:ext>
            </a:extLst>
          </p:cNvPr>
          <p:cNvCxnSpPr>
            <a:cxnSpLocks/>
            <a:endCxn id="43" idx="2"/>
          </p:cNvCxnSpPr>
          <p:nvPr/>
        </p:nvCxnSpPr>
        <p:spPr>
          <a:xfrm>
            <a:off x="402565" y="4844001"/>
            <a:ext cx="8622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265957C9-BF2A-49CB-AE08-088D48515B06}"/>
              </a:ext>
            </a:extLst>
          </p:cNvPr>
          <p:cNvSpPr/>
          <p:nvPr/>
        </p:nvSpPr>
        <p:spPr>
          <a:xfrm>
            <a:off x="6096000" y="455531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Down</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3" name="连接符: 肘形 3">
            <a:extLst>
              <a:ext uri="{FF2B5EF4-FFF2-40B4-BE49-F238E27FC236}">
                <a16:creationId xmlns:a16="http://schemas.microsoft.com/office/drawing/2014/main" id="{E1455F67-FE3A-4C2A-A12E-AF265B83DE7C}"/>
              </a:ext>
            </a:extLst>
          </p:cNvPr>
          <p:cNvCxnSpPr>
            <a:stCxn id="52" idx="7"/>
            <a:endCxn id="52" idx="1"/>
          </p:cNvCxnSpPr>
          <p:nvPr/>
        </p:nvCxnSpPr>
        <p:spPr>
          <a:xfrm rot="16200000" flipV="1">
            <a:off x="6521035" y="4339323"/>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 name="连接符: 肘形 3">
            <a:extLst>
              <a:ext uri="{FF2B5EF4-FFF2-40B4-BE49-F238E27FC236}">
                <a16:creationId xmlns:a16="http://schemas.microsoft.com/office/drawing/2014/main" id="{554FF70B-359F-4BA8-BBFB-EC9768AE5D7C}"/>
              </a:ext>
            </a:extLst>
          </p:cNvPr>
          <p:cNvCxnSpPr>
            <a:stCxn id="43" idx="7"/>
            <a:endCxn id="52" idx="1"/>
          </p:cNvCxnSpPr>
          <p:nvPr/>
        </p:nvCxnSpPr>
        <p:spPr>
          <a:xfrm rot="5400000" flipH="1" flipV="1">
            <a:off x="4105439" y="2524818"/>
            <a:ext cx="12700" cy="4230101"/>
          </a:xfrm>
          <a:prstGeom prst="curvedConnector3">
            <a:avLst>
              <a:gd name="adj1" fmla="val 246578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 name="连接符: 肘形 5">
            <a:extLst>
              <a:ext uri="{FF2B5EF4-FFF2-40B4-BE49-F238E27FC236}">
                <a16:creationId xmlns:a16="http://schemas.microsoft.com/office/drawing/2014/main" id="{17A96543-2949-44B2-ADC5-ED148F66A9D2}"/>
              </a:ext>
            </a:extLst>
          </p:cNvPr>
          <p:cNvCxnSpPr>
            <a:stCxn id="52" idx="3"/>
            <a:endCxn id="43" idx="5"/>
          </p:cNvCxnSpPr>
          <p:nvPr/>
        </p:nvCxnSpPr>
        <p:spPr>
          <a:xfrm rot="5400000">
            <a:off x="4105440" y="2933083"/>
            <a:ext cx="12700" cy="4230101"/>
          </a:xfrm>
          <a:prstGeom prst="curvedConnector3">
            <a:avLst>
              <a:gd name="adj1" fmla="val 246578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62C5975E-86BA-4F93-A36E-19A14B01957C}"/>
              </a:ext>
            </a:extLst>
          </p:cNvPr>
          <p:cNvSpPr txBox="1"/>
          <p:nvPr/>
        </p:nvSpPr>
        <p:spPr>
          <a:xfrm>
            <a:off x="1602832" y="3678072"/>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56" name="文本框 55">
            <a:extLst>
              <a:ext uri="{FF2B5EF4-FFF2-40B4-BE49-F238E27FC236}">
                <a16:creationId xmlns:a16="http://schemas.microsoft.com/office/drawing/2014/main" id="{D2771D99-949B-4007-ABB7-4D3B44C18696}"/>
              </a:ext>
            </a:extLst>
          </p:cNvPr>
          <p:cNvSpPr txBox="1"/>
          <p:nvPr/>
        </p:nvSpPr>
        <p:spPr>
          <a:xfrm>
            <a:off x="6427671" y="373198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57" name="文本框 56">
            <a:extLst>
              <a:ext uri="{FF2B5EF4-FFF2-40B4-BE49-F238E27FC236}">
                <a16:creationId xmlns:a16="http://schemas.microsoft.com/office/drawing/2014/main" id="{66B92A42-2644-4760-A516-52A39F6207A8}"/>
              </a:ext>
            </a:extLst>
          </p:cNvPr>
          <p:cNvSpPr txBox="1"/>
          <p:nvPr/>
        </p:nvSpPr>
        <p:spPr>
          <a:xfrm>
            <a:off x="3912384" y="405612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59" name="文本框 58">
            <a:extLst>
              <a:ext uri="{FF2B5EF4-FFF2-40B4-BE49-F238E27FC236}">
                <a16:creationId xmlns:a16="http://schemas.microsoft.com/office/drawing/2014/main" id="{1A728F47-13C1-480B-B212-CCD06C802167}"/>
              </a:ext>
            </a:extLst>
          </p:cNvPr>
          <p:cNvSpPr txBox="1"/>
          <p:nvPr/>
        </p:nvSpPr>
        <p:spPr>
          <a:xfrm>
            <a:off x="3915233" y="55476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Tree>
    <p:extLst>
      <p:ext uri="{BB962C8B-B14F-4D97-AF65-F5344CB8AC3E}">
        <p14:creationId xmlns:p14="http://schemas.microsoft.com/office/powerpoint/2010/main" val="168722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4178253028"/>
              </p:ext>
            </p:extLst>
          </p:nvPr>
        </p:nvGraphicFramePr>
        <p:xfrm>
          <a:off x="5406887" y="36908"/>
          <a:ext cx="6633653" cy="235758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096666">
                  <a:extLst>
                    <a:ext uri="{9D8B030D-6E8A-4147-A177-3AD203B41FA5}">
                      <a16:colId xmlns:a16="http://schemas.microsoft.com/office/drawing/2014/main" val="4127807553"/>
                    </a:ext>
                  </a:extLst>
                </a:gridCol>
                <a:gridCol w="2504654">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receiveSpeed(WheelSpeed)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receivePedal(PedalPosition)</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PedalPostion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ShutOffCMD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PedalPosition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ShutOffCMD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lvl="0" algn="just"/>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矩形 38">
            <a:extLst>
              <a:ext uri="{FF2B5EF4-FFF2-40B4-BE49-F238E27FC236}">
                <a16:creationId xmlns:a16="http://schemas.microsoft.com/office/drawing/2014/main" id="{C2B322D1-95F6-4789-B395-97FE7DAAC743}"/>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E0E8B7A2-F057-44B6-8045-B8BDCF107C2B}"/>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F68CD77F-82FD-4DA0-8A8E-631A221E8ACE}"/>
              </a:ext>
            </a:extLst>
          </p:cNvPr>
          <p:cNvSpPr/>
          <p:nvPr/>
        </p:nvSpPr>
        <p:spPr>
          <a:xfrm>
            <a:off x="3134796" y="369098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78837C19-9161-4377-8CC6-A014802535E0}"/>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7ADEE48D-BB7D-485D-8069-91D9FEDE3C4B}"/>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椭圆 44">
            <a:extLst>
              <a:ext uri="{FF2B5EF4-FFF2-40B4-BE49-F238E27FC236}">
                <a16:creationId xmlns:a16="http://schemas.microsoft.com/office/drawing/2014/main" id="{5E901C54-7DE5-4B16-A884-4D735ADC4C15}"/>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6" name="椭圆 45">
            <a:extLst>
              <a:ext uri="{FF2B5EF4-FFF2-40B4-BE49-F238E27FC236}">
                <a16:creationId xmlns:a16="http://schemas.microsoft.com/office/drawing/2014/main" id="{F3C5E761-8B3C-4495-8A5A-9FD0BD9AA8FA}"/>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椭圆 46">
            <a:extLst>
              <a:ext uri="{FF2B5EF4-FFF2-40B4-BE49-F238E27FC236}">
                <a16:creationId xmlns:a16="http://schemas.microsoft.com/office/drawing/2014/main" id="{FE9BEF2C-1EEA-470C-8778-F36F5AA6C343}"/>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8" name="连接符: 肘形 4">
            <a:extLst>
              <a:ext uri="{FF2B5EF4-FFF2-40B4-BE49-F238E27FC236}">
                <a16:creationId xmlns:a16="http://schemas.microsoft.com/office/drawing/2014/main" id="{F7174F64-D469-4D02-BED0-9BBA5A10D6B7}"/>
              </a:ext>
            </a:extLst>
          </p:cNvPr>
          <p:cNvCxnSpPr>
            <a:cxnSpLocks/>
            <a:stCxn id="73" idx="4"/>
            <a:endCxn id="40" idx="4"/>
          </p:cNvCxnSpPr>
          <p:nvPr/>
        </p:nvCxnSpPr>
        <p:spPr>
          <a:xfrm rot="5400000" flipH="1">
            <a:off x="2745980" y="1802311"/>
            <a:ext cx="2705920" cy="6306028"/>
          </a:xfrm>
          <a:prstGeom prst="curvedConnector3">
            <a:avLst>
              <a:gd name="adj1" fmla="val -844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84C03EDB-233F-4AE5-B4B0-1CF15CEEF462}"/>
              </a:ext>
            </a:extLst>
          </p:cNvPr>
          <p:cNvCxnSpPr>
            <a:stCxn id="41" idx="6"/>
            <a:endCxn id="44" idx="2"/>
          </p:cNvCxnSpPr>
          <p:nvPr/>
        </p:nvCxnSpPr>
        <p:spPr>
          <a:xfrm flipV="1">
            <a:off x="3984865" y="3891054"/>
            <a:ext cx="585030" cy="886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403793D0-B2CC-41F0-9B15-6E870D5515E7}"/>
              </a:ext>
            </a:extLst>
          </p:cNvPr>
          <p:cNvCxnSpPr>
            <a:stCxn id="41" idx="5"/>
            <a:endCxn id="42" idx="0"/>
          </p:cNvCxnSpPr>
          <p:nvPr/>
        </p:nvCxnSpPr>
        <p:spPr>
          <a:xfrm>
            <a:off x="3860375" y="4183808"/>
            <a:ext cx="368305" cy="5733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801B0A64-3465-4B9D-BA15-62ED101225E2}"/>
              </a:ext>
            </a:extLst>
          </p:cNvPr>
          <p:cNvCxnSpPr>
            <a:stCxn id="44" idx="5"/>
            <a:endCxn id="45"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637CB979-1050-4462-B02C-85F1B8A6249D}"/>
              </a:ext>
            </a:extLst>
          </p:cNvPr>
          <p:cNvCxnSpPr>
            <a:stCxn id="42" idx="6"/>
            <a:endCxn id="45"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319C569C-29B2-4748-B7E3-88539F238E25}"/>
              </a:ext>
            </a:extLst>
          </p:cNvPr>
          <p:cNvCxnSpPr>
            <a:cxnSpLocks/>
            <a:stCxn id="45" idx="4"/>
            <a:endCxn id="46"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E6D2256D-4D68-46F7-836B-1BF9B8BA4B4C}"/>
              </a:ext>
            </a:extLst>
          </p:cNvPr>
          <p:cNvCxnSpPr>
            <a:stCxn id="45" idx="6"/>
            <a:endCxn id="47"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AEC4C258-3159-45E1-9916-FBB396868BDA}"/>
              </a:ext>
            </a:extLst>
          </p:cNvPr>
          <p:cNvSpPr/>
          <p:nvPr/>
        </p:nvSpPr>
        <p:spPr>
          <a:xfrm>
            <a:off x="1824561" y="3357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7" name="直接箭头连接符 56">
            <a:extLst>
              <a:ext uri="{FF2B5EF4-FFF2-40B4-BE49-F238E27FC236}">
                <a16:creationId xmlns:a16="http://schemas.microsoft.com/office/drawing/2014/main" id="{D3EB7EAA-E730-47B0-819B-CE3FFE71194F}"/>
              </a:ext>
            </a:extLst>
          </p:cNvPr>
          <p:cNvCxnSpPr>
            <a:cxnSpLocks/>
            <a:stCxn id="40" idx="5"/>
            <a:endCxn id="56" idx="2"/>
          </p:cNvCxnSpPr>
          <p:nvPr/>
        </p:nvCxnSpPr>
        <p:spPr>
          <a:xfrm>
            <a:off x="1246470" y="3517810"/>
            <a:ext cx="578091" cy="128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D006D19E-4042-46F9-942E-E94803463E1B}"/>
              </a:ext>
            </a:extLst>
          </p:cNvPr>
          <p:cNvCxnSpPr>
            <a:cxnSpLocks/>
            <a:stCxn id="56" idx="5"/>
            <a:endCxn id="41" idx="2"/>
          </p:cNvCxnSpPr>
          <p:nvPr/>
        </p:nvCxnSpPr>
        <p:spPr>
          <a:xfrm>
            <a:off x="2550140" y="3850810"/>
            <a:ext cx="584656" cy="1288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8D336868-320A-4C98-AB6F-DC71AA494A8B}"/>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0D83A6C5-CB19-4945-9EBC-AF9E871D62AC}"/>
              </a:ext>
            </a:extLst>
          </p:cNvPr>
          <p:cNvCxnSpPr>
            <a:endCxn id="40"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表格 60">
            <a:extLst>
              <a:ext uri="{FF2B5EF4-FFF2-40B4-BE49-F238E27FC236}">
                <a16:creationId xmlns:a16="http://schemas.microsoft.com/office/drawing/2014/main" id="{B8B49C73-ED85-4A1F-ADB2-16D6F3A41D6C}"/>
              </a:ext>
            </a:extLst>
          </p:cNvPr>
          <p:cNvGraphicFramePr>
            <a:graphicFrameLocks noGrp="1"/>
          </p:cNvGraphicFramePr>
          <p:nvPr>
            <p:extLst>
              <p:ext uri="{D42A27DB-BD31-4B8C-83A1-F6EECF244321}">
                <p14:modId xmlns:p14="http://schemas.microsoft.com/office/powerpoint/2010/main" val="2931426181"/>
              </p:ext>
            </p:extLst>
          </p:nvPr>
        </p:nvGraphicFramePr>
        <p:xfrm>
          <a:off x="8029928" y="2622748"/>
          <a:ext cx="4001230" cy="4033241"/>
        </p:xfrm>
        <a:graphic>
          <a:graphicData uri="http://schemas.openxmlformats.org/drawingml/2006/table">
            <a:tbl>
              <a:tblPr firstRow="1" firstCol="1" bandRow="1">
                <a:tableStyleId>{5C22544A-7EE6-4342-B048-85BDC9FD1C3A}</a:tableStyleId>
              </a:tblPr>
              <a:tblGrid>
                <a:gridCol w="1562805">
                  <a:extLst>
                    <a:ext uri="{9D8B030D-6E8A-4147-A177-3AD203B41FA5}">
                      <a16:colId xmlns:a16="http://schemas.microsoft.com/office/drawing/2014/main" val="3777668777"/>
                    </a:ext>
                  </a:extLst>
                </a:gridCol>
                <a:gridCol w="1187687">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555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73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0977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4186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2233323"/>
                  </a:ext>
                </a:extLst>
              </a:tr>
              <a:tr h="60232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62" name="文本框 61">
            <a:extLst>
              <a:ext uri="{FF2B5EF4-FFF2-40B4-BE49-F238E27FC236}">
                <a16:creationId xmlns:a16="http://schemas.microsoft.com/office/drawing/2014/main" id="{7D313149-7F56-4B43-9FCB-23D32394CA5F}"/>
              </a:ext>
            </a:extLst>
          </p:cNvPr>
          <p:cNvSpPr txBox="1"/>
          <p:nvPr/>
        </p:nvSpPr>
        <p:spPr>
          <a:xfrm>
            <a:off x="501041" y="2745474"/>
            <a:ext cx="4152673" cy="18488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BrakeCMD := true; ShutOffCMD := false; BrakingCMD := false</a:t>
            </a:r>
          </a:p>
        </p:txBody>
      </p:sp>
      <p:sp>
        <p:nvSpPr>
          <p:cNvPr id="63" name="文本框 62">
            <a:extLst>
              <a:ext uri="{FF2B5EF4-FFF2-40B4-BE49-F238E27FC236}">
                <a16:creationId xmlns:a16="http://schemas.microsoft.com/office/drawing/2014/main" id="{CA106621-B37B-44EC-993F-961BDADF90D6}"/>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4" name="文本框 63">
            <a:extLst>
              <a:ext uri="{FF2B5EF4-FFF2-40B4-BE49-F238E27FC236}">
                <a16:creationId xmlns:a16="http://schemas.microsoft.com/office/drawing/2014/main" id="{941513F0-4751-4D84-9FFE-28C10BB03AC0}"/>
              </a:ext>
            </a:extLst>
          </p:cNvPr>
          <p:cNvSpPr txBox="1"/>
          <p:nvPr/>
        </p:nvSpPr>
        <p:spPr>
          <a:xfrm>
            <a:off x="2851775" y="365676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65" name="文本框 64">
            <a:extLst>
              <a:ext uri="{FF2B5EF4-FFF2-40B4-BE49-F238E27FC236}">
                <a16:creationId xmlns:a16="http://schemas.microsoft.com/office/drawing/2014/main" id="{63F25208-50CC-40F5-BECE-9E980C58F83C}"/>
              </a:ext>
            </a:extLst>
          </p:cNvPr>
          <p:cNvSpPr txBox="1"/>
          <p:nvPr/>
        </p:nvSpPr>
        <p:spPr>
          <a:xfrm>
            <a:off x="3803645" y="440901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66" name="文本框 65">
            <a:extLst>
              <a:ext uri="{FF2B5EF4-FFF2-40B4-BE49-F238E27FC236}">
                <a16:creationId xmlns:a16="http://schemas.microsoft.com/office/drawing/2014/main" id="{4D94BE87-FBC0-48B4-9FF3-4022B3CEDC32}"/>
              </a:ext>
            </a:extLst>
          </p:cNvPr>
          <p:cNvSpPr txBox="1"/>
          <p:nvPr/>
        </p:nvSpPr>
        <p:spPr>
          <a:xfrm>
            <a:off x="4151002" y="367165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67" name="文本框 66">
            <a:extLst>
              <a:ext uri="{FF2B5EF4-FFF2-40B4-BE49-F238E27FC236}">
                <a16:creationId xmlns:a16="http://schemas.microsoft.com/office/drawing/2014/main" id="{E364933F-DAE0-48F1-A2BD-59613347902F}"/>
              </a:ext>
            </a:extLst>
          </p:cNvPr>
          <p:cNvSpPr txBox="1"/>
          <p:nvPr/>
        </p:nvSpPr>
        <p:spPr>
          <a:xfrm>
            <a:off x="4873888" y="511363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68" name="文本框 67">
            <a:extLst>
              <a:ext uri="{FF2B5EF4-FFF2-40B4-BE49-F238E27FC236}">
                <a16:creationId xmlns:a16="http://schemas.microsoft.com/office/drawing/2014/main" id="{AE97E354-3862-4C60-A4A0-3D6D985EFC11}"/>
              </a:ext>
            </a:extLst>
          </p:cNvPr>
          <p:cNvSpPr txBox="1"/>
          <p:nvPr/>
        </p:nvSpPr>
        <p:spPr>
          <a:xfrm>
            <a:off x="5507896" y="417317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69" name="文本框 68">
            <a:extLst>
              <a:ext uri="{FF2B5EF4-FFF2-40B4-BE49-F238E27FC236}">
                <a16:creationId xmlns:a16="http://schemas.microsoft.com/office/drawing/2014/main" id="{526DD358-7E68-4281-880E-2F4FC0D76EE1}"/>
              </a:ext>
            </a:extLst>
          </p:cNvPr>
          <p:cNvSpPr txBox="1"/>
          <p:nvPr/>
        </p:nvSpPr>
        <p:spPr>
          <a:xfrm>
            <a:off x="5774494" y="544568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70" name="文本框 69">
            <a:extLst>
              <a:ext uri="{FF2B5EF4-FFF2-40B4-BE49-F238E27FC236}">
                <a16:creationId xmlns:a16="http://schemas.microsoft.com/office/drawing/2014/main" id="{4BD50138-6FF7-42D7-85E1-40868DB5E30D}"/>
              </a:ext>
            </a:extLst>
          </p:cNvPr>
          <p:cNvSpPr txBox="1"/>
          <p:nvPr/>
        </p:nvSpPr>
        <p:spPr>
          <a:xfrm>
            <a:off x="6415306" y="501803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71" name="文本框 70">
            <a:extLst>
              <a:ext uri="{FF2B5EF4-FFF2-40B4-BE49-F238E27FC236}">
                <a16:creationId xmlns:a16="http://schemas.microsoft.com/office/drawing/2014/main" id="{0031659E-1C71-4665-A68C-E77B17DA9D2F}"/>
              </a:ext>
            </a:extLst>
          </p:cNvPr>
          <p:cNvSpPr txBox="1"/>
          <p:nvPr/>
        </p:nvSpPr>
        <p:spPr>
          <a:xfrm>
            <a:off x="618489" y="6208173"/>
            <a:ext cx="2244512"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sendAntiSkidCmd(AntiSkidCmd)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2" name="文本框 71">
            <a:extLst>
              <a:ext uri="{FF2B5EF4-FFF2-40B4-BE49-F238E27FC236}">
                <a16:creationId xmlns:a16="http://schemas.microsoft.com/office/drawing/2014/main" id="{4372D67E-75E9-49B7-8352-99022BDF7647}"/>
              </a:ext>
            </a:extLst>
          </p:cNvPr>
          <p:cNvSpPr txBox="1"/>
          <p:nvPr/>
        </p:nvSpPr>
        <p:spPr>
          <a:xfrm>
            <a:off x="6602220" y="5241820"/>
            <a:ext cx="1395030"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BRKAntiSkidCMD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3" name="椭圆 72">
            <a:extLst>
              <a:ext uri="{FF2B5EF4-FFF2-40B4-BE49-F238E27FC236}">
                <a16:creationId xmlns:a16="http://schemas.microsoft.com/office/drawing/2014/main" id="{EA8F49FE-172A-4927-96ED-3871B7A450A4}"/>
              </a:ext>
            </a:extLst>
          </p:cNvPr>
          <p:cNvSpPr/>
          <p:nvPr/>
        </p:nvSpPr>
        <p:spPr>
          <a:xfrm>
            <a:off x="6826919" y="573091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4" name="直接箭头连接符 73">
            <a:extLst>
              <a:ext uri="{FF2B5EF4-FFF2-40B4-BE49-F238E27FC236}">
                <a16:creationId xmlns:a16="http://schemas.microsoft.com/office/drawing/2014/main" id="{3BA0AE54-5D47-4B3F-AE64-4AA3DC597E25}"/>
              </a:ext>
            </a:extLst>
          </p:cNvPr>
          <p:cNvCxnSpPr>
            <a:stCxn id="46" idx="6"/>
            <a:endCxn id="73" idx="2"/>
          </p:cNvCxnSpPr>
          <p:nvPr/>
        </p:nvCxnSpPr>
        <p:spPr>
          <a:xfrm flipV="1">
            <a:off x="6173737" y="6019598"/>
            <a:ext cx="653182" cy="923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C8208CFE-6F29-402A-9755-AFBD03591DB3}"/>
              </a:ext>
            </a:extLst>
          </p:cNvPr>
          <p:cNvCxnSpPr>
            <a:stCxn id="47" idx="4"/>
            <a:endCxn id="73" idx="0"/>
          </p:cNvCxnSpPr>
          <p:nvPr/>
        </p:nvCxnSpPr>
        <p:spPr>
          <a:xfrm>
            <a:off x="7242260" y="5184749"/>
            <a:ext cx="9694" cy="546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CCA9BA3A-AA52-4831-B079-18BDEF017C53}"/>
              </a:ext>
            </a:extLst>
          </p:cNvPr>
          <p:cNvSpPr txBox="1"/>
          <p:nvPr/>
        </p:nvSpPr>
        <p:spPr>
          <a:xfrm>
            <a:off x="5847229" y="6241381"/>
            <a:ext cx="1395030"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BRKAntiSkidCMD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313610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06351612"/>
              </p:ext>
            </p:extLst>
          </p:nvPr>
        </p:nvGraphicFramePr>
        <p:xfrm>
          <a:off x="5406887" y="36908"/>
          <a:ext cx="6633653" cy="235758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096666">
                  <a:extLst>
                    <a:ext uri="{9D8B030D-6E8A-4147-A177-3AD203B41FA5}">
                      <a16:colId xmlns:a16="http://schemas.microsoft.com/office/drawing/2014/main" val="4127807553"/>
                    </a:ext>
                  </a:extLst>
                </a:gridCol>
                <a:gridCol w="2504654">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5</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snedSOCMD(ShutOffCMD)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sendSOCMD(ShutOffCMD)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7</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WheelSpeed &gt; 8</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AntiSkidCMD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8</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WheelSpeed &lt;= 8</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AntiSkidCMD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E003BA40-9110-4C23-A8DE-BD73C92D342A}"/>
              </a:ext>
            </a:extLst>
          </p:cNvPr>
          <p:cNvSpPr/>
          <p:nvPr/>
        </p:nvSpPr>
        <p:spPr>
          <a:xfrm>
            <a:off x="3134796" y="369098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08B90743-14BF-4DB9-A67C-DC03AD57061F}"/>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EFBB7BA5-0485-49EE-9899-0F5D4CCDDB98}"/>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659B50AB-4FE0-4AF2-923A-D7823DB678FB}"/>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EFA6481B-A191-437A-BEE7-E33248EA35B7}"/>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1BAF53B3-CAD3-4F90-9B0A-04AE6C90F46A}"/>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连接符: 肘形 4">
            <a:extLst>
              <a:ext uri="{FF2B5EF4-FFF2-40B4-BE49-F238E27FC236}">
                <a16:creationId xmlns:a16="http://schemas.microsoft.com/office/drawing/2014/main" id="{FEB40E23-3468-4CBE-9812-2C911F3C2581}"/>
              </a:ext>
            </a:extLst>
          </p:cNvPr>
          <p:cNvCxnSpPr>
            <a:cxnSpLocks/>
            <a:stCxn id="39" idx="4"/>
            <a:endCxn id="43" idx="4"/>
          </p:cNvCxnSpPr>
          <p:nvPr/>
        </p:nvCxnSpPr>
        <p:spPr>
          <a:xfrm rot="5400000" flipH="1">
            <a:off x="2745980" y="1802311"/>
            <a:ext cx="2705920" cy="6306028"/>
          </a:xfrm>
          <a:prstGeom prst="curvedConnector3">
            <a:avLst>
              <a:gd name="adj1" fmla="val -844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53C7791-5C58-4C02-8B5F-ACE95265F8A8}"/>
              </a:ext>
            </a:extLst>
          </p:cNvPr>
          <p:cNvCxnSpPr>
            <a:stCxn id="19" idx="6"/>
            <a:endCxn id="21" idx="2"/>
          </p:cNvCxnSpPr>
          <p:nvPr/>
        </p:nvCxnSpPr>
        <p:spPr>
          <a:xfrm flipV="1">
            <a:off x="3984865" y="3891054"/>
            <a:ext cx="585030" cy="886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1386B1B-CF8D-4DD1-A03F-2A3FC1F1D7D3}"/>
              </a:ext>
            </a:extLst>
          </p:cNvPr>
          <p:cNvCxnSpPr>
            <a:stCxn id="19" idx="5"/>
            <a:endCxn id="20" idx="0"/>
          </p:cNvCxnSpPr>
          <p:nvPr/>
        </p:nvCxnSpPr>
        <p:spPr>
          <a:xfrm>
            <a:off x="3860375" y="4183808"/>
            <a:ext cx="368305" cy="5733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871F84-B987-4F01-8F26-0530F1EE2866}"/>
              </a:ext>
            </a:extLst>
          </p:cNvPr>
          <p:cNvCxnSpPr>
            <a:stCxn id="21" idx="5"/>
            <a:endCxn id="22"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BA5EF9B-A2F2-472B-9A1D-26DE65DF17FA}"/>
              </a:ext>
            </a:extLst>
          </p:cNvPr>
          <p:cNvCxnSpPr>
            <a:stCxn id="20" idx="6"/>
            <a:endCxn id="22"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FBE31D6-011F-4413-9951-1B8DCAB37420}"/>
              </a:ext>
            </a:extLst>
          </p:cNvPr>
          <p:cNvCxnSpPr>
            <a:cxnSpLocks/>
            <a:stCxn id="22" idx="4"/>
            <a:endCxn id="23"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C551171-FAEC-42BC-88DE-CD6F3BD142B3}"/>
              </a:ext>
            </a:extLst>
          </p:cNvPr>
          <p:cNvCxnSpPr>
            <a:stCxn id="22" idx="6"/>
            <a:endCxn id="24"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CEC9BF2-7ABF-4376-AF39-BA9D13C168DE}"/>
              </a:ext>
            </a:extLst>
          </p:cNvPr>
          <p:cNvSpPr/>
          <p:nvPr/>
        </p:nvSpPr>
        <p:spPr>
          <a:xfrm>
            <a:off x="1824561" y="3357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7" name="直接箭头连接符 96">
            <a:extLst>
              <a:ext uri="{FF2B5EF4-FFF2-40B4-BE49-F238E27FC236}">
                <a16:creationId xmlns:a16="http://schemas.microsoft.com/office/drawing/2014/main" id="{8EF4C0F0-5BF4-40B9-B6A1-A05E46D62213}"/>
              </a:ext>
            </a:extLst>
          </p:cNvPr>
          <p:cNvCxnSpPr>
            <a:cxnSpLocks/>
            <a:stCxn id="43" idx="5"/>
            <a:endCxn id="50" idx="2"/>
          </p:cNvCxnSpPr>
          <p:nvPr/>
        </p:nvCxnSpPr>
        <p:spPr>
          <a:xfrm>
            <a:off x="1246470" y="3517810"/>
            <a:ext cx="578091" cy="1288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DC43651F-83F4-49FF-BB98-DACFE6265EF7}"/>
              </a:ext>
            </a:extLst>
          </p:cNvPr>
          <p:cNvCxnSpPr>
            <a:cxnSpLocks/>
            <a:stCxn id="50" idx="5"/>
            <a:endCxn id="19" idx="2"/>
          </p:cNvCxnSpPr>
          <p:nvPr/>
        </p:nvCxnSpPr>
        <p:spPr>
          <a:xfrm>
            <a:off x="2550140" y="3850810"/>
            <a:ext cx="584656" cy="1288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657E2524-E5F8-4FB3-BC37-E94F9DB0F7A9}"/>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E01EF304-8044-4349-B4C2-30BDD7F4C942}"/>
              </a:ext>
            </a:extLst>
          </p:cNvPr>
          <p:cNvCxnSpPr>
            <a:endCxn id="43"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extLst>
              <p:ext uri="{D42A27DB-BD31-4B8C-83A1-F6EECF244321}">
                <p14:modId xmlns:p14="http://schemas.microsoft.com/office/powerpoint/2010/main" val="1510950575"/>
              </p:ext>
            </p:extLst>
          </p:nvPr>
        </p:nvGraphicFramePr>
        <p:xfrm>
          <a:off x="8029928" y="2622748"/>
          <a:ext cx="4001230" cy="4033241"/>
        </p:xfrm>
        <a:graphic>
          <a:graphicData uri="http://schemas.openxmlformats.org/drawingml/2006/table">
            <a:tbl>
              <a:tblPr firstRow="1" firstCol="1" bandRow="1">
                <a:tableStyleId>{5C22544A-7EE6-4342-B048-85BDC9FD1C3A}</a:tableStyleId>
              </a:tblPr>
              <a:tblGrid>
                <a:gridCol w="1562805">
                  <a:extLst>
                    <a:ext uri="{9D8B030D-6E8A-4147-A177-3AD203B41FA5}">
                      <a16:colId xmlns:a16="http://schemas.microsoft.com/office/drawing/2014/main" val="3777668777"/>
                    </a:ext>
                  </a:extLst>
                </a:gridCol>
                <a:gridCol w="1187687">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555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73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0977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4186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2233323"/>
                  </a:ext>
                </a:extLst>
              </a:tr>
              <a:tr h="60232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81" name="文本框 80">
            <a:extLst>
              <a:ext uri="{FF2B5EF4-FFF2-40B4-BE49-F238E27FC236}">
                <a16:creationId xmlns:a16="http://schemas.microsoft.com/office/drawing/2014/main" id="{B2476438-3CD5-41D9-A39E-9ECC92E1F37A}"/>
              </a:ext>
            </a:extLst>
          </p:cNvPr>
          <p:cNvSpPr txBox="1"/>
          <p:nvPr/>
        </p:nvSpPr>
        <p:spPr>
          <a:xfrm>
            <a:off x="501041" y="2745474"/>
            <a:ext cx="4152673" cy="18488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BrakeCMD := true; ShutOffCMD := false; BrakingCMD := false</a:t>
            </a:r>
          </a:p>
        </p:txBody>
      </p:sp>
      <p:sp>
        <p:nvSpPr>
          <p:cNvPr id="82" name="文本框 81">
            <a:extLst>
              <a:ext uri="{FF2B5EF4-FFF2-40B4-BE49-F238E27FC236}">
                <a16:creationId xmlns:a16="http://schemas.microsoft.com/office/drawing/2014/main" id="{61474C50-F6B8-4A67-83BD-B813541E5069}"/>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3" name="文本框 82">
            <a:extLst>
              <a:ext uri="{FF2B5EF4-FFF2-40B4-BE49-F238E27FC236}">
                <a16:creationId xmlns:a16="http://schemas.microsoft.com/office/drawing/2014/main" id="{8A3981A7-46A3-453B-8529-0506671892ED}"/>
              </a:ext>
            </a:extLst>
          </p:cNvPr>
          <p:cNvSpPr txBox="1"/>
          <p:nvPr/>
        </p:nvSpPr>
        <p:spPr>
          <a:xfrm>
            <a:off x="2851775" y="365676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84" name="文本框 83">
            <a:extLst>
              <a:ext uri="{FF2B5EF4-FFF2-40B4-BE49-F238E27FC236}">
                <a16:creationId xmlns:a16="http://schemas.microsoft.com/office/drawing/2014/main" id="{25E1959B-2310-42B2-AB4C-85F143A65CCC}"/>
              </a:ext>
            </a:extLst>
          </p:cNvPr>
          <p:cNvSpPr txBox="1"/>
          <p:nvPr/>
        </p:nvSpPr>
        <p:spPr>
          <a:xfrm>
            <a:off x="3803645" y="440901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85" name="文本框 84">
            <a:extLst>
              <a:ext uri="{FF2B5EF4-FFF2-40B4-BE49-F238E27FC236}">
                <a16:creationId xmlns:a16="http://schemas.microsoft.com/office/drawing/2014/main" id="{B81A2A18-26BC-41BE-8C79-1BBEDF40CD04}"/>
              </a:ext>
            </a:extLst>
          </p:cNvPr>
          <p:cNvSpPr txBox="1"/>
          <p:nvPr/>
        </p:nvSpPr>
        <p:spPr>
          <a:xfrm>
            <a:off x="4151002" y="367165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86" name="文本框 85">
            <a:extLst>
              <a:ext uri="{FF2B5EF4-FFF2-40B4-BE49-F238E27FC236}">
                <a16:creationId xmlns:a16="http://schemas.microsoft.com/office/drawing/2014/main" id="{5535E10A-4256-47BA-A050-3F9A6D9ED357}"/>
              </a:ext>
            </a:extLst>
          </p:cNvPr>
          <p:cNvSpPr txBox="1"/>
          <p:nvPr/>
        </p:nvSpPr>
        <p:spPr>
          <a:xfrm>
            <a:off x="4873888" y="511363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87" name="文本框 86">
            <a:extLst>
              <a:ext uri="{FF2B5EF4-FFF2-40B4-BE49-F238E27FC236}">
                <a16:creationId xmlns:a16="http://schemas.microsoft.com/office/drawing/2014/main" id="{C0DF46E0-470C-403D-A25D-558A221767C6}"/>
              </a:ext>
            </a:extLst>
          </p:cNvPr>
          <p:cNvSpPr txBox="1"/>
          <p:nvPr/>
        </p:nvSpPr>
        <p:spPr>
          <a:xfrm>
            <a:off x="5507896" y="417317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88" name="文本框 87">
            <a:extLst>
              <a:ext uri="{FF2B5EF4-FFF2-40B4-BE49-F238E27FC236}">
                <a16:creationId xmlns:a16="http://schemas.microsoft.com/office/drawing/2014/main" id="{B1B8FF41-2685-4EC7-8332-8A6C74477B78}"/>
              </a:ext>
            </a:extLst>
          </p:cNvPr>
          <p:cNvSpPr txBox="1"/>
          <p:nvPr/>
        </p:nvSpPr>
        <p:spPr>
          <a:xfrm>
            <a:off x="5774494" y="544568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89" name="文本框 88">
            <a:extLst>
              <a:ext uri="{FF2B5EF4-FFF2-40B4-BE49-F238E27FC236}">
                <a16:creationId xmlns:a16="http://schemas.microsoft.com/office/drawing/2014/main" id="{F97EA1D5-C00F-454E-BB88-39EEB78AB195}"/>
              </a:ext>
            </a:extLst>
          </p:cNvPr>
          <p:cNvSpPr txBox="1"/>
          <p:nvPr/>
        </p:nvSpPr>
        <p:spPr>
          <a:xfrm>
            <a:off x="6415306" y="5018039"/>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37" name="文本框 36">
            <a:extLst>
              <a:ext uri="{FF2B5EF4-FFF2-40B4-BE49-F238E27FC236}">
                <a16:creationId xmlns:a16="http://schemas.microsoft.com/office/drawing/2014/main" id="{4D59D056-4B91-4CD2-A9C9-5BD0327F6B7A}"/>
              </a:ext>
            </a:extLst>
          </p:cNvPr>
          <p:cNvSpPr txBox="1"/>
          <p:nvPr/>
        </p:nvSpPr>
        <p:spPr>
          <a:xfrm>
            <a:off x="618489" y="6208173"/>
            <a:ext cx="2244512"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sendAntiSkidCmd(AntiSkidCmd)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8" name="文本框 37">
            <a:extLst>
              <a:ext uri="{FF2B5EF4-FFF2-40B4-BE49-F238E27FC236}">
                <a16:creationId xmlns:a16="http://schemas.microsoft.com/office/drawing/2014/main" id="{3DABA4D2-92E8-4708-8BFB-78EBF777D965}"/>
              </a:ext>
            </a:extLst>
          </p:cNvPr>
          <p:cNvSpPr txBox="1"/>
          <p:nvPr/>
        </p:nvSpPr>
        <p:spPr>
          <a:xfrm>
            <a:off x="6602220" y="5241820"/>
            <a:ext cx="1395030"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BRKAntiSkidCMD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9" name="椭圆 38">
            <a:extLst>
              <a:ext uri="{FF2B5EF4-FFF2-40B4-BE49-F238E27FC236}">
                <a16:creationId xmlns:a16="http://schemas.microsoft.com/office/drawing/2014/main" id="{337CA6AB-EA99-4CA7-9FA3-35D97EB04AB0}"/>
              </a:ext>
            </a:extLst>
          </p:cNvPr>
          <p:cNvSpPr/>
          <p:nvPr/>
        </p:nvSpPr>
        <p:spPr>
          <a:xfrm>
            <a:off x="6826919" y="573091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直接箭头连接符 3">
            <a:extLst>
              <a:ext uri="{FF2B5EF4-FFF2-40B4-BE49-F238E27FC236}">
                <a16:creationId xmlns:a16="http://schemas.microsoft.com/office/drawing/2014/main" id="{03B3BB68-E9E1-4272-BC9A-26CC97CAD3C9}"/>
              </a:ext>
            </a:extLst>
          </p:cNvPr>
          <p:cNvCxnSpPr>
            <a:stCxn id="23" idx="6"/>
            <a:endCxn id="39" idx="2"/>
          </p:cNvCxnSpPr>
          <p:nvPr/>
        </p:nvCxnSpPr>
        <p:spPr>
          <a:xfrm flipV="1">
            <a:off x="6173737" y="6019598"/>
            <a:ext cx="653182" cy="923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FA113B88-2DB9-4C8B-BD37-97B97303FFEA}"/>
              </a:ext>
            </a:extLst>
          </p:cNvPr>
          <p:cNvCxnSpPr>
            <a:stCxn id="24" idx="4"/>
            <a:endCxn id="39" idx="0"/>
          </p:cNvCxnSpPr>
          <p:nvPr/>
        </p:nvCxnSpPr>
        <p:spPr>
          <a:xfrm>
            <a:off x="7242260" y="5184749"/>
            <a:ext cx="9694" cy="546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2AAF2402-96C4-4190-B583-C8A21D10C340}"/>
              </a:ext>
            </a:extLst>
          </p:cNvPr>
          <p:cNvSpPr txBox="1"/>
          <p:nvPr/>
        </p:nvSpPr>
        <p:spPr>
          <a:xfrm>
            <a:off x="5847229" y="6241381"/>
            <a:ext cx="1395030"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sendBRKASCMD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BRKAntiSkidCMD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759065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72777"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Selector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938878"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5612771"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919808"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919808"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97569"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66902"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88947" y="4682224"/>
            <a:ext cx="9514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6462840" y="3415736"/>
            <a:ext cx="581458" cy="12610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6462840" y="4676816"/>
            <a:ext cx="581458" cy="12346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667475" y="3596812"/>
            <a:ext cx="1636558"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GreenHydraulicOut := 0</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BlueHydraulicOut := 0</a:t>
            </a:r>
            <a:endPar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6" name="椭圆 65">
            <a:extLst>
              <a:ext uri="{FF2B5EF4-FFF2-40B4-BE49-F238E27FC236}">
                <a16:creationId xmlns:a16="http://schemas.microsoft.com/office/drawing/2014/main" id="{9244916A-8073-40F8-B0C1-043D20CBDCB5}"/>
              </a:ext>
            </a:extLst>
          </p:cNvPr>
          <p:cNvSpPr/>
          <p:nvPr/>
        </p:nvSpPr>
        <p:spPr>
          <a:xfrm>
            <a:off x="2740383"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299357" y="4012072"/>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receiveGreenHyd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(GreenHydraulicIn)</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524006"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562550"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a:t>
            </a:r>
            <a:r>
              <a:rPr lang="en-US" altLang="zh-CN" dirty="0">
                <a:solidFill>
                  <a:prstClr val="black"/>
                </a:solidFill>
                <a:latin typeface="等线" panose="020F0502020204030204"/>
                <a:ea typeface="等线" panose="02010600030101010101" pitchFamily="2" charset="-122"/>
              </a:rPr>
              <a:t>other valves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a:t>
            </a:r>
            <a:r>
              <a:rPr lang="en-US" altLang="zh-CN" dirty="0">
                <a:solidFill>
                  <a:prstClr val="black"/>
                </a:solidFill>
                <a:latin typeface="等线" panose="020F0502020204030204"/>
                <a:ea typeface="等线" panose="02010600030101010101" pitchFamily="2" charset="-122"/>
              </a:rPr>
              <a:t>green and blue lines and provide hydraulic pressure to the correspond valve in either of the two line.</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6" name="文本框 45">
            <a:extLst>
              <a:ext uri="{FF2B5EF4-FFF2-40B4-BE49-F238E27FC236}">
                <a16:creationId xmlns:a16="http://schemas.microsoft.com/office/drawing/2014/main" id="{BC682366-FEC4-4917-82AA-C6E6CA2C8E7F}"/>
              </a:ext>
            </a:extLst>
          </p:cNvPr>
          <p:cNvSpPr txBox="1"/>
          <p:nvPr/>
        </p:nvSpPr>
        <p:spPr>
          <a:xfrm>
            <a:off x="1693405" y="4121583"/>
            <a:ext cx="1191137"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5" name="椭圆 34">
            <a:extLst>
              <a:ext uri="{FF2B5EF4-FFF2-40B4-BE49-F238E27FC236}">
                <a16:creationId xmlns:a16="http://schemas.microsoft.com/office/drawing/2014/main" id="{DFF37B22-7427-4AE5-A45F-FB244E89CCCA}"/>
              </a:ext>
            </a:extLst>
          </p:cNvPr>
          <p:cNvSpPr/>
          <p:nvPr/>
        </p:nvSpPr>
        <p:spPr>
          <a:xfrm>
            <a:off x="4248657" y="43932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B161E10B-739A-4EFA-BC7C-1BEDC831EB62}"/>
              </a:ext>
            </a:extLst>
          </p:cNvPr>
          <p:cNvCxnSpPr>
            <a:stCxn id="66" idx="6"/>
            <a:endCxn id="35" idx="2"/>
          </p:cNvCxnSpPr>
          <p:nvPr/>
        </p:nvCxnSpPr>
        <p:spPr>
          <a:xfrm flipV="1">
            <a:off x="3590452" y="4681919"/>
            <a:ext cx="658205" cy="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629488A-26A7-4267-B5AD-C56B24013C1C}"/>
              </a:ext>
            </a:extLst>
          </p:cNvPr>
          <p:cNvCxnSpPr>
            <a:stCxn id="35" idx="6"/>
            <a:endCxn id="39" idx="2"/>
          </p:cNvCxnSpPr>
          <p:nvPr/>
        </p:nvCxnSpPr>
        <p:spPr>
          <a:xfrm flipV="1">
            <a:off x="5098726" y="4676816"/>
            <a:ext cx="514045" cy="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C03942C-858F-4E06-95D7-9BEBC1ACFD34}"/>
              </a:ext>
            </a:extLst>
          </p:cNvPr>
          <p:cNvSpPr txBox="1"/>
          <p:nvPr/>
        </p:nvSpPr>
        <p:spPr>
          <a:xfrm>
            <a:off x="4735358" y="4005249"/>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receiveBlueHyd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Blue</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HydraulicIn</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44" name="表格 43">
            <a:extLst>
              <a:ext uri="{FF2B5EF4-FFF2-40B4-BE49-F238E27FC236}">
                <a16:creationId xmlns:a16="http://schemas.microsoft.com/office/drawing/2014/main" id="{CCE1ECB9-80E4-4570-BC21-3FF776952107}"/>
              </a:ext>
            </a:extLst>
          </p:cNvPr>
          <p:cNvGraphicFramePr>
            <a:graphicFrameLocks noGrp="1"/>
          </p:cNvGraphicFramePr>
          <p:nvPr>
            <p:extLst>
              <p:ext uri="{D42A27DB-BD31-4B8C-83A1-F6EECF244321}">
                <p14:modId xmlns:p14="http://schemas.microsoft.com/office/powerpoint/2010/main" val="2026908749"/>
              </p:ext>
            </p:extLst>
          </p:nvPr>
        </p:nvGraphicFramePr>
        <p:xfrm>
          <a:off x="8029928" y="2851355"/>
          <a:ext cx="4001230" cy="3541760"/>
        </p:xfrm>
        <a:graphic>
          <a:graphicData uri="http://schemas.openxmlformats.org/drawingml/2006/table">
            <a:tbl>
              <a:tblPr firstRow="1" firstCol="1" bandRow="1">
                <a:tableStyleId>{5C22544A-7EE6-4342-B048-85BDC9FD1C3A}</a:tableStyleId>
              </a:tblPr>
              <a:tblGrid>
                <a:gridCol w="1499966">
                  <a:extLst>
                    <a:ext uri="{9D8B030D-6E8A-4147-A177-3AD203B41FA5}">
                      <a16:colId xmlns:a16="http://schemas.microsoft.com/office/drawing/2014/main" val="3777668777"/>
                    </a:ext>
                  </a:extLst>
                </a:gridCol>
                <a:gridCol w="1250526">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555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GreenHydraulicIn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73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BlueHydraulicIn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Input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63130">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GreenHydraulicOut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99355">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BlueHydraulicOut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694474166"/>
              </p:ext>
            </p:extLst>
          </p:nvPr>
        </p:nvGraphicFramePr>
        <p:xfrm>
          <a:off x="5406887" y="296967"/>
          <a:ext cx="6633653" cy="1814665"/>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350732">
                  <a:extLst>
                    <a:ext uri="{9D8B030D-6E8A-4147-A177-3AD203B41FA5}">
                      <a16:colId xmlns:a16="http://schemas.microsoft.com/office/drawing/2014/main" val="4127807553"/>
                    </a:ext>
                  </a:extLst>
                </a:gridCol>
                <a:gridCol w="225058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 &amp; GreenHydraulicIn &gt;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GreenHydraulicOut := GreenHydraulicIn;</a:t>
                      </a:r>
                    </a:p>
                    <a:p>
                      <a:pPr lvl="0" algn="ctr">
                        <a:spcAft>
                          <a:spcPts val="0"/>
                        </a:spcAft>
                      </a:pPr>
                      <a:r>
                        <a:rPr lang="en-US" sz="1400" i="1" kern="100" dirty="0">
                          <a:effectLst/>
                        </a:rPr>
                        <a:t>BlueHydraulicOut := 0</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 | GreenHydraulicIn == 0) &amp; BlueHydraulic &gt;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BlueHydraulicOut := BlueHydraulicIn;</a:t>
                      </a:r>
                    </a:p>
                    <a:p>
                      <a:pPr lvl="0" algn="ctr">
                        <a:spcAft>
                          <a:spcPts val="0"/>
                        </a:spcAft>
                      </a:pPr>
                      <a:r>
                        <a:rPr lang="en-US" altLang="zh-CN" sz="1400" i="1" kern="100" dirty="0">
                          <a:effectLst/>
                        </a:rPr>
                        <a:t>GreenHydraulicOut := 0</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32" name="椭圆 31">
            <a:extLst>
              <a:ext uri="{FF2B5EF4-FFF2-40B4-BE49-F238E27FC236}">
                <a16:creationId xmlns:a16="http://schemas.microsoft.com/office/drawing/2014/main" id="{4E74C741-6635-4267-B16E-F9F350A17CF1}"/>
              </a:ext>
            </a:extLst>
          </p:cNvPr>
          <p:cNvSpPr/>
          <p:nvPr/>
        </p:nvSpPr>
        <p:spPr>
          <a:xfrm>
            <a:off x="6932495"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直接箭头连接符 4">
            <a:extLst>
              <a:ext uri="{FF2B5EF4-FFF2-40B4-BE49-F238E27FC236}">
                <a16:creationId xmlns:a16="http://schemas.microsoft.com/office/drawing/2014/main" id="{8B0A77F6-CD81-4602-80A8-2C7425DD48CB}"/>
              </a:ext>
            </a:extLst>
          </p:cNvPr>
          <p:cNvCxnSpPr>
            <a:stCxn id="40" idx="4"/>
            <a:endCxn id="32" idx="0"/>
          </p:cNvCxnSpPr>
          <p:nvPr/>
        </p:nvCxnSpPr>
        <p:spPr>
          <a:xfrm>
            <a:off x="7344843" y="3500291"/>
            <a:ext cx="12687" cy="88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5797B78E-12F4-4B45-A5C7-DD00F62CF5C8}"/>
              </a:ext>
            </a:extLst>
          </p:cNvPr>
          <p:cNvCxnSpPr>
            <a:stCxn id="41" idx="0"/>
            <a:endCxn id="32" idx="4"/>
          </p:cNvCxnSpPr>
          <p:nvPr/>
        </p:nvCxnSpPr>
        <p:spPr>
          <a:xfrm flipV="1">
            <a:off x="7344843" y="4965503"/>
            <a:ext cx="12687" cy="86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54845CE-B90A-47A6-B5DC-135BAC6AD9BC}"/>
              </a:ext>
            </a:extLst>
          </p:cNvPr>
          <p:cNvSpPr txBox="1"/>
          <p:nvPr/>
        </p:nvSpPr>
        <p:spPr>
          <a:xfrm>
            <a:off x="6562550" y="5128597"/>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sendBlueHyd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(Blue</a:t>
            </a:r>
            <a:r>
              <a:rPr lang="en-US" altLang="zh-CN" sz="1200" i="1" dirty="0" err="1">
                <a:solidFill>
                  <a:prstClr val="black"/>
                </a:solidFill>
                <a:latin typeface="Cambria Math" panose="02040503050406030204" pitchFamily="18" charset="0"/>
                <a:ea typeface="宋体" panose="02010600030101010101" pitchFamily="2" charset="-122"/>
              </a:rPr>
              <a:t>HydraulicOut</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p>
        </p:txBody>
      </p:sp>
      <p:sp>
        <p:nvSpPr>
          <p:cNvPr id="42" name="文本框 41">
            <a:extLst>
              <a:ext uri="{FF2B5EF4-FFF2-40B4-BE49-F238E27FC236}">
                <a16:creationId xmlns:a16="http://schemas.microsoft.com/office/drawing/2014/main" id="{BBCE3BD9-CB88-462C-89CC-49D526490E9B}"/>
              </a:ext>
            </a:extLst>
          </p:cNvPr>
          <p:cNvSpPr txBox="1"/>
          <p:nvPr/>
        </p:nvSpPr>
        <p:spPr>
          <a:xfrm>
            <a:off x="6530374" y="3772386"/>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sendBlueHyd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(Blue</a:t>
            </a:r>
            <a:r>
              <a:rPr lang="en-US" altLang="zh-CN" sz="1200" i="1" dirty="0" err="1">
                <a:solidFill>
                  <a:prstClr val="black"/>
                </a:solidFill>
                <a:latin typeface="Cambria Math" panose="02040503050406030204" pitchFamily="18" charset="0"/>
                <a:ea typeface="宋体" panose="02010600030101010101" pitchFamily="2" charset="-122"/>
              </a:rPr>
              <a:t>HydraulicOut</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p>
        </p:txBody>
      </p:sp>
      <p:cxnSp>
        <p:nvCxnSpPr>
          <p:cNvPr id="9" name="连接符: 肘形 8">
            <a:extLst>
              <a:ext uri="{FF2B5EF4-FFF2-40B4-BE49-F238E27FC236}">
                <a16:creationId xmlns:a16="http://schemas.microsoft.com/office/drawing/2014/main" id="{A9459E89-083B-4C91-B897-B74F6D039232}"/>
              </a:ext>
            </a:extLst>
          </p:cNvPr>
          <p:cNvCxnSpPr>
            <a:cxnSpLocks/>
            <a:stCxn id="32" idx="4"/>
            <a:endCxn id="38" idx="4"/>
          </p:cNvCxnSpPr>
          <p:nvPr/>
        </p:nvCxnSpPr>
        <p:spPr>
          <a:xfrm rot="5400000">
            <a:off x="4357093" y="1972324"/>
            <a:ext cx="7259" cy="5993617"/>
          </a:xfrm>
          <a:prstGeom prst="curvedConnector3">
            <a:avLst>
              <a:gd name="adj1" fmla="val 7529646"/>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EC8C1CE-A068-4C46-8EA4-B472F022EB40}"/>
              </a:ext>
            </a:extLst>
          </p:cNvPr>
          <p:cNvSpPr txBox="1"/>
          <p:nvPr/>
        </p:nvSpPr>
        <p:spPr>
          <a:xfrm>
            <a:off x="3176731" y="5583598"/>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sendGreenHyd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GreenHydraulicOut</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p>
        </p:txBody>
      </p:sp>
    </p:spTree>
    <p:extLst>
      <p:ext uri="{BB962C8B-B14F-4D97-AF65-F5344CB8AC3E}">
        <p14:creationId xmlns:p14="http://schemas.microsoft.com/office/powerpoint/2010/main" val="952068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Anti-Skid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42760"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9514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592829" y="3415736"/>
            <a:ext cx="1407082" cy="12610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592829" y="4676816"/>
            <a:ext cx="1407082" cy="12346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52473" y="3881250"/>
            <a:ext cx="1636558" cy="184666"/>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 := 0</a:t>
            </a:r>
          </a:p>
        </p:txBody>
      </p:sp>
      <p:sp>
        <p:nvSpPr>
          <p:cNvPr id="66" name="椭圆 65">
            <a:extLst>
              <a:ext uri="{FF2B5EF4-FFF2-40B4-BE49-F238E27FC236}">
                <a16:creationId xmlns:a16="http://schemas.microsoft.com/office/drawing/2014/main" id="{9244916A-8073-40F8-B0C1-043D20CBDCB5}"/>
              </a:ext>
            </a:extLst>
          </p:cNvPr>
          <p:cNvSpPr/>
          <p:nvPr/>
        </p:nvSpPr>
        <p:spPr>
          <a:xfrm>
            <a:off x="2695996"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486623" y="4107266"/>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109645" y="376266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096000" y="5455398"/>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1631216"/>
          </a:xfrm>
          <a:prstGeom prst="rect">
            <a:avLst/>
          </a:prstGeom>
          <a:noFill/>
        </p:spPr>
        <p:txBody>
          <a:bodyPr wrap="square" rtlCol="0">
            <a:spAutoFit/>
          </a:bodyPr>
          <a:lstStyle/>
          <a:p>
            <a:pPr lvl="0" algn="ju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Anti-Skid Valves will follow BSCU commands to control hydraulic pressure to the braking pads. These valves are used to restrict the hydraulic line pressure to the brakes in order to prevent locking of the wheels. The anti-skid system prevents wheel skids. It optimizes braking by reducing brake pressure when the pilot or autobrake system meters pressure in excess of that required to skid the tires</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7451" y="3026937"/>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a:t>
            </a:r>
          </a:p>
        </p:txBody>
      </p:sp>
      <p:sp>
        <p:nvSpPr>
          <p:cNvPr id="46" name="文本框 45">
            <a:extLst>
              <a:ext uri="{FF2B5EF4-FFF2-40B4-BE49-F238E27FC236}">
                <a16:creationId xmlns:a16="http://schemas.microsoft.com/office/drawing/2014/main" id="{BC682366-FEC4-4917-82AA-C6E6CA2C8E7F}"/>
              </a:ext>
            </a:extLst>
          </p:cNvPr>
          <p:cNvSpPr txBox="1"/>
          <p:nvPr/>
        </p:nvSpPr>
        <p:spPr>
          <a:xfrm>
            <a:off x="1649018" y="4121583"/>
            <a:ext cx="1191137"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1200" i="1" dirty="0">
                <a:solidFill>
                  <a:prstClr val="black"/>
                </a:solidFill>
                <a:latin typeface="Cambria Math" panose="02040503050406030204" pitchFamily="18" charset="0"/>
                <a:ea typeface="宋体" panose="02010600030101010101" pitchFamily="2" charset="-122"/>
              </a:rPr>
              <a:t>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10" name="直接箭头连接符 9">
            <a:extLst>
              <a:ext uri="{FF2B5EF4-FFF2-40B4-BE49-F238E27FC236}">
                <a16:creationId xmlns:a16="http://schemas.microsoft.com/office/drawing/2014/main" id="{B161E10B-739A-4EFA-BC7C-1BEDC831EB62}"/>
              </a:ext>
            </a:extLst>
          </p:cNvPr>
          <p:cNvCxnSpPr>
            <a:cxnSpLocks/>
            <a:stCxn id="66" idx="6"/>
            <a:endCxn id="39" idx="2"/>
          </p:cNvCxnSpPr>
          <p:nvPr/>
        </p:nvCxnSpPr>
        <p:spPr>
          <a:xfrm flipV="1">
            <a:off x="3546065" y="4676816"/>
            <a:ext cx="1196695" cy="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2300168075"/>
              </p:ext>
            </p:extLst>
          </p:nvPr>
        </p:nvGraphicFramePr>
        <p:xfrm>
          <a:off x="5406887" y="501157"/>
          <a:ext cx="6633653" cy="1613741"/>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350732">
                  <a:extLst>
                    <a:ext uri="{9D8B030D-6E8A-4147-A177-3AD203B41FA5}">
                      <a16:colId xmlns:a16="http://schemas.microsoft.com/office/drawing/2014/main" val="4127807553"/>
                    </a:ext>
                  </a:extLst>
                </a:gridCol>
                <a:gridCol w="225058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AntiSkidCmd &lt;= Hydraulic</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AntiSkidHydraulic := AntiSkidCmd</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4473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AntiSkidCmd &gt; Hydraulic</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AntiSkidHydraulic := Hydraulic</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32" name="文本框 31">
            <a:extLst>
              <a:ext uri="{FF2B5EF4-FFF2-40B4-BE49-F238E27FC236}">
                <a16:creationId xmlns:a16="http://schemas.microsoft.com/office/drawing/2014/main" id="{8624051B-0F92-49CE-A2B1-0EE66969227C}"/>
              </a:ext>
            </a:extLst>
          </p:cNvPr>
          <p:cNvSpPr txBox="1"/>
          <p:nvPr/>
        </p:nvSpPr>
        <p:spPr>
          <a:xfrm>
            <a:off x="4144412" y="5992705"/>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a:t>
            </a:r>
          </a:p>
        </p:txBody>
      </p:sp>
      <p:graphicFrame>
        <p:nvGraphicFramePr>
          <p:cNvPr id="33" name="表格 32">
            <a:extLst>
              <a:ext uri="{FF2B5EF4-FFF2-40B4-BE49-F238E27FC236}">
                <a16:creationId xmlns:a16="http://schemas.microsoft.com/office/drawing/2014/main" id="{E4D3768A-0C4C-4633-908A-ED61189F62BA}"/>
              </a:ext>
            </a:extLst>
          </p:cNvPr>
          <p:cNvGraphicFramePr>
            <a:graphicFrameLocks noGrp="1"/>
          </p:cNvGraphicFramePr>
          <p:nvPr>
            <p:extLst>
              <p:ext uri="{D42A27DB-BD31-4B8C-83A1-F6EECF244321}">
                <p14:modId xmlns:p14="http://schemas.microsoft.com/office/powerpoint/2010/main" val="2329760525"/>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Hydraulic</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AntiSkidHydraulic</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3" name="矩形 2">
            <a:extLst>
              <a:ext uri="{FF2B5EF4-FFF2-40B4-BE49-F238E27FC236}">
                <a16:creationId xmlns:a16="http://schemas.microsoft.com/office/drawing/2014/main" id="{78D3FE73-B447-425F-9F3E-EABFEFA3A929}"/>
              </a:ext>
            </a:extLst>
          </p:cNvPr>
          <p:cNvSpPr/>
          <p:nvPr/>
        </p:nvSpPr>
        <p:spPr>
          <a:xfrm>
            <a:off x="6086408" y="306674"/>
            <a:ext cx="6016958" cy="21609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B592D997-D411-42B8-8104-802998079977}"/>
              </a:ext>
            </a:extLst>
          </p:cNvPr>
          <p:cNvSpPr/>
          <p:nvPr/>
        </p:nvSpPr>
        <p:spPr>
          <a:xfrm>
            <a:off x="4144411" y="2491138"/>
            <a:ext cx="3610027" cy="4263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F84E585-735C-4306-BE28-945BD463A80E}"/>
              </a:ext>
            </a:extLst>
          </p:cNvPr>
          <p:cNvSpPr txBox="1"/>
          <p:nvPr/>
        </p:nvSpPr>
        <p:spPr>
          <a:xfrm>
            <a:off x="7977019" y="5829989"/>
            <a:ext cx="4086591"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red bolder part can be replaced by……</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3050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Anti-Skid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343259"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889290"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52473" y="3881250"/>
            <a:ext cx="1636558" cy="184666"/>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 := 0</a:t>
            </a:r>
          </a:p>
        </p:txBody>
      </p:sp>
      <p:sp>
        <p:nvSpPr>
          <p:cNvPr id="66" name="椭圆 65">
            <a:extLst>
              <a:ext uri="{FF2B5EF4-FFF2-40B4-BE49-F238E27FC236}">
                <a16:creationId xmlns:a16="http://schemas.microsoft.com/office/drawing/2014/main" id="{9244916A-8073-40F8-B0C1-043D20CBDCB5}"/>
              </a:ext>
            </a:extLst>
          </p:cNvPr>
          <p:cNvSpPr/>
          <p:nvPr/>
        </p:nvSpPr>
        <p:spPr>
          <a:xfrm>
            <a:off x="2633850"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255796" y="4151656"/>
            <a:ext cx="1311209"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3198872" y="5742599"/>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sendASHyd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(AntiSkidHydraulic)</a:t>
            </a:r>
          </a:p>
        </p:txBody>
      </p:sp>
      <p:sp>
        <p:nvSpPr>
          <p:cNvPr id="46" name="文本框 45">
            <a:extLst>
              <a:ext uri="{FF2B5EF4-FFF2-40B4-BE49-F238E27FC236}">
                <a16:creationId xmlns:a16="http://schemas.microsoft.com/office/drawing/2014/main" id="{BC682366-FEC4-4917-82AA-C6E6CA2C8E7F}"/>
              </a:ext>
            </a:extLst>
          </p:cNvPr>
          <p:cNvSpPr txBox="1"/>
          <p:nvPr/>
        </p:nvSpPr>
        <p:spPr>
          <a:xfrm>
            <a:off x="1604628" y="4130461"/>
            <a:ext cx="1191137"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10" name="直接箭头连接符 9">
            <a:extLst>
              <a:ext uri="{FF2B5EF4-FFF2-40B4-BE49-F238E27FC236}">
                <a16:creationId xmlns:a16="http://schemas.microsoft.com/office/drawing/2014/main" id="{B161E10B-739A-4EFA-BC7C-1BEDC831EB62}"/>
              </a:ext>
            </a:extLst>
          </p:cNvPr>
          <p:cNvCxnSpPr>
            <a:cxnSpLocks/>
            <a:stCxn id="66" idx="6"/>
            <a:endCxn id="39" idx="2"/>
          </p:cNvCxnSpPr>
          <p:nvPr/>
        </p:nvCxnSpPr>
        <p:spPr>
          <a:xfrm flipV="1">
            <a:off x="3483919" y="4676816"/>
            <a:ext cx="859340" cy="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3920289996"/>
              </p:ext>
            </p:extLst>
          </p:nvPr>
        </p:nvGraphicFramePr>
        <p:xfrm>
          <a:off x="5406887" y="501157"/>
          <a:ext cx="6633653" cy="106901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1524050">
                  <a:extLst>
                    <a:ext uri="{9D8B030D-6E8A-4147-A177-3AD203B41FA5}">
                      <a16:colId xmlns:a16="http://schemas.microsoft.com/office/drawing/2014/main" val="4127807553"/>
                    </a:ext>
                  </a:extLst>
                </a:gridCol>
                <a:gridCol w="407727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AntiSkidHydraulic := min(AntiSkidCmd, Hydraulic)</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bl>
          </a:graphicData>
        </a:graphic>
      </p:graphicFrame>
      <p:graphicFrame>
        <p:nvGraphicFramePr>
          <p:cNvPr id="33" name="表格 32">
            <a:extLst>
              <a:ext uri="{FF2B5EF4-FFF2-40B4-BE49-F238E27FC236}">
                <a16:creationId xmlns:a16="http://schemas.microsoft.com/office/drawing/2014/main" id="{E4D3768A-0C4C-4633-908A-ED61189F62BA}"/>
              </a:ext>
            </a:extLst>
          </p:cNvPr>
          <p:cNvGraphicFramePr>
            <a:graphicFrameLocks noGrp="1"/>
          </p:cNvGraphicFramePr>
          <p:nvPr>
            <p:extLst>
              <p:ext uri="{D42A27DB-BD31-4B8C-83A1-F6EECF244321}">
                <p14:modId xmlns:p14="http://schemas.microsoft.com/office/powerpoint/2010/main" val="2086197123"/>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Hydraulic</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AntiSkidHydraulic</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34" name="椭圆 33">
            <a:extLst>
              <a:ext uri="{FF2B5EF4-FFF2-40B4-BE49-F238E27FC236}">
                <a16:creationId xmlns:a16="http://schemas.microsoft.com/office/drawing/2014/main" id="{9A712A7D-9D2F-49AC-B90E-722DF9F5B2E4}"/>
              </a:ext>
            </a:extLst>
          </p:cNvPr>
          <p:cNvSpPr/>
          <p:nvPr/>
        </p:nvSpPr>
        <p:spPr>
          <a:xfrm>
            <a:off x="6379858"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直接箭头连接符 4">
            <a:extLst>
              <a:ext uri="{FF2B5EF4-FFF2-40B4-BE49-F238E27FC236}">
                <a16:creationId xmlns:a16="http://schemas.microsoft.com/office/drawing/2014/main" id="{DF8D983D-71F0-45AA-9759-5CC580A54B66}"/>
              </a:ext>
            </a:extLst>
          </p:cNvPr>
          <p:cNvCxnSpPr>
            <a:stCxn id="39" idx="6"/>
            <a:endCxn id="34" idx="2"/>
          </p:cNvCxnSpPr>
          <p:nvPr/>
        </p:nvCxnSpPr>
        <p:spPr>
          <a:xfrm>
            <a:off x="5193328" y="4676816"/>
            <a:ext cx="1186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DA6B521D-6C28-4BF3-9627-0762A48F3AA5}"/>
              </a:ext>
            </a:extLst>
          </p:cNvPr>
          <p:cNvSpPr txBox="1"/>
          <p:nvPr/>
        </p:nvSpPr>
        <p:spPr>
          <a:xfrm>
            <a:off x="5718780" y="4403358"/>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cxnSp>
        <p:nvCxnSpPr>
          <p:cNvPr id="7" name="连接符: 肘形 6">
            <a:extLst>
              <a:ext uri="{FF2B5EF4-FFF2-40B4-BE49-F238E27FC236}">
                <a16:creationId xmlns:a16="http://schemas.microsoft.com/office/drawing/2014/main" id="{CE2C0DF2-F482-4D5D-AA3A-2686EDA4E68D}"/>
              </a:ext>
            </a:extLst>
          </p:cNvPr>
          <p:cNvCxnSpPr>
            <a:stCxn id="34" idx="4"/>
            <a:endCxn id="38" idx="4"/>
          </p:cNvCxnSpPr>
          <p:nvPr/>
        </p:nvCxnSpPr>
        <p:spPr>
          <a:xfrm rot="5400000">
            <a:off x="4058581" y="2226449"/>
            <a:ext cx="7259" cy="5485367"/>
          </a:xfrm>
          <a:prstGeom prst="curvedConnector3">
            <a:avLst>
              <a:gd name="adj1" fmla="val 98533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C182CD8-342D-4864-BC9B-95B3FE174F7D}"/>
              </a:ext>
            </a:extLst>
          </p:cNvPr>
          <p:cNvSpPr txBox="1"/>
          <p:nvPr/>
        </p:nvSpPr>
        <p:spPr>
          <a:xfrm>
            <a:off x="88634" y="746069"/>
            <a:ext cx="5318253" cy="1631216"/>
          </a:xfrm>
          <a:prstGeom prst="rect">
            <a:avLst/>
          </a:prstGeom>
          <a:noFill/>
        </p:spPr>
        <p:txBody>
          <a:bodyPr wrap="square" rtlCol="0">
            <a:spAutoFit/>
          </a:bodyPr>
          <a:lstStyle/>
          <a:p>
            <a:pPr lvl="0" algn="ju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Anti-Skid Valves will follow BSCU commands to control hydraulic pressure to the braking pads. These valves are used to restrict the hydraulic line pressure to the brakes in order to prevent locking of the wheels. The anti-skid system prevents wheel skids. It optimizes braking by reducing brake pressure when the pilot or autobrake system meters pressure in excess of that required to skid the tires</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956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3574066" y="1117067"/>
            <a:ext cx="3252842" cy="5416898"/>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矩形 31">
            <a:extLst>
              <a:ext uri="{FF2B5EF4-FFF2-40B4-BE49-F238E27FC236}">
                <a16:creationId xmlns:a16="http://schemas.microsoft.com/office/drawing/2014/main" id="{EE193927-43A9-4C0A-9F0A-DDE366974F78}"/>
              </a:ext>
            </a:extLst>
          </p:cNvPr>
          <p:cNvSpPr/>
          <p:nvPr/>
        </p:nvSpPr>
        <p:spPr bwMode="auto">
          <a:xfrm>
            <a:off x="4415800" y="127197"/>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Avionics</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3809127" y="1415802"/>
            <a:ext cx="2784595" cy="4841256"/>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BSCU1</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8" name="直接箭头连接符 57">
            <a:extLst>
              <a:ext uri="{FF2B5EF4-FFF2-40B4-BE49-F238E27FC236}">
                <a16:creationId xmlns:a16="http://schemas.microsoft.com/office/drawing/2014/main" id="{4B9475E5-2ED7-45D0-871A-EAEBB3343BBD}"/>
              </a:ext>
            </a:extLst>
          </p:cNvPr>
          <p:cNvCxnSpPr>
            <a:cxnSpLocks/>
            <a:stCxn id="32" idx="2"/>
          </p:cNvCxnSpPr>
          <p:nvPr/>
        </p:nvCxnSpPr>
        <p:spPr>
          <a:xfrm>
            <a:off x="5203392" y="864836"/>
            <a:ext cx="0" cy="527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7A6F35CE-E726-42CF-8F01-854911233F34}"/>
              </a:ext>
            </a:extLst>
          </p:cNvPr>
          <p:cNvSpPr txBox="1"/>
          <p:nvPr/>
        </p:nvSpPr>
        <p:spPr>
          <a:xfrm>
            <a:off x="4690270" y="868355"/>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6" name="文本框 115">
            <a:extLst>
              <a:ext uri="{FF2B5EF4-FFF2-40B4-BE49-F238E27FC236}">
                <a16:creationId xmlns:a16="http://schemas.microsoft.com/office/drawing/2014/main" id="{87EA84D5-5F22-4F2E-9C1F-87571D6153C6}"/>
              </a:ext>
            </a:extLst>
          </p:cNvPr>
          <p:cNvSpPr txBox="1"/>
          <p:nvPr/>
        </p:nvSpPr>
        <p:spPr>
          <a:xfrm>
            <a:off x="6910500" y="3479475"/>
            <a:ext cx="1494320"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Anti-Skid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3" name="文本框 62">
            <a:extLst>
              <a:ext uri="{FF2B5EF4-FFF2-40B4-BE49-F238E27FC236}">
                <a16:creationId xmlns:a16="http://schemas.microsoft.com/office/drawing/2014/main" id="{C45E9BBF-0A3E-4522-9BDA-D8597E2465AE}"/>
              </a:ext>
            </a:extLst>
          </p:cNvPr>
          <p:cNvSpPr txBox="1"/>
          <p:nvPr/>
        </p:nvSpPr>
        <p:spPr>
          <a:xfrm>
            <a:off x="2559959" y="2303436"/>
            <a:ext cx="66556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Power1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5" name="文本框 64">
            <a:extLst>
              <a:ext uri="{FF2B5EF4-FFF2-40B4-BE49-F238E27FC236}">
                <a16:creationId xmlns:a16="http://schemas.microsoft.com/office/drawing/2014/main" id="{D6C44947-5120-45A4-BE6E-8CE846895BB9}"/>
              </a:ext>
            </a:extLst>
          </p:cNvPr>
          <p:cNvSpPr txBox="1"/>
          <p:nvPr/>
        </p:nvSpPr>
        <p:spPr>
          <a:xfrm>
            <a:off x="1682151" y="3946116"/>
            <a:ext cx="196025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7" name="直接箭头连接符 16">
            <a:extLst>
              <a:ext uri="{FF2B5EF4-FFF2-40B4-BE49-F238E27FC236}">
                <a16:creationId xmlns:a16="http://schemas.microsoft.com/office/drawing/2014/main" id="{4DBBF41E-88DD-418E-9797-C274829958BB}"/>
              </a:ext>
            </a:extLst>
          </p:cNvPr>
          <p:cNvCxnSpPr>
            <a:cxnSpLocks/>
          </p:cNvCxnSpPr>
          <p:nvPr/>
        </p:nvCxnSpPr>
        <p:spPr>
          <a:xfrm>
            <a:off x="2001328" y="2655570"/>
            <a:ext cx="1807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4C88895E-73DA-42BC-95B0-2F280F85C834}"/>
              </a:ext>
            </a:extLst>
          </p:cNvPr>
          <p:cNvCxnSpPr>
            <a:cxnSpLocks/>
          </p:cNvCxnSpPr>
          <p:nvPr/>
        </p:nvCxnSpPr>
        <p:spPr>
          <a:xfrm>
            <a:off x="1897811" y="4354270"/>
            <a:ext cx="19113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8FA38AA4-67E5-40FD-8931-7E60478982BB}"/>
              </a:ext>
            </a:extLst>
          </p:cNvPr>
          <p:cNvSpPr txBox="1"/>
          <p:nvPr/>
        </p:nvSpPr>
        <p:spPr>
          <a:xfrm>
            <a:off x="6900143" y="4984546"/>
            <a:ext cx="137569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Braking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2" name="文本框 161">
            <a:extLst>
              <a:ext uri="{FF2B5EF4-FFF2-40B4-BE49-F238E27FC236}">
                <a16:creationId xmlns:a16="http://schemas.microsoft.com/office/drawing/2014/main" id="{FEF3FD8A-CD97-462C-867A-A28EDD52BCFA}"/>
              </a:ext>
            </a:extLst>
          </p:cNvPr>
          <p:cNvSpPr txBox="1"/>
          <p:nvPr/>
        </p:nvSpPr>
        <p:spPr>
          <a:xfrm>
            <a:off x="6888634" y="1905078"/>
            <a:ext cx="119431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C6B76134-3BA0-4630-B23D-7B9BBADFBF9E}"/>
              </a:ext>
            </a:extLst>
          </p:cNvPr>
          <p:cNvCxnSpPr>
            <a:cxnSpLocks/>
            <a:stCxn id="2" idx="3"/>
          </p:cNvCxnSpPr>
          <p:nvPr/>
        </p:nvCxnSpPr>
        <p:spPr>
          <a:xfrm flipV="1">
            <a:off x="6593722" y="3825516"/>
            <a:ext cx="1911920" cy="109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接箭头连接符 54">
            <a:extLst>
              <a:ext uri="{FF2B5EF4-FFF2-40B4-BE49-F238E27FC236}">
                <a16:creationId xmlns:a16="http://schemas.microsoft.com/office/drawing/2014/main" id="{596182E1-619B-4028-994D-2311BB570312}"/>
              </a:ext>
            </a:extLst>
          </p:cNvPr>
          <p:cNvCxnSpPr>
            <a:cxnSpLocks/>
          </p:cNvCxnSpPr>
          <p:nvPr/>
        </p:nvCxnSpPr>
        <p:spPr>
          <a:xfrm flipV="1">
            <a:off x="6593722" y="2232675"/>
            <a:ext cx="1911920" cy="109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36E438D1-43E9-41B8-ADB5-CA7C291E082B}"/>
              </a:ext>
            </a:extLst>
          </p:cNvPr>
          <p:cNvCxnSpPr>
            <a:cxnSpLocks/>
          </p:cNvCxnSpPr>
          <p:nvPr/>
        </p:nvCxnSpPr>
        <p:spPr>
          <a:xfrm flipV="1">
            <a:off x="6593722" y="5353486"/>
            <a:ext cx="1911920" cy="109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文本框 58">
            <a:extLst>
              <a:ext uri="{FF2B5EF4-FFF2-40B4-BE49-F238E27FC236}">
                <a16:creationId xmlns:a16="http://schemas.microsoft.com/office/drawing/2014/main" id="{FA945971-F40A-431F-8A44-D76B952F1352}"/>
              </a:ext>
            </a:extLst>
          </p:cNvPr>
          <p:cNvSpPr txBox="1"/>
          <p:nvPr/>
        </p:nvSpPr>
        <p:spPr>
          <a:xfrm>
            <a:off x="2559957" y="2831219"/>
            <a:ext cx="66556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Power2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0" name="直接箭头连接符 59">
            <a:extLst>
              <a:ext uri="{FF2B5EF4-FFF2-40B4-BE49-F238E27FC236}">
                <a16:creationId xmlns:a16="http://schemas.microsoft.com/office/drawing/2014/main" id="{79F55BD6-2791-482C-96FE-5F61DCD117CE}"/>
              </a:ext>
            </a:extLst>
          </p:cNvPr>
          <p:cNvCxnSpPr>
            <a:cxnSpLocks/>
          </p:cNvCxnSpPr>
          <p:nvPr/>
        </p:nvCxnSpPr>
        <p:spPr>
          <a:xfrm>
            <a:off x="2001326" y="3183353"/>
            <a:ext cx="1807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1898FA0C-9820-4D0B-AB57-EA5A3B6A5480}"/>
              </a:ext>
            </a:extLst>
          </p:cNvPr>
          <p:cNvSpPr txBox="1"/>
          <p:nvPr/>
        </p:nvSpPr>
        <p:spPr>
          <a:xfrm>
            <a:off x="1679672" y="4661948"/>
            <a:ext cx="196025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8" name="直接箭头连接符 67">
            <a:extLst>
              <a:ext uri="{FF2B5EF4-FFF2-40B4-BE49-F238E27FC236}">
                <a16:creationId xmlns:a16="http://schemas.microsoft.com/office/drawing/2014/main" id="{1705E70D-9322-4A6C-8764-BCBD039B6CEC}"/>
              </a:ext>
            </a:extLst>
          </p:cNvPr>
          <p:cNvCxnSpPr>
            <a:cxnSpLocks/>
          </p:cNvCxnSpPr>
          <p:nvPr/>
        </p:nvCxnSpPr>
        <p:spPr>
          <a:xfrm>
            <a:off x="1895332" y="5070102"/>
            <a:ext cx="19113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1EAB8EC9-C7B1-400C-A5FC-8F83BFA1C94F}"/>
              </a:ext>
            </a:extLst>
          </p:cNvPr>
          <p:cNvSpPr txBox="1"/>
          <p:nvPr/>
        </p:nvSpPr>
        <p:spPr>
          <a:xfrm>
            <a:off x="173621" y="5193415"/>
            <a:ext cx="3167259" cy="1569660"/>
          </a:xfrm>
          <a:prstGeom prst="rect">
            <a:avLst/>
          </a:prstGeom>
          <a:noFill/>
        </p:spPr>
        <p:txBody>
          <a:bodyPr wrap="square" rtlCol="0">
            <a:spAutoFit/>
          </a:bodyPr>
          <a:lstStyle/>
          <a:p>
            <a:pPr algn="just"/>
            <a:r>
              <a:rPr lang="en-US" altLang="zh-CN" sz="1600" dirty="0"/>
              <a:t>Dual Electrical Pedal Position input designed to meet the requirement of AIR6110. </a:t>
            </a:r>
          </a:p>
          <a:p>
            <a:pPr algn="just"/>
            <a:r>
              <a:rPr lang="en-US" altLang="zh-CN" sz="1600" dirty="0"/>
              <a:t>See, SAE standard AIR6110 document p61, requirement # S18-BSCU-R-0123</a:t>
            </a:r>
            <a:endParaRPr kumimoji="0" lang="zh-CN" altLang="en-US"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3" name="文本框 72">
            <a:extLst>
              <a:ext uri="{FF2B5EF4-FFF2-40B4-BE49-F238E27FC236}">
                <a16:creationId xmlns:a16="http://schemas.microsoft.com/office/drawing/2014/main" id="{036F51FE-A4A5-4ABD-A348-B0169EFAEA68}"/>
              </a:ext>
            </a:extLst>
          </p:cNvPr>
          <p:cNvSpPr txBox="1"/>
          <p:nvPr/>
        </p:nvSpPr>
        <p:spPr>
          <a:xfrm>
            <a:off x="173620" y="506665"/>
            <a:ext cx="3167259" cy="1323439"/>
          </a:xfrm>
          <a:prstGeom prst="rect">
            <a:avLst/>
          </a:prstGeom>
          <a:noFill/>
        </p:spPr>
        <p:txBody>
          <a:bodyPr wrap="square" rtlCol="0">
            <a:spAutoFit/>
          </a:bodyPr>
          <a:lstStyle/>
          <a:p>
            <a:pPr algn="just"/>
            <a:r>
              <a:rPr lang="en-US" altLang="zh-CN" sz="1600" dirty="0"/>
              <a:t>Dual Power input designed to meet the requirement of AIR6110. </a:t>
            </a:r>
          </a:p>
          <a:p>
            <a:pPr algn="just"/>
            <a:r>
              <a:rPr lang="en-US" altLang="zh-CN" sz="1600" dirty="0"/>
              <a:t>See, SAE standard AIR6110 document p55, requirement # S18-WBS-R-2999</a:t>
            </a:r>
            <a:endParaRPr kumimoji="0" lang="zh-CN" altLang="en-US"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8497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Wheel</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1249596"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5088981" y="4388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608287"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777620"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39" idx="2"/>
          </p:cNvCxnSpPr>
          <p:nvPr/>
        </p:nvCxnSpPr>
        <p:spPr>
          <a:xfrm flipV="1">
            <a:off x="2099665" y="4676816"/>
            <a:ext cx="2989316" cy="72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907578" y="3881250"/>
            <a:ext cx="1636558" cy="184666"/>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WheelPressure</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84" name="文本框 83">
            <a:extLst>
              <a:ext uri="{FF2B5EF4-FFF2-40B4-BE49-F238E27FC236}">
                <a16:creationId xmlns:a16="http://schemas.microsoft.com/office/drawing/2014/main" id="{D71D1066-335E-4449-8987-4BD15B18E3CE}"/>
              </a:ext>
            </a:extLst>
          </p:cNvPr>
          <p:cNvSpPr txBox="1"/>
          <p:nvPr/>
        </p:nvSpPr>
        <p:spPr>
          <a:xfrm>
            <a:off x="2168749" y="4219599"/>
            <a:ext cx="2875842"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receiveMeterHyd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(GreenMeterHydraulic. BlueMeterHydraulic)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7" name="文本框 106">
            <a:extLst>
              <a:ext uri="{FF2B5EF4-FFF2-40B4-BE49-F238E27FC236}">
                <a16:creationId xmlns:a16="http://schemas.microsoft.com/office/drawing/2014/main" id="{FB846D00-403B-4149-9BC7-37AEBB4C4BF7}"/>
              </a:ext>
            </a:extLst>
          </p:cNvPr>
          <p:cNvSpPr txBox="1"/>
          <p:nvPr/>
        </p:nvSpPr>
        <p:spPr>
          <a:xfrm>
            <a:off x="88634" y="1056790"/>
            <a:ext cx="5318253" cy="984885"/>
          </a:xfrm>
          <a:prstGeom prst="rect">
            <a:avLst/>
          </a:prstGeom>
          <a:noFill/>
        </p:spPr>
        <p:txBody>
          <a:bodyPr wrap="square" rtlCol="0">
            <a:spAutoFit/>
          </a:bodyPr>
          <a:lstStyle/>
          <a:p>
            <a:pPr lvl="0" algn="ju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solidFill>
                  <a:prstClr val="black"/>
                </a:solidFill>
              </a:rPr>
              <a:t>Receive hydraulic pressure from both blue and green line, then choose one of the activated line’s pressure as wheel brake pressure</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3693681" y="5843142"/>
            <a:ext cx="1569421" cy="369332"/>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sendWheelPressure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(WheelPressure)</a:t>
            </a:r>
          </a:p>
        </p:txBody>
      </p:sp>
      <p:graphicFrame>
        <p:nvGraphicFramePr>
          <p:cNvPr id="48" name="表格 47">
            <a:extLst>
              <a:ext uri="{FF2B5EF4-FFF2-40B4-BE49-F238E27FC236}">
                <a16:creationId xmlns:a16="http://schemas.microsoft.com/office/drawing/2014/main" id="{A1191ECB-D096-4F03-B8EF-BF57A4874DA1}"/>
              </a:ext>
            </a:extLst>
          </p:cNvPr>
          <p:cNvGraphicFramePr>
            <a:graphicFrameLocks noGrp="1"/>
          </p:cNvGraphicFramePr>
          <p:nvPr>
            <p:extLst>
              <p:ext uri="{D42A27DB-BD31-4B8C-83A1-F6EECF244321}">
                <p14:modId xmlns:p14="http://schemas.microsoft.com/office/powerpoint/2010/main" val="1032160926"/>
              </p:ext>
            </p:extLst>
          </p:nvPr>
        </p:nvGraphicFramePr>
        <p:xfrm>
          <a:off x="5406887" y="865142"/>
          <a:ext cx="6633653" cy="106901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1524050">
                  <a:extLst>
                    <a:ext uri="{9D8B030D-6E8A-4147-A177-3AD203B41FA5}">
                      <a16:colId xmlns:a16="http://schemas.microsoft.com/office/drawing/2014/main" val="4127807553"/>
                    </a:ext>
                  </a:extLst>
                </a:gridCol>
                <a:gridCol w="407727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WheelPressure := </a:t>
                      </a:r>
                    </a:p>
                    <a:p>
                      <a:pPr lvl="0" algn="ctr">
                        <a:spcAft>
                          <a:spcPts val="0"/>
                        </a:spcAft>
                      </a:pPr>
                      <a:r>
                        <a:rPr lang="en-US" sz="1400" i="1" kern="100" dirty="0">
                          <a:effectLst/>
                        </a:rPr>
                        <a:t>GreenMeterHydraulic + BlueMeterHydraulic</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bl>
          </a:graphicData>
        </a:graphic>
      </p:graphicFrame>
      <p:graphicFrame>
        <p:nvGraphicFramePr>
          <p:cNvPr id="33" name="表格 32">
            <a:extLst>
              <a:ext uri="{FF2B5EF4-FFF2-40B4-BE49-F238E27FC236}">
                <a16:creationId xmlns:a16="http://schemas.microsoft.com/office/drawing/2014/main" id="{E4D3768A-0C4C-4633-908A-ED61189F62BA}"/>
              </a:ext>
            </a:extLst>
          </p:cNvPr>
          <p:cNvGraphicFramePr>
            <a:graphicFrameLocks noGrp="1"/>
          </p:cNvGraphicFramePr>
          <p:nvPr>
            <p:extLst>
              <p:ext uri="{D42A27DB-BD31-4B8C-83A1-F6EECF244321}">
                <p14:modId xmlns:p14="http://schemas.microsoft.com/office/powerpoint/2010/main" val="3535034243"/>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WheelPressure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GreenMeter</a:t>
                      </a:r>
                    </a:p>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Hydraulic</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BlueMeter</a:t>
                      </a:r>
                    </a:p>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Hydraulic</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26" name="椭圆 25">
            <a:extLst>
              <a:ext uri="{FF2B5EF4-FFF2-40B4-BE49-F238E27FC236}">
                <a16:creationId xmlns:a16="http://schemas.microsoft.com/office/drawing/2014/main" id="{3C245778-E0F3-4CF0-ABF2-89A016C8AF2A}"/>
              </a:ext>
            </a:extLst>
          </p:cNvPr>
          <p:cNvSpPr/>
          <p:nvPr/>
        </p:nvSpPr>
        <p:spPr>
          <a:xfrm>
            <a:off x="6857117" y="438812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 name="直接箭头连接符 8">
            <a:extLst>
              <a:ext uri="{FF2B5EF4-FFF2-40B4-BE49-F238E27FC236}">
                <a16:creationId xmlns:a16="http://schemas.microsoft.com/office/drawing/2014/main" id="{07833A90-8A35-4734-A6CC-A875BEB74C31}"/>
              </a:ext>
            </a:extLst>
          </p:cNvPr>
          <p:cNvCxnSpPr>
            <a:stCxn id="39" idx="6"/>
            <a:endCxn id="26" idx="2"/>
          </p:cNvCxnSpPr>
          <p:nvPr/>
        </p:nvCxnSpPr>
        <p:spPr>
          <a:xfrm flipV="1">
            <a:off x="5939050" y="4676815"/>
            <a:ext cx="9180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89EB2E6A-C03A-4AF3-B577-0EA32EAED080}"/>
              </a:ext>
            </a:extLst>
          </p:cNvPr>
          <p:cNvCxnSpPr>
            <a:stCxn id="26" idx="4"/>
            <a:endCxn id="38" idx="4"/>
          </p:cNvCxnSpPr>
          <p:nvPr/>
        </p:nvCxnSpPr>
        <p:spPr>
          <a:xfrm rot="5400000">
            <a:off x="4474762" y="2165372"/>
            <a:ext cx="7260" cy="5607521"/>
          </a:xfrm>
          <a:prstGeom prst="curvedConnector3">
            <a:avLst>
              <a:gd name="adj1" fmla="val 11074835"/>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12A7383-CD0E-4806-A4E0-53A2722A4302}"/>
              </a:ext>
            </a:extLst>
          </p:cNvPr>
          <p:cNvSpPr txBox="1"/>
          <p:nvPr/>
        </p:nvSpPr>
        <p:spPr>
          <a:xfrm>
            <a:off x="6304721" y="4409504"/>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Tree>
    <p:extLst>
      <p:ext uri="{BB962C8B-B14F-4D97-AF65-F5344CB8AC3E}">
        <p14:creationId xmlns:p14="http://schemas.microsoft.com/office/powerpoint/2010/main" val="334746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1647644" y="1117066"/>
            <a:ext cx="8682917" cy="5602905"/>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矩形 31">
            <a:extLst>
              <a:ext uri="{FF2B5EF4-FFF2-40B4-BE49-F238E27FC236}">
                <a16:creationId xmlns:a16="http://schemas.microsoft.com/office/drawing/2014/main" id="{EE193927-43A9-4C0A-9F0A-DDE366974F78}"/>
              </a:ext>
            </a:extLst>
          </p:cNvPr>
          <p:cNvSpPr/>
          <p:nvPr/>
        </p:nvSpPr>
        <p:spPr bwMode="auto">
          <a:xfrm>
            <a:off x="5218057" y="58189"/>
            <a:ext cx="1575184" cy="73763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Avionics</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2012368" y="1378676"/>
            <a:ext cx="8001411" cy="5101524"/>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8" name="直接箭头连接符 57">
            <a:extLst>
              <a:ext uri="{FF2B5EF4-FFF2-40B4-BE49-F238E27FC236}">
                <a16:creationId xmlns:a16="http://schemas.microsoft.com/office/drawing/2014/main" id="{4B9475E5-2ED7-45D0-871A-EAEBB3343BBD}"/>
              </a:ext>
            </a:extLst>
          </p:cNvPr>
          <p:cNvCxnSpPr>
            <a:cxnSpLocks/>
            <a:stCxn id="32" idx="2"/>
            <a:endCxn id="2" idx="0"/>
          </p:cNvCxnSpPr>
          <p:nvPr/>
        </p:nvCxnSpPr>
        <p:spPr>
          <a:xfrm>
            <a:off x="6005649" y="795828"/>
            <a:ext cx="7425" cy="5828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7A6F35CE-E726-42CF-8F01-854911233F34}"/>
              </a:ext>
            </a:extLst>
          </p:cNvPr>
          <p:cNvSpPr txBox="1"/>
          <p:nvPr/>
        </p:nvSpPr>
        <p:spPr>
          <a:xfrm>
            <a:off x="4991210" y="882233"/>
            <a:ext cx="110479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solidFill>
                <a:latin typeface="等线" panose="020F0502020204030204"/>
                <a:ea typeface="等线" panose="02010600030101010101" pitchFamily="2" charset="-122"/>
              </a:rPr>
              <a:t>Ground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6" name="文本框 115">
            <a:extLst>
              <a:ext uri="{FF2B5EF4-FFF2-40B4-BE49-F238E27FC236}">
                <a16:creationId xmlns:a16="http://schemas.microsoft.com/office/drawing/2014/main" id="{87EA84D5-5F22-4F2E-9C1F-87571D6153C6}"/>
              </a:ext>
            </a:extLst>
          </p:cNvPr>
          <p:cNvSpPr txBox="1"/>
          <p:nvPr/>
        </p:nvSpPr>
        <p:spPr>
          <a:xfrm>
            <a:off x="10352428" y="3479475"/>
            <a:ext cx="1494320"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Anti-Skid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5" name="文本框 64">
            <a:extLst>
              <a:ext uri="{FF2B5EF4-FFF2-40B4-BE49-F238E27FC236}">
                <a16:creationId xmlns:a16="http://schemas.microsoft.com/office/drawing/2014/main" id="{D6C44947-5120-45A4-BE6E-8CE846895BB9}"/>
              </a:ext>
            </a:extLst>
          </p:cNvPr>
          <p:cNvSpPr txBox="1"/>
          <p:nvPr/>
        </p:nvSpPr>
        <p:spPr>
          <a:xfrm>
            <a:off x="-112129" y="3207884"/>
            <a:ext cx="196025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7" name="直接箭头连接符 66">
            <a:extLst>
              <a:ext uri="{FF2B5EF4-FFF2-40B4-BE49-F238E27FC236}">
                <a16:creationId xmlns:a16="http://schemas.microsoft.com/office/drawing/2014/main" id="{4C88895E-73DA-42BC-95B0-2F280F85C834}"/>
              </a:ext>
            </a:extLst>
          </p:cNvPr>
          <p:cNvCxnSpPr>
            <a:cxnSpLocks/>
          </p:cNvCxnSpPr>
          <p:nvPr/>
        </p:nvCxnSpPr>
        <p:spPr>
          <a:xfrm>
            <a:off x="103531" y="3616038"/>
            <a:ext cx="19113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文本框 160">
            <a:extLst>
              <a:ext uri="{FF2B5EF4-FFF2-40B4-BE49-F238E27FC236}">
                <a16:creationId xmlns:a16="http://schemas.microsoft.com/office/drawing/2014/main" id="{8FA38AA4-67E5-40FD-8931-7E60478982BB}"/>
              </a:ext>
            </a:extLst>
          </p:cNvPr>
          <p:cNvSpPr txBox="1"/>
          <p:nvPr/>
        </p:nvSpPr>
        <p:spPr>
          <a:xfrm>
            <a:off x="10342071" y="4984546"/>
            <a:ext cx="137569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Braking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2" name="文本框 161">
            <a:extLst>
              <a:ext uri="{FF2B5EF4-FFF2-40B4-BE49-F238E27FC236}">
                <a16:creationId xmlns:a16="http://schemas.microsoft.com/office/drawing/2014/main" id="{FEF3FD8A-CD97-462C-867A-A28EDD52BCFA}"/>
              </a:ext>
            </a:extLst>
          </p:cNvPr>
          <p:cNvSpPr txBox="1"/>
          <p:nvPr/>
        </p:nvSpPr>
        <p:spPr>
          <a:xfrm>
            <a:off x="10330562" y="1905078"/>
            <a:ext cx="119431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C6B76134-3BA0-4630-B23D-7B9BBADFBF9E}"/>
              </a:ext>
            </a:extLst>
          </p:cNvPr>
          <p:cNvCxnSpPr>
            <a:cxnSpLocks/>
          </p:cNvCxnSpPr>
          <p:nvPr/>
        </p:nvCxnSpPr>
        <p:spPr>
          <a:xfrm flipV="1">
            <a:off x="10035650" y="3825516"/>
            <a:ext cx="1911920" cy="109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接箭头连接符 54">
            <a:extLst>
              <a:ext uri="{FF2B5EF4-FFF2-40B4-BE49-F238E27FC236}">
                <a16:creationId xmlns:a16="http://schemas.microsoft.com/office/drawing/2014/main" id="{596182E1-619B-4028-994D-2311BB570312}"/>
              </a:ext>
            </a:extLst>
          </p:cNvPr>
          <p:cNvCxnSpPr>
            <a:cxnSpLocks/>
          </p:cNvCxnSpPr>
          <p:nvPr/>
        </p:nvCxnSpPr>
        <p:spPr>
          <a:xfrm flipV="1">
            <a:off x="10035650" y="2232675"/>
            <a:ext cx="1911920" cy="109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矩形 42">
            <a:extLst>
              <a:ext uri="{FF2B5EF4-FFF2-40B4-BE49-F238E27FC236}">
                <a16:creationId xmlns:a16="http://schemas.microsoft.com/office/drawing/2014/main" id="{545E6307-74BB-4C8F-8EC1-B27CBEAC83CA}"/>
              </a:ext>
            </a:extLst>
          </p:cNvPr>
          <p:cNvSpPr/>
          <p:nvPr/>
        </p:nvSpPr>
        <p:spPr>
          <a:xfrm>
            <a:off x="2852257" y="1634357"/>
            <a:ext cx="2573649" cy="4607045"/>
          </a:xfrm>
          <a:prstGeom prst="rect">
            <a:avLst/>
          </a:prstGeom>
          <a:solidFill>
            <a:srgbClr val="E7E6E6"/>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6" name="直接箭头连接符 55">
            <a:extLst>
              <a:ext uri="{FF2B5EF4-FFF2-40B4-BE49-F238E27FC236}">
                <a16:creationId xmlns:a16="http://schemas.microsoft.com/office/drawing/2014/main" id="{36E438D1-43E9-41B8-ADB5-CA7C291E082B}"/>
              </a:ext>
            </a:extLst>
          </p:cNvPr>
          <p:cNvCxnSpPr>
            <a:cxnSpLocks/>
          </p:cNvCxnSpPr>
          <p:nvPr/>
        </p:nvCxnSpPr>
        <p:spPr>
          <a:xfrm flipV="1">
            <a:off x="10035650" y="5353486"/>
            <a:ext cx="1911920" cy="109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文本框 65">
            <a:extLst>
              <a:ext uri="{FF2B5EF4-FFF2-40B4-BE49-F238E27FC236}">
                <a16:creationId xmlns:a16="http://schemas.microsoft.com/office/drawing/2014/main" id="{1898FA0C-9820-4D0B-AB57-EA5A3B6A5480}"/>
              </a:ext>
            </a:extLst>
          </p:cNvPr>
          <p:cNvSpPr txBox="1"/>
          <p:nvPr/>
        </p:nvSpPr>
        <p:spPr>
          <a:xfrm>
            <a:off x="-114608" y="3923716"/>
            <a:ext cx="196025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8" name="直接箭头连接符 67">
            <a:extLst>
              <a:ext uri="{FF2B5EF4-FFF2-40B4-BE49-F238E27FC236}">
                <a16:creationId xmlns:a16="http://schemas.microsoft.com/office/drawing/2014/main" id="{1705E70D-9322-4A6C-8764-BCBD039B6CEC}"/>
              </a:ext>
            </a:extLst>
          </p:cNvPr>
          <p:cNvCxnSpPr>
            <a:cxnSpLocks/>
          </p:cNvCxnSpPr>
          <p:nvPr/>
        </p:nvCxnSpPr>
        <p:spPr>
          <a:xfrm>
            <a:off x="101052" y="4331870"/>
            <a:ext cx="19113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2604A1-96EC-4809-8EBA-E31B28413869}"/>
              </a:ext>
            </a:extLst>
          </p:cNvPr>
          <p:cNvSpPr/>
          <p:nvPr/>
        </p:nvSpPr>
        <p:spPr>
          <a:xfrm>
            <a:off x="3019983" y="1925959"/>
            <a:ext cx="2251494" cy="145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Monitor1</a:t>
            </a:r>
            <a:endParaRPr lang="zh-CN" altLang="en-US" dirty="0">
              <a:solidFill>
                <a:schemeClr val="tx1"/>
              </a:solidFill>
            </a:endParaRPr>
          </a:p>
        </p:txBody>
      </p:sp>
      <p:sp>
        <p:nvSpPr>
          <p:cNvPr id="44" name="矩形 43">
            <a:extLst>
              <a:ext uri="{FF2B5EF4-FFF2-40B4-BE49-F238E27FC236}">
                <a16:creationId xmlns:a16="http://schemas.microsoft.com/office/drawing/2014/main" id="{6C3172D0-5F72-4967-BDE6-CE1CC45D26DD}"/>
              </a:ext>
            </a:extLst>
          </p:cNvPr>
          <p:cNvSpPr/>
          <p:nvPr/>
        </p:nvSpPr>
        <p:spPr>
          <a:xfrm>
            <a:off x="6594488" y="1634357"/>
            <a:ext cx="2573649" cy="4607045"/>
          </a:xfrm>
          <a:prstGeom prst="rect">
            <a:avLst/>
          </a:prstGeom>
          <a:solidFill>
            <a:srgbClr val="E7E6E6"/>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1" name="矩形 30">
            <a:extLst>
              <a:ext uri="{FF2B5EF4-FFF2-40B4-BE49-F238E27FC236}">
                <a16:creationId xmlns:a16="http://schemas.microsoft.com/office/drawing/2014/main" id="{5BFD78F5-07DA-43F3-842C-0F1D9DFD6B98}"/>
              </a:ext>
            </a:extLst>
          </p:cNvPr>
          <p:cNvSpPr/>
          <p:nvPr/>
        </p:nvSpPr>
        <p:spPr>
          <a:xfrm>
            <a:off x="6766094" y="1927551"/>
            <a:ext cx="2251494" cy="145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Monitor2</a:t>
            </a:r>
            <a:endParaRPr lang="zh-CN" altLang="en-US" dirty="0">
              <a:solidFill>
                <a:schemeClr val="tx1"/>
              </a:solidFill>
            </a:endParaRPr>
          </a:p>
        </p:txBody>
      </p:sp>
      <p:sp>
        <p:nvSpPr>
          <p:cNvPr id="33" name="矩形 32">
            <a:extLst>
              <a:ext uri="{FF2B5EF4-FFF2-40B4-BE49-F238E27FC236}">
                <a16:creationId xmlns:a16="http://schemas.microsoft.com/office/drawing/2014/main" id="{D2B665A8-C6B9-4F94-99DE-380DBD7E19DD}"/>
              </a:ext>
            </a:extLst>
          </p:cNvPr>
          <p:cNvSpPr/>
          <p:nvPr/>
        </p:nvSpPr>
        <p:spPr>
          <a:xfrm>
            <a:off x="3019983" y="4449433"/>
            <a:ext cx="2251494" cy="145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Command1</a:t>
            </a:r>
            <a:endParaRPr lang="zh-CN" altLang="en-US" dirty="0">
              <a:solidFill>
                <a:schemeClr val="tx1"/>
              </a:solidFill>
            </a:endParaRPr>
          </a:p>
        </p:txBody>
      </p:sp>
      <p:sp>
        <p:nvSpPr>
          <p:cNvPr id="34" name="矩形 33">
            <a:extLst>
              <a:ext uri="{FF2B5EF4-FFF2-40B4-BE49-F238E27FC236}">
                <a16:creationId xmlns:a16="http://schemas.microsoft.com/office/drawing/2014/main" id="{08D964DA-741E-4C8B-A78C-4E481E9D0298}"/>
              </a:ext>
            </a:extLst>
          </p:cNvPr>
          <p:cNvSpPr/>
          <p:nvPr/>
        </p:nvSpPr>
        <p:spPr>
          <a:xfrm>
            <a:off x="6766094" y="4447308"/>
            <a:ext cx="2251494" cy="145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Command2</a:t>
            </a:r>
            <a:endParaRPr lang="zh-CN" altLang="en-US" dirty="0">
              <a:solidFill>
                <a:schemeClr val="tx1"/>
              </a:solidFill>
            </a:endParaRPr>
          </a:p>
        </p:txBody>
      </p:sp>
      <p:cxnSp>
        <p:nvCxnSpPr>
          <p:cNvPr id="12" name="直接箭头连接符 11">
            <a:extLst>
              <a:ext uri="{FF2B5EF4-FFF2-40B4-BE49-F238E27FC236}">
                <a16:creationId xmlns:a16="http://schemas.microsoft.com/office/drawing/2014/main" id="{95DFC4C0-5C79-4E2B-ACA3-24A417FA50F3}"/>
              </a:ext>
            </a:extLst>
          </p:cNvPr>
          <p:cNvCxnSpPr>
            <a:cxnSpLocks/>
            <a:endCxn id="43" idx="0"/>
          </p:cNvCxnSpPr>
          <p:nvPr/>
        </p:nvCxnSpPr>
        <p:spPr>
          <a:xfrm flipH="1">
            <a:off x="4139082" y="795828"/>
            <a:ext cx="6648" cy="8385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文本框 39">
            <a:extLst>
              <a:ext uri="{FF2B5EF4-FFF2-40B4-BE49-F238E27FC236}">
                <a16:creationId xmlns:a16="http://schemas.microsoft.com/office/drawing/2014/main" id="{9B3B983A-1080-4557-A4AD-82A876876D75}"/>
              </a:ext>
            </a:extLst>
          </p:cNvPr>
          <p:cNvSpPr txBox="1"/>
          <p:nvPr/>
        </p:nvSpPr>
        <p:spPr>
          <a:xfrm>
            <a:off x="3812946" y="532985"/>
            <a:ext cx="66556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Power1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1" name="直接箭头连接符 40">
            <a:extLst>
              <a:ext uri="{FF2B5EF4-FFF2-40B4-BE49-F238E27FC236}">
                <a16:creationId xmlns:a16="http://schemas.microsoft.com/office/drawing/2014/main" id="{A33BEDE6-6A4F-4686-B504-56B7EC983D3C}"/>
              </a:ext>
            </a:extLst>
          </p:cNvPr>
          <p:cNvCxnSpPr>
            <a:cxnSpLocks/>
          </p:cNvCxnSpPr>
          <p:nvPr/>
        </p:nvCxnSpPr>
        <p:spPr>
          <a:xfrm flipH="1">
            <a:off x="7987593" y="794239"/>
            <a:ext cx="1" cy="8401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a16="http://schemas.microsoft.com/office/drawing/2014/main" id="{9FFAC2E0-898B-4B37-B5BE-2DA6CE6F42E6}"/>
              </a:ext>
            </a:extLst>
          </p:cNvPr>
          <p:cNvSpPr txBox="1"/>
          <p:nvPr/>
        </p:nvSpPr>
        <p:spPr>
          <a:xfrm>
            <a:off x="7654810" y="531396"/>
            <a:ext cx="66556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Power2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41BB73D8-DB4E-4A5D-B8E1-A20517EC1D8C}"/>
              </a:ext>
            </a:extLst>
          </p:cNvPr>
          <p:cNvSpPr txBox="1"/>
          <p:nvPr/>
        </p:nvSpPr>
        <p:spPr>
          <a:xfrm>
            <a:off x="4145730" y="5944223"/>
            <a:ext cx="1178263"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solidFill>
                <a:latin typeface="等线" panose="020F0502020204030204"/>
                <a:ea typeface="等线" panose="02010600030101010101" pitchFamily="2" charset="-122"/>
              </a:rPr>
              <a:t>Channel1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E9CAA548-AFE6-4548-A128-7C30E11AFD2F}"/>
              </a:ext>
            </a:extLst>
          </p:cNvPr>
          <p:cNvSpPr txBox="1"/>
          <p:nvPr/>
        </p:nvSpPr>
        <p:spPr>
          <a:xfrm>
            <a:off x="7891841" y="5944223"/>
            <a:ext cx="1178263"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solidFill>
                <a:latin typeface="等线" panose="020F0502020204030204"/>
                <a:ea typeface="等线" panose="02010600030101010101" pitchFamily="2" charset="-122"/>
              </a:rPr>
              <a:t>Channel2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0967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545E6307-74BB-4C8F-8EC1-B27CBEAC83CA}"/>
              </a:ext>
            </a:extLst>
          </p:cNvPr>
          <p:cNvSpPr/>
          <p:nvPr/>
        </p:nvSpPr>
        <p:spPr>
          <a:xfrm>
            <a:off x="2164366" y="1408797"/>
            <a:ext cx="5305956" cy="4607045"/>
          </a:xfrm>
          <a:prstGeom prst="rect">
            <a:avLst/>
          </a:prstGeom>
          <a:solidFill>
            <a:srgbClr val="E7E6E6"/>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402604A1-96EC-4809-8EBA-E31B28413869}"/>
              </a:ext>
            </a:extLst>
          </p:cNvPr>
          <p:cNvSpPr/>
          <p:nvPr/>
        </p:nvSpPr>
        <p:spPr>
          <a:xfrm>
            <a:off x="4244774" y="1817361"/>
            <a:ext cx="2251494" cy="145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Monitor1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3" name="矩形 32">
            <a:extLst>
              <a:ext uri="{FF2B5EF4-FFF2-40B4-BE49-F238E27FC236}">
                <a16:creationId xmlns:a16="http://schemas.microsoft.com/office/drawing/2014/main" id="{D2B665A8-C6B9-4F94-99DE-380DBD7E19DD}"/>
              </a:ext>
            </a:extLst>
          </p:cNvPr>
          <p:cNvSpPr/>
          <p:nvPr/>
        </p:nvSpPr>
        <p:spPr>
          <a:xfrm>
            <a:off x="4244774" y="4106514"/>
            <a:ext cx="2251494" cy="145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Command1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9FFAC2E0-898B-4B37-B5BE-2DA6CE6F42E6}"/>
              </a:ext>
            </a:extLst>
          </p:cNvPr>
          <p:cNvSpPr txBox="1"/>
          <p:nvPr/>
        </p:nvSpPr>
        <p:spPr>
          <a:xfrm>
            <a:off x="850016" y="2166688"/>
            <a:ext cx="66556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Power</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文本框 46">
            <a:extLst>
              <a:ext uri="{FF2B5EF4-FFF2-40B4-BE49-F238E27FC236}">
                <a16:creationId xmlns:a16="http://schemas.microsoft.com/office/drawing/2014/main" id="{41BB73D8-DB4E-4A5D-B8E1-A20517EC1D8C}"/>
              </a:ext>
            </a:extLst>
          </p:cNvPr>
          <p:cNvSpPr txBox="1"/>
          <p:nvPr/>
        </p:nvSpPr>
        <p:spPr>
          <a:xfrm>
            <a:off x="6292059" y="5724873"/>
            <a:ext cx="1178263"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Channel1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76EBA33B-2517-4082-AFEA-D56F021799E7}"/>
              </a:ext>
            </a:extLst>
          </p:cNvPr>
          <p:cNvSpPr txBox="1"/>
          <p:nvPr/>
        </p:nvSpPr>
        <p:spPr>
          <a:xfrm>
            <a:off x="252445" y="3073422"/>
            <a:ext cx="196025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BCA1C0B5-D2A0-437E-8135-11DBF4AEE066}"/>
              </a:ext>
            </a:extLst>
          </p:cNvPr>
          <p:cNvSpPr txBox="1"/>
          <p:nvPr/>
        </p:nvSpPr>
        <p:spPr>
          <a:xfrm>
            <a:off x="252445" y="4031013"/>
            <a:ext cx="196025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solidFill>
                <a:latin typeface="等线" panose="020F0502020204030204"/>
                <a:ea typeface="等线" panose="02010600030101010101" pitchFamily="2" charset="-122"/>
              </a:rPr>
              <a:t>Ground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A742B0E2-2650-49A5-9B56-543B06F6A644}"/>
              </a:ext>
            </a:extLst>
          </p:cNvPr>
          <p:cNvSpPr txBox="1"/>
          <p:nvPr/>
        </p:nvSpPr>
        <p:spPr>
          <a:xfrm>
            <a:off x="252445" y="4915097"/>
            <a:ext cx="196025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b="1" dirty="0">
                <a:solidFill>
                  <a:prstClr val="black"/>
                </a:solidFill>
                <a:latin typeface="等线" panose="020F0502020204030204"/>
                <a:ea typeface="等线" panose="02010600030101010101" pitchFamily="2" charset="-122"/>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50F0ED86-449C-488F-811C-1E6AD58FDACC}"/>
              </a:ext>
            </a:extLst>
          </p:cNvPr>
          <p:cNvCxnSpPr/>
          <p:nvPr/>
        </p:nvCxnSpPr>
        <p:spPr>
          <a:xfrm flipV="1">
            <a:off x="2164365" y="2042491"/>
            <a:ext cx="2080409" cy="483798"/>
          </a:xfrm>
          <a:prstGeom prst="bentConnector3">
            <a:avLst>
              <a:gd name="adj1" fmla="val 2826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C507A4DE-D0A0-4BBF-8000-516C71AC1A68}"/>
              </a:ext>
            </a:extLst>
          </p:cNvPr>
          <p:cNvCxnSpPr/>
          <p:nvPr/>
        </p:nvCxnSpPr>
        <p:spPr>
          <a:xfrm flipV="1">
            <a:off x="2164365" y="2330726"/>
            <a:ext cx="2080409" cy="1148749"/>
          </a:xfrm>
          <a:prstGeom prst="bentConnector3">
            <a:avLst>
              <a:gd name="adj1" fmla="val 416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7EBC988F-9E6A-4DBE-A0F3-FEBEB8D273B5}"/>
              </a:ext>
            </a:extLst>
          </p:cNvPr>
          <p:cNvCxnSpPr/>
          <p:nvPr/>
        </p:nvCxnSpPr>
        <p:spPr>
          <a:xfrm flipV="1">
            <a:off x="2164365" y="2663687"/>
            <a:ext cx="2080409" cy="1776478"/>
          </a:xfrm>
          <a:prstGeom prst="bentConnector3">
            <a:avLst>
              <a:gd name="adj1" fmla="val 545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65917170-4C57-42E2-82C5-AE2A558BAA38}"/>
              </a:ext>
            </a:extLst>
          </p:cNvPr>
          <p:cNvCxnSpPr>
            <a:cxnSpLocks/>
          </p:cNvCxnSpPr>
          <p:nvPr/>
        </p:nvCxnSpPr>
        <p:spPr>
          <a:xfrm flipV="1">
            <a:off x="2164365" y="3006634"/>
            <a:ext cx="2085379" cy="2317615"/>
          </a:xfrm>
          <a:prstGeom prst="bentConnector3">
            <a:avLst>
              <a:gd name="adj1" fmla="val 6835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BF88A82-95D1-4CEB-AFE8-AD29C4F04F5E}"/>
              </a:ext>
            </a:extLst>
          </p:cNvPr>
          <p:cNvCxnSpPr>
            <a:cxnSpLocks/>
          </p:cNvCxnSpPr>
          <p:nvPr/>
        </p:nvCxnSpPr>
        <p:spPr>
          <a:xfrm flipH="1">
            <a:off x="651013" y="2526289"/>
            <a:ext cx="15133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F0A046B1-1C12-4EAB-B1CE-84E5C2312DDE}"/>
              </a:ext>
            </a:extLst>
          </p:cNvPr>
          <p:cNvCxnSpPr>
            <a:cxnSpLocks/>
          </p:cNvCxnSpPr>
          <p:nvPr/>
        </p:nvCxnSpPr>
        <p:spPr>
          <a:xfrm flipH="1">
            <a:off x="651013" y="3479475"/>
            <a:ext cx="15133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EA4D66B-162F-4AF3-9774-D521ABE65EF9}"/>
              </a:ext>
            </a:extLst>
          </p:cNvPr>
          <p:cNvCxnSpPr>
            <a:cxnSpLocks/>
          </p:cNvCxnSpPr>
          <p:nvPr/>
        </p:nvCxnSpPr>
        <p:spPr>
          <a:xfrm flipH="1">
            <a:off x="655983" y="4440165"/>
            <a:ext cx="15133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B5F74D88-EA60-46E3-9B2D-DE6344A6894C}"/>
              </a:ext>
            </a:extLst>
          </p:cNvPr>
          <p:cNvCxnSpPr>
            <a:cxnSpLocks/>
          </p:cNvCxnSpPr>
          <p:nvPr/>
        </p:nvCxnSpPr>
        <p:spPr>
          <a:xfrm flipH="1">
            <a:off x="664131" y="5324343"/>
            <a:ext cx="15133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弧形 68">
            <a:extLst>
              <a:ext uri="{FF2B5EF4-FFF2-40B4-BE49-F238E27FC236}">
                <a16:creationId xmlns:a16="http://schemas.microsoft.com/office/drawing/2014/main" id="{4D14A819-8E24-4BE5-AB08-DB4B9844F7FE}"/>
              </a:ext>
            </a:extLst>
          </p:cNvPr>
          <p:cNvSpPr/>
          <p:nvPr/>
        </p:nvSpPr>
        <p:spPr>
          <a:xfrm rot="5400000">
            <a:off x="2678276" y="3414005"/>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51" name="直接连接符 50">
            <a:extLst>
              <a:ext uri="{FF2B5EF4-FFF2-40B4-BE49-F238E27FC236}">
                <a16:creationId xmlns:a16="http://schemas.microsoft.com/office/drawing/2014/main" id="{F090094D-627C-4F9C-BB25-553FE4FF02E2}"/>
              </a:ext>
            </a:extLst>
          </p:cNvPr>
          <p:cNvCxnSpPr>
            <a:cxnSpLocks/>
          </p:cNvCxnSpPr>
          <p:nvPr/>
        </p:nvCxnSpPr>
        <p:spPr>
          <a:xfrm>
            <a:off x="2752919" y="2532119"/>
            <a:ext cx="0" cy="8841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弧形 70">
            <a:extLst>
              <a:ext uri="{FF2B5EF4-FFF2-40B4-BE49-F238E27FC236}">
                <a16:creationId xmlns:a16="http://schemas.microsoft.com/office/drawing/2014/main" id="{FDA15AEE-4803-4AC9-9845-C76125C31DA2}"/>
              </a:ext>
            </a:extLst>
          </p:cNvPr>
          <p:cNvSpPr/>
          <p:nvPr/>
        </p:nvSpPr>
        <p:spPr>
          <a:xfrm>
            <a:off x="3220953" y="4231322"/>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2" name="弧形 71">
            <a:extLst>
              <a:ext uri="{FF2B5EF4-FFF2-40B4-BE49-F238E27FC236}">
                <a16:creationId xmlns:a16="http://schemas.microsoft.com/office/drawing/2014/main" id="{F84F5482-AF41-4609-9CDD-262AAD973C52}"/>
              </a:ext>
            </a:extLst>
          </p:cNvPr>
          <p:cNvSpPr/>
          <p:nvPr/>
        </p:nvSpPr>
        <p:spPr>
          <a:xfrm>
            <a:off x="3518479" y="4236111"/>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57" name="直接连接符 56">
            <a:extLst>
              <a:ext uri="{FF2B5EF4-FFF2-40B4-BE49-F238E27FC236}">
                <a16:creationId xmlns:a16="http://schemas.microsoft.com/office/drawing/2014/main" id="{E3642215-22E4-4872-8B25-7EEFF415B928}"/>
              </a:ext>
            </a:extLst>
          </p:cNvPr>
          <p:cNvCxnSpPr>
            <a:cxnSpLocks/>
            <a:stCxn id="71" idx="2"/>
            <a:endCxn id="72" idx="0"/>
          </p:cNvCxnSpPr>
          <p:nvPr/>
        </p:nvCxnSpPr>
        <p:spPr>
          <a:xfrm>
            <a:off x="3356676" y="4297995"/>
            <a:ext cx="161891" cy="1394"/>
          </a:xfrm>
          <a:prstGeom prst="line">
            <a:avLst/>
          </a:prstGeom>
        </p:spPr>
        <p:style>
          <a:lnRef idx="3">
            <a:schemeClr val="dk1"/>
          </a:lnRef>
          <a:fillRef idx="0">
            <a:schemeClr val="dk1"/>
          </a:fillRef>
          <a:effectRef idx="2">
            <a:schemeClr val="dk1"/>
          </a:effectRef>
          <a:fontRef idx="minor">
            <a:schemeClr val="tx1"/>
          </a:fontRef>
        </p:style>
      </p:cxnSp>
      <p:cxnSp>
        <p:nvCxnSpPr>
          <p:cNvPr id="74" name="直接箭头连接符 73">
            <a:extLst>
              <a:ext uri="{FF2B5EF4-FFF2-40B4-BE49-F238E27FC236}">
                <a16:creationId xmlns:a16="http://schemas.microsoft.com/office/drawing/2014/main" id="{D4C67461-B854-46D3-A345-E40A7D0A0DE7}"/>
              </a:ext>
            </a:extLst>
          </p:cNvPr>
          <p:cNvCxnSpPr>
            <a:cxnSpLocks/>
            <a:stCxn id="72" idx="2"/>
          </p:cNvCxnSpPr>
          <p:nvPr/>
        </p:nvCxnSpPr>
        <p:spPr>
          <a:xfrm>
            <a:off x="3654202" y="4302784"/>
            <a:ext cx="590572" cy="66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连接符: 肘形 76">
            <a:extLst>
              <a:ext uri="{FF2B5EF4-FFF2-40B4-BE49-F238E27FC236}">
                <a16:creationId xmlns:a16="http://schemas.microsoft.com/office/drawing/2014/main" id="{6D9E20C0-888F-425C-B22B-08DB1357A1E3}"/>
              </a:ext>
            </a:extLst>
          </p:cNvPr>
          <p:cNvCxnSpPr>
            <a:stCxn id="69" idx="2"/>
            <a:endCxn id="71" idx="0"/>
          </p:cNvCxnSpPr>
          <p:nvPr/>
        </p:nvCxnSpPr>
        <p:spPr>
          <a:xfrm rot="10800000" flipH="1" flipV="1">
            <a:off x="2746137" y="3548538"/>
            <a:ext cx="474904" cy="746061"/>
          </a:xfrm>
          <a:prstGeom prst="bentConnector4">
            <a:avLst>
              <a:gd name="adj1" fmla="val 1756"/>
              <a:gd name="adj2" fmla="val 99632"/>
            </a:avLst>
          </a:prstGeom>
        </p:spPr>
        <p:style>
          <a:lnRef idx="3">
            <a:schemeClr val="dk1"/>
          </a:lnRef>
          <a:fillRef idx="0">
            <a:schemeClr val="dk1"/>
          </a:fillRef>
          <a:effectRef idx="2">
            <a:schemeClr val="dk1"/>
          </a:effectRef>
          <a:fontRef idx="minor">
            <a:schemeClr val="tx1"/>
          </a:fontRef>
        </p:style>
      </p:cxnSp>
      <p:cxnSp>
        <p:nvCxnSpPr>
          <p:cNvPr id="81" name="直接箭头连接符 80">
            <a:extLst>
              <a:ext uri="{FF2B5EF4-FFF2-40B4-BE49-F238E27FC236}">
                <a16:creationId xmlns:a16="http://schemas.microsoft.com/office/drawing/2014/main" id="{117E259A-BE65-4437-90BD-2E7D1527ED74}"/>
              </a:ext>
            </a:extLst>
          </p:cNvPr>
          <p:cNvCxnSpPr>
            <a:cxnSpLocks/>
          </p:cNvCxnSpPr>
          <p:nvPr/>
        </p:nvCxnSpPr>
        <p:spPr>
          <a:xfrm>
            <a:off x="3586340" y="5324249"/>
            <a:ext cx="666582" cy="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7" name="弧形 86">
            <a:extLst>
              <a:ext uri="{FF2B5EF4-FFF2-40B4-BE49-F238E27FC236}">
                <a16:creationId xmlns:a16="http://schemas.microsoft.com/office/drawing/2014/main" id="{B75D6268-D33C-4B58-A082-62A3A42240C5}"/>
              </a:ext>
            </a:extLst>
          </p:cNvPr>
          <p:cNvSpPr/>
          <p:nvPr/>
        </p:nvSpPr>
        <p:spPr>
          <a:xfrm>
            <a:off x="3526673" y="4942319"/>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84" name="直接箭头连接符 83">
            <a:extLst>
              <a:ext uri="{FF2B5EF4-FFF2-40B4-BE49-F238E27FC236}">
                <a16:creationId xmlns:a16="http://schemas.microsoft.com/office/drawing/2014/main" id="{E910E5C6-2601-4360-B1BA-14EB93BB8FA8}"/>
              </a:ext>
            </a:extLst>
          </p:cNvPr>
          <p:cNvCxnSpPr>
            <a:cxnSpLocks/>
            <a:stCxn id="87" idx="2"/>
          </p:cNvCxnSpPr>
          <p:nvPr/>
        </p:nvCxnSpPr>
        <p:spPr>
          <a:xfrm flipV="1">
            <a:off x="3662396" y="5005338"/>
            <a:ext cx="590526" cy="3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连接符: 肘形 90">
            <a:extLst>
              <a:ext uri="{FF2B5EF4-FFF2-40B4-BE49-F238E27FC236}">
                <a16:creationId xmlns:a16="http://schemas.microsoft.com/office/drawing/2014/main" id="{640AA873-E8E5-4B51-BBF5-884C5C000149}"/>
              </a:ext>
            </a:extLst>
          </p:cNvPr>
          <p:cNvCxnSpPr>
            <a:cxnSpLocks/>
          </p:cNvCxnSpPr>
          <p:nvPr/>
        </p:nvCxnSpPr>
        <p:spPr>
          <a:xfrm rot="16200000" flipH="1">
            <a:off x="3129235" y="4610721"/>
            <a:ext cx="565432" cy="224319"/>
          </a:xfrm>
          <a:prstGeom prst="bentConnector3">
            <a:avLst>
              <a:gd name="adj1" fmla="val 99853"/>
            </a:avLst>
          </a:prstGeom>
        </p:spPr>
        <p:style>
          <a:lnRef idx="3">
            <a:schemeClr val="dk1"/>
          </a:lnRef>
          <a:fillRef idx="0">
            <a:schemeClr val="dk1"/>
          </a:fillRef>
          <a:effectRef idx="2">
            <a:schemeClr val="dk1"/>
          </a:effectRef>
          <a:fontRef idx="minor">
            <a:schemeClr val="tx1"/>
          </a:fontRef>
        </p:style>
      </p:cxnSp>
      <p:sp>
        <p:nvSpPr>
          <p:cNvPr id="96" name="弧形 95">
            <a:extLst>
              <a:ext uri="{FF2B5EF4-FFF2-40B4-BE49-F238E27FC236}">
                <a16:creationId xmlns:a16="http://schemas.microsoft.com/office/drawing/2014/main" id="{45B4FF93-E4A5-4A52-A7D9-018A3CBAA5F9}"/>
              </a:ext>
            </a:extLst>
          </p:cNvPr>
          <p:cNvSpPr/>
          <p:nvPr/>
        </p:nvSpPr>
        <p:spPr>
          <a:xfrm rot="5400000">
            <a:off x="2960865" y="4374694"/>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4" name="弧形 103">
            <a:extLst>
              <a:ext uri="{FF2B5EF4-FFF2-40B4-BE49-F238E27FC236}">
                <a16:creationId xmlns:a16="http://schemas.microsoft.com/office/drawing/2014/main" id="{4829361E-F21C-4DBE-B29C-FBA0D4B47997}"/>
              </a:ext>
            </a:extLst>
          </p:cNvPr>
          <p:cNvSpPr/>
          <p:nvPr/>
        </p:nvSpPr>
        <p:spPr>
          <a:xfrm>
            <a:off x="3526673" y="4702780"/>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5" name="弧形 104">
            <a:extLst>
              <a:ext uri="{FF2B5EF4-FFF2-40B4-BE49-F238E27FC236}">
                <a16:creationId xmlns:a16="http://schemas.microsoft.com/office/drawing/2014/main" id="{A83C3D37-A779-4C2B-BFAC-B74DF1FC6715}"/>
              </a:ext>
            </a:extLst>
          </p:cNvPr>
          <p:cNvSpPr/>
          <p:nvPr/>
        </p:nvSpPr>
        <p:spPr>
          <a:xfrm>
            <a:off x="3230649" y="4702779"/>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08" name="直接箭头连接符 107">
            <a:extLst>
              <a:ext uri="{FF2B5EF4-FFF2-40B4-BE49-F238E27FC236}">
                <a16:creationId xmlns:a16="http://schemas.microsoft.com/office/drawing/2014/main" id="{A8C42688-0F9D-43E5-A0C3-5FC29E1BE768}"/>
              </a:ext>
            </a:extLst>
          </p:cNvPr>
          <p:cNvCxnSpPr>
            <a:cxnSpLocks/>
            <a:stCxn id="104" idx="2"/>
          </p:cNvCxnSpPr>
          <p:nvPr/>
        </p:nvCxnSpPr>
        <p:spPr>
          <a:xfrm flipV="1">
            <a:off x="3662396" y="4765383"/>
            <a:ext cx="588599" cy="40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直接连接符 113">
            <a:extLst>
              <a:ext uri="{FF2B5EF4-FFF2-40B4-BE49-F238E27FC236}">
                <a16:creationId xmlns:a16="http://schemas.microsoft.com/office/drawing/2014/main" id="{A9140617-B6A7-4387-A20B-33356173F9C2}"/>
              </a:ext>
            </a:extLst>
          </p:cNvPr>
          <p:cNvCxnSpPr>
            <a:cxnSpLocks/>
          </p:cNvCxnSpPr>
          <p:nvPr/>
        </p:nvCxnSpPr>
        <p:spPr>
          <a:xfrm>
            <a:off x="3369642" y="4761889"/>
            <a:ext cx="161891" cy="1394"/>
          </a:xfrm>
          <a:prstGeom prst="line">
            <a:avLst/>
          </a:prstGeom>
        </p:spPr>
        <p:style>
          <a:lnRef idx="3">
            <a:schemeClr val="dk1"/>
          </a:lnRef>
          <a:fillRef idx="0">
            <a:schemeClr val="dk1"/>
          </a:fillRef>
          <a:effectRef idx="2">
            <a:schemeClr val="dk1"/>
          </a:effectRef>
          <a:fontRef idx="minor">
            <a:schemeClr val="tx1"/>
          </a:fontRef>
        </p:style>
      </p:cxnSp>
      <p:sp>
        <p:nvSpPr>
          <p:cNvPr id="115" name="弧形 114">
            <a:extLst>
              <a:ext uri="{FF2B5EF4-FFF2-40B4-BE49-F238E27FC236}">
                <a16:creationId xmlns:a16="http://schemas.microsoft.com/office/drawing/2014/main" id="{17B16DBC-C5BB-426F-AD79-8952C00E6311}"/>
              </a:ext>
            </a:extLst>
          </p:cNvPr>
          <p:cNvSpPr/>
          <p:nvPr/>
        </p:nvSpPr>
        <p:spPr>
          <a:xfrm rot="5400000">
            <a:off x="2960025" y="4229128"/>
            <a:ext cx="135723" cy="133345"/>
          </a:xfrm>
          <a:prstGeom prst="arc">
            <a:avLst>
              <a:gd name="adj1" fmla="val 10972019"/>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11" name="直接连接符 110">
            <a:extLst>
              <a:ext uri="{FF2B5EF4-FFF2-40B4-BE49-F238E27FC236}">
                <a16:creationId xmlns:a16="http://schemas.microsoft.com/office/drawing/2014/main" id="{123F9F3B-2091-4086-9B24-42D06088D6DA}"/>
              </a:ext>
            </a:extLst>
          </p:cNvPr>
          <p:cNvCxnSpPr>
            <a:cxnSpLocks/>
          </p:cNvCxnSpPr>
          <p:nvPr/>
        </p:nvCxnSpPr>
        <p:spPr>
          <a:xfrm>
            <a:off x="3027541" y="3485182"/>
            <a:ext cx="1" cy="740975"/>
          </a:xfrm>
          <a:prstGeom prst="line">
            <a:avLst/>
          </a:prstGeom>
        </p:spPr>
        <p:style>
          <a:lnRef idx="3">
            <a:schemeClr val="dk1"/>
          </a:lnRef>
          <a:fillRef idx="0">
            <a:schemeClr val="dk1"/>
          </a:fillRef>
          <a:effectRef idx="2">
            <a:schemeClr val="dk1"/>
          </a:effectRef>
          <a:fontRef idx="minor">
            <a:schemeClr val="tx1"/>
          </a:fontRef>
        </p:style>
      </p:cxnSp>
      <p:cxnSp>
        <p:nvCxnSpPr>
          <p:cNvPr id="119" name="连接符: 肘形 118">
            <a:extLst>
              <a:ext uri="{FF2B5EF4-FFF2-40B4-BE49-F238E27FC236}">
                <a16:creationId xmlns:a16="http://schemas.microsoft.com/office/drawing/2014/main" id="{8BD74D2A-0990-4FA9-AA97-ED382EEB8922}"/>
              </a:ext>
            </a:extLst>
          </p:cNvPr>
          <p:cNvCxnSpPr>
            <a:stCxn id="96" idx="2"/>
            <a:endCxn id="105" idx="0"/>
          </p:cNvCxnSpPr>
          <p:nvPr/>
        </p:nvCxnSpPr>
        <p:spPr>
          <a:xfrm rot="10800000" flipH="1" flipV="1">
            <a:off x="3028725" y="4509227"/>
            <a:ext cx="202011" cy="256829"/>
          </a:xfrm>
          <a:prstGeom prst="bentConnector4">
            <a:avLst>
              <a:gd name="adj1" fmla="val 1351"/>
              <a:gd name="adj2" fmla="val 99796"/>
            </a:avLst>
          </a:prstGeom>
        </p:spPr>
        <p:style>
          <a:lnRef idx="3">
            <a:schemeClr val="dk1"/>
          </a:lnRef>
          <a:fillRef idx="0">
            <a:schemeClr val="dk1"/>
          </a:fillRef>
          <a:effectRef idx="2">
            <a:schemeClr val="dk1"/>
          </a:effectRef>
          <a:fontRef idx="minor">
            <a:schemeClr val="tx1"/>
          </a:fontRef>
        </p:style>
      </p:cxnSp>
      <p:cxnSp>
        <p:nvCxnSpPr>
          <p:cNvPr id="124" name="直接箭头连接符 123">
            <a:extLst>
              <a:ext uri="{FF2B5EF4-FFF2-40B4-BE49-F238E27FC236}">
                <a16:creationId xmlns:a16="http://schemas.microsoft.com/office/drawing/2014/main" id="{2CCC7B6F-0E4E-4F37-B487-A68DF071339A}"/>
              </a:ext>
            </a:extLst>
          </p:cNvPr>
          <p:cNvCxnSpPr>
            <a:cxnSpLocks/>
            <a:stCxn id="8" idx="3"/>
            <a:endCxn id="145" idx="3"/>
          </p:cNvCxnSpPr>
          <p:nvPr/>
        </p:nvCxnSpPr>
        <p:spPr>
          <a:xfrm flipV="1">
            <a:off x="6496268" y="1668050"/>
            <a:ext cx="2079619" cy="878922"/>
          </a:xfrm>
          <a:prstGeom prst="bentConnector3">
            <a:avLst>
              <a:gd name="adj1" fmla="val 107833"/>
            </a:avLst>
          </a:prstGeom>
          <a:ln>
            <a:tailEnd type="triangle"/>
          </a:ln>
        </p:spPr>
        <p:style>
          <a:lnRef idx="3">
            <a:schemeClr val="dk1"/>
          </a:lnRef>
          <a:fillRef idx="0">
            <a:schemeClr val="dk1"/>
          </a:fillRef>
          <a:effectRef idx="2">
            <a:schemeClr val="dk1"/>
          </a:effectRef>
          <a:fontRef idx="minor">
            <a:schemeClr val="tx1"/>
          </a:fontRef>
        </p:style>
      </p:cxnSp>
      <p:cxnSp>
        <p:nvCxnSpPr>
          <p:cNvPr id="123" name="连接符: 肘形 122">
            <a:extLst>
              <a:ext uri="{FF2B5EF4-FFF2-40B4-BE49-F238E27FC236}">
                <a16:creationId xmlns:a16="http://schemas.microsoft.com/office/drawing/2014/main" id="{7AD7A683-E252-4A5B-98A3-9FFD67CC6318}"/>
              </a:ext>
            </a:extLst>
          </p:cNvPr>
          <p:cNvCxnSpPr>
            <a:cxnSpLocks/>
          </p:cNvCxnSpPr>
          <p:nvPr/>
        </p:nvCxnSpPr>
        <p:spPr>
          <a:xfrm rot="5400000">
            <a:off x="5786607" y="3254641"/>
            <a:ext cx="1911586" cy="49624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62" name="文本框 161">
            <a:extLst>
              <a:ext uri="{FF2B5EF4-FFF2-40B4-BE49-F238E27FC236}">
                <a16:creationId xmlns:a16="http://schemas.microsoft.com/office/drawing/2014/main" id="{FEF3FD8A-CD97-462C-867A-A28EDD52BCFA}"/>
              </a:ext>
            </a:extLst>
          </p:cNvPr>
          <p:cNvSpPr txBox="1"/>
          <p:nvPr/>
        </p:nvSpPr>
        <p:spPr>
          <a:xfrm>
            <a:off x="7444942" y="2281642"/>
            <a:ext cx="125976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Validity1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6" name="文本框 115">
            <a:extLst>
              <a:ext uri="{FF2B5EF4-FFF2-40B4-BE49-F238E27FC236}">
                <a16:creationId xmlns:a16="http://schemas.microsoft.com/office/drawing/2014/main" id="{87EA84D5-5F22-4F2E-9C1F-87571D6153C6}"/>
              </a:ext>
            </a:extLst>
          </p:cNvPr>
          <p:cNvSpPr txBox="1"/>
          <p:nvPr/>
        </p:nvSpPr>
        <p:spPr>
          <a:xfrm>
            <a:off x="6754990" y="4655992"/>
            <a:ext cx="1572866"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Anti-Skid Command1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1" name="文本框 160">
            <a:extLst>
              <a:ext uri="{FF2B5EF4-FFF2-40B4-BE49-F238E27FC236}">
                <a16:creationId xmlns:a16="http://schemas.microsoft.com/office/drawing/2014/main" id="{8FA38AA4-67E5-40FD-8931-7E60478982BB}"/>
              </a:ext>
            </a:extLst>
          </p:cNvPr>
          <p:cNvSpPr txBox="1"/>
          <p:nvPr/>
        </p:nvSpPr>
        <p:spPr>
          <a:xfrm>
            <a:off x="6874265" y="5068757"/>
            <a:ext cx="145424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Braking Command1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C6B76134-3BA0-4630-B23D-7B9BBADFBF9E}"/>
              </a:ext>
            </a:extLst>
          </p:cNvPr>
          <p:cNvCxnSpPr>
            <a:cxnSpLocks/>
            <a:endCxn id="133" idx="2"/>
          </p:cNvCxnSpPr>
          <p:nvPr/>
        </p:nvCxnSpPr>
        <p:spPr>
          <a:xfrm flipV="1">
            <a:off x="6489332" y="4482314"/>
            <a:ext cx="2251467" cy="45679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36E438D1-43E9-41B8-ADB5-CA7C291E082B}"/>
              </a:ext>
            </a:extLst>
          </p:cNvPr>
          <p:cNvCxnSpPr>
            <a:cxnSpLocks/>
            <a:endCxn id="136" idx="0"/>
          </p:cNvCxnSpPr>
          <p:nvPr/>
        </p:nvCxnSpPr>
        <p:spPr>
          <a:xfrm>
            <a:off x="6494005" y="5357731"/>
            <a:ext cx="2246794" cy="37686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30" name="矩形 129">
            <a:extLst>
              <a:ext uri="{FF2B5EF4-FFF2-40B4-BE49-F238E27FC236}">
                <a16:creationId xmlns:a16="http://schemas.microsoft.com/office/drawing/2014/main" id="{B42D7B60-1D20-4BF8-AEDC-7A5A524D84CF}"/>
              </a:ext>
            </a:extLst>
          </p:cNvPr>
          <p:cNvSpPr/>
          <p:nvPr/>
        </p:nvSpPr>
        <p:spPr>
          <a:xfrm>
            <a:off x="10000566" y="1587105"/>
            <a:ext cx="2096410" cy="4419763"/>
          </a:xfrm>
          <a:prstGeom prst="rect">
            <a:avLst/>
          </a:prstGeom>
          <a:solidFill>
            <a:srgbClr val="E7E6E6"/>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1" name="文本框 130">
            <a:extLst>
              <a:ext uri="{FF2B5EF4-FFF2-40B4-BE49-F238E27FC236}">
                <a16:creationId xmlns:a16="http://schemas.microsoft.com/office/drawing/2014/main" id="{B3C74A3F-7DEA-45B2-AF2D-3D07FC615094}"/>
              </a:ext>
            </a:extLst>
          </p:cNvPr>
          <p:cNvSpPr txBox="1"/>
          <p:nvPr/>
        </p:nvSpPr>
        <p:spPr>
          <a:xfrm>
            <a:off x="10896500" y="5690710"/>
            <a:ext cx="1178263"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Channel2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33" name="矩形 132">
            <a:extLst>
              <a:ext uri="{FF2B5EF4-FFF2-40B4-BE49-F238E27FC236}">
                <a16:creationId xmlns:a16="http://schemas.microsoft.com/office/drawing/2014/main" id="{66CBA77F-2C7A-435E-BFA0-7B99512A48A9}"/>
              </a:ext>
            </a:extLst>
          </p:cNvPr>
          <p:cNvSpPr/>
          <p:nvPr/>
        </p:nvSpPr>
        <p:spPr>
          <a:xfrm>
            <a:off x="7818224" y="3903038"/>
            <a:ext cx="1845150" cy="579276"/>
          </a:xfrm>
          <a:prstGeom prst="rect">
            <a:avLst/>
          </a:prstGeom>
          <a:solidFill>
            <a:srgbClr val="E7E6E6"/>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AntiSkidValve</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136" name="矩形 135">
            <a:extLst>
              <a:ext uri="{FF2B5EF4-FFF2-40B4-BE49-F238E27FC236}">
                <a16:creationId xmlns:a16="http://schemas.microsoft.com/office/drawing/2014/main" id="{76196460-8E87-4ED1-A419-25EFD7923772}"/>
              </a:ext>
            </a:extLst>
          </p:cNvPr>
          <p:cNvSpPr/>
          <p:nvPr/>
        </p:nvSpPr>
        <p:spPr>
          <a:xfrm>
            <a:off x="7818224" y="5734594"/>
            <a:ext cx="1845150" cy="579276"/>
          </a:xfrm>
          <a:prstGeom prst="rect">
            <a:avLst/>
          </a:prstGeom>
          <a:solidFill>
            <a:srgbClr val="E7E6E6"/>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等线" panose="020F0502020204030204"/>
                <a:ea typeface="等线" panose="02010600030101010101" pitchFamily="2" charset="-122"/>
              </a:rPr>
              <a:t>Meter</a:t>
            </a: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Valve</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cxnSp>
        <p:nvCxnSpPr>
          <p:cNvPr id="139" name="直接连接符 138">
            <a:extLst>
              <a:ext uri="{FF2B5EF4-FFF2-40B4-BE49-F238E27FC236}">
                <a16:creationId xmlns:a16="http://schemas.microsoft.com/office/drawing/2014/main" id="{42BF6364-4483-40BF-84F4-DC1CC72CF6F9}"/>
              </a:ext>
            </a:extLst>
          </p:cNvPr>
          <p:cNvCxnSpPr/>
          <p:nvPr/>
        </p:nvCxnSpPr>
        <p:spPr>
          <a:xfrm>
            <a:off x="8740799" y="4943577"/>
            <a:ext cx="1259767" cy="0"/>
          </a:xfrm>
          <a:prstGeom prst="line">
            <a:avLst/>
          </a:prstGeom>
        </p:spPr>
        <p:style>
          <a:lnRef idx="3">
            <a:schemeClr val="dk1"/>
          </a:lnRef>
          <a:fillRef idx="0">
            <a:schemeClr val="dk1"/>
          </a:fillRef>
          <a:effectRef idx="2">
            <a:schemeClr val="dk1"/>
          </a:effectRef>
          <a:fontRef idx="minor">
            <a:schemeClr val="tx1"/>
          </a:fontRef>
        </p:style>
      </p:cxnSp>
      <p:cxnSp>
        <p:nvCxnSpPr>
          <p:cNvPr id="142" name="直接连接符 141">
            <a:extLst>
              <a:ext uri="{FF2B5EF4-FFF2-40B4-BE49-F238E27FC236}">
                <a16:creationId xmlns:a16="http://schemas.microsoft.com/office/drawing/2014/main" id="{7406B1B6-CAD4-4A63-BEFF-E9CA5B02C7C6}"/>
              </a:ext>
            </a:extLst>
          </p:cNvPr>
          <p:cNvCxnSpPr/>
          <p:nvPr/>
        </p:nvCxnSpPr>
        <p:spPr>
          <a:xfrm>
            <a:off x="8740798" y="5357731"/>
            <a:ext cx="1259767" cy="0"/>
          </a:xfrm>
          <a:prstGeom prst="line">
            <a:avLst/>
          </a:prstGeom>
        </p:spPr>
        <p:style>
          <a:lnRef idx="3">
            <a:schemeClr val="dk1"/>
          </a:lnRef>
          <a:fillRef idx="0">
            <a:schemeClr val="dk1"/>
          </a:fillRef>
          <a:effectRef idx="2">
            <a:schemeClr val="dk1"/>
          </a:effectRef>
          <a:fontRef idx="minor">
            <a:schemeClr val="tx1"/>
          </a:fontRef>
        </p:style>
      </p:cxnSp>
      <p:sp>
        <p:nvSpPr>
          <p:cNvPr id="143" name="流程图: 接点 142">
            <a:extLst>
              <a:ext uri="{FF2B5EF4-FFF2-40B4-BE49-F238E27FC236}">
                <a16:creationId xmlns:a16="http://schemas.microsoft.com/office/drawing/2014/main" id="{E20EC7C4-D9F0-4124-90A5-526834082DC8}"/>
              </a:ext>
            </a:extLst>
          </p:cNvPr>
          <p:cNvSpPr/>
          <p:nvPr/>
        </p:nvSpPr>
        <p:spPr bwMode="auto">
          <a:xfrm>
            <a:off x="8681149" y="4869462"/>
            <a:ext cx="134472" cy="134471"/>
          </a:xfrm>
          <a:prstGeom prst="flowChartConnector">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effectLst/>
              <a:uLnTx/>
              <a:uFillTx/>
              <a:latin typeface="Arial" panose="020B0604020202020204" pitchFamily="34" charset="0"/>
              <a:ea typeface="等线" panose="02010600030101010101" pitchFamily="2" charset="-122"/>
              <a:cs typeface="+mn-cs"/>
            </a:endParaRPr>
          </a:p>
        </p:txBody>
      </p:sp>
      <p:sp>
        <p:nvSpPr>
          <p:cNvPr id="144" name="流程图: 接点 143">
            <a:extLst>
              <a:ext uri="{FF2B5EF4-FFF2-40B4-BE49-F238E27FC236}">
                <a16:creationId xmlns:a16="http://schemas.microsoft.com/office/drawing/2014/main" id="{6D2DA4FB-6AC7-4EB9-9734-3B30745F2E82}"/>
              </a:ext>
            </a:extLst>
          </p:cNvPr>
          <p:cNvSpPr/>
          <p:nvPr/>
        </p:nvSpPr>
        <p:spPr bwMode="auto">
          <a:xfrm>
            <a:off x="8681149" y="5292908"/>
            <a:ext cx="134472" cy="134471"/>
          </a:xfrm>
          <a:prstGeom prst="flowChartConnector">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effectLst/>
              <a:uLnTx/>
              <a:uFillTx/>
              <a:latin typeface="Arial" panose="020B0604020202020204" pitchFamily="34" charset="0"/>
              <a:ea typeface="等线" panose="02010600030101010101" pitchFamily="2" charset="-122"/>
              <a:cs typeface="+mn-cs"/>
            </a:endParaRPr>
          </a:p>
        </p:txBody>
      </p:sp>
      <p:sp>
        <p:nvSpPr>
          <p:cNvPr id="145" name="矩形 144">
            <a:extLst>
              <a:ext uri="{FF2B5EF4-FFF2-40B4-BE49-F238E27FC236}">
                <a16:creationId xmlns:a16="http://schemas.microsoft.com/office/drawing/2014/main" id="{7A6F1B25-4D1F-4793-8255-09B583820FFF}"/>
              </a:ext>
            </a:extLst>
          </p:cNvPr>
          <p:cNvSpPr/>
          <p:nvPr/>
        </p:nvSpPr>
        <p:spPr>
          <a:xfrm>
            <a:off x="7566353" y="1378412"/>
            <a:ext cx="1009534" cy="579276"/>
          </a:xfrm>
          <a:prstGeom prst="rect">
            <a:avLst/>
          </a:prstGeom>
          <a:solidFill>
            <a:srgbClr val="E7E6E6"/>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等线" panose="020F0502020204030204"/>
                <a:ea typeface="等线" panose="02010600030101010101" pitchFamily="2" charset="-122"/>
              </a:rPr>
              <a:t>Shutoff</a:t>
            </a: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Valve</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sp>
        <p:nvSpPr>
          <p:cNvPr id="146" name="矩形 145">
            <a:extLst>
              <a:ext uri="{FF2B5EF4-FFF2-40B4-BE49-F238E27FC236}">
                <a16:creationId xmlns:a16="http://schemas.microsoft.com/office/drawing/2014/main" id="{8DA7ECF6-6DD7-4763-B723-D49792D9B86E}"/>
              </a:ext>
            </a:extLst>
          </p:cNvPr>
          <p:cNvSpPr/>
          <p:nvPr/>
        </p:nvSpPr>
        <p:spPr>
          <a:xfrm>
            <a:off x="8878412" y="1378412"/>
            <a:ext cx="1009534" cy="579276"/>
          </a:xfrm>
          <a:prstGeom prst="rect">
            <a:avLst/>
          </a:prstGeom>
          <a:solidFill>
            <a:srgbClr val="E7E6E6"/>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等线" panose="020F0502020204030204"/>
                <a:ea typeface="等线" panose="02010600030101010101" pitchFamily="2" charset="-122"/>
              </a:rPr>
              <a:t>Selector</a:t>
            </a:r>
            <a:r>
              <a:rPr kumimoji="0" lang="en-US" altLang="zh-CN"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rPr>
              <a:t>Valve</a:t>
            </a:r>
            <a:endParaRPr kumimoji="0" lang="zh-CN" altLang="en-US" sz="1800" b="0" i="0" u="none" strike="noStrike" kern="1200" cap="none" spc="0" normalizeH="0" baseline="0" noProof="0" dirty="0">
              <a:ln>
                <a:noFill/>
              </a:ln>
              <a:solidFill>
                <a:schemeClr val="tx1"/>
              </a:solidFill>
              <a:effectLst/>
              <a:uLnTx/>
              <a:uFillTx/>
              <a:latin typeface="等线" panose="020F0502020204030204"/>
              <a:ea typeface="等线" panose="02010600030101010101" pitchFamily="2" charset="-122"/>
              <a:cs typeface="+mn-cs"/>
            </a:endParaRPr>
          </a:p>
        </p:txBody>
      </p:sp>
      <p:cxnSp>
        <p:nvCxnSpPr>
          <p:cNvPr id="150" name="直接箭头连接符 149">
            <a:extLst>
              <a:ext uri="{FF2B5EF4-FFF2-40B4-BE49-F238E27FC236}">
                <a16:creationId xmlns:a16="http://schemas.microsoft.com/office/drawing/2014/main" id="{E98DB47B-FE98-4991-8AEA-D367BD4FEC2F}"/>
              </a:ext>
            </a:extLst>
          </p:cNvPr>
          <p:cNvCxnSpPr>
            <a:cxnSpLocks/>
            <a:endCxn id="146" idx="1"/>
          </p:cNvCxnSpPr>
          <p:nvPr/>
        </p:nvCxnSpPr>
        <p:spPr>
          <a:xfrm>
            <a:off x="8740798" y="1668050"/>
            <a:ext cx="1376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3" name="直接连接符 152">
            <a:extLst>
              <a:ext uri="{FF2B5EF4-FFF2-40B4-BE49-F238E27FC236}">
                <a16:creationId xmlns:a16="http://schemas.microsoft.com/office/drawing/2014/main" id="{BA74FCF1-CA66-4985-9998-80DD5D4C5489}"/>
              </a:ext>
            </a:extLst>
          </p:cNvPr>
          <p:cNvCxnSpPr/>
          <p:nvPr/>
        </p:nvCxnSpPr>
        <p:spPr>
          <a:xfrm>
            <a:off x="8740798" y="2555966"/>
            <a:ext cx="1259767" cy="0"/>
          </a:xfrm>
          <a:prstGeom prst="line">
            <a:avLst/>
          </a:prstGeom>
        </p:spPr>
        <p:style>
          <a:lnRef idx="3">
            <a:schemeClr val="dk1"/>
          </a:lnRef>
          <a:fillRef idx="0">
            <a:schemeClr val="dk1"/>
          </a:fillRef>
          <a:effectRef idx="2">
            <a:schemeClr val="dk1"/>
          </a:effectRef>
          <a:fontRef idx="minor">
            <a:schemeClr val="tx1"/>
          </a:fontRef>
        </p:style>
      </p:cxnSp>
      <p:sp>
        <p:nvSpPr>
          <p:cNvPr id="156" name="文本框 155">
            <a:extLst>
              <a:ext uri="{FF2B5EF4-FFF2-40B4-BE49-F238E27FC236}">
                <a16:creationId xmlns:a16="http://schemas.microsoft.com/office/drawing/2014/main" id="{B133575B-95D4-46BB-9F0B-C0761ED8E45D}"/>
              </a:ext>
            </a:extLst>
          </p:cNvPr>
          <p:cNvSpPr txBox="1"/>
          <p:nvPr/>
        </p:nvSpPr>
        <p:spPr>
          <a:xfrm>
            <a:off x="9286664" y="4671301"/>
            <a:ext cx="1572866"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Anti-Skid Command2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58" name="文本框 157">
            <a:extLst>
              <a:ext uri="{FF2B5EF4-FFF2-40B4-BE49-F238E27FC236}">
                <a16:creationId xmlns:a16="http://schemas.microsoft.com/office/drawing/2014/main" id="{6F8153E1-4B30-4003-A82F-B9FF8B154DEB}"/>
              </a:ext>
            </a:extLst>
          </p:cNvPr>
          <p:cNvSpPr txBox="1"/>
          <p:nvPr/>
        </p:nvSpPr>
        <p:spPr>
          <a:xfrm>
            <a:off x="9402689" y="5088802"/>
            <a:ext cx="145424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Braking Command2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59" name="文本框 158">
            <a:extLst>
              <a:ext uri="{FF2B5EF4-FFF2-40B4-BE49-F238E27FC236}">
                <a16:creationId xmlns:a16="http://schemas.microsoft.com/office/drawing/2014/main" id="{15EB7B76-0041-479A-B26D-2E6538FEDCEF}"/>
              </a:ext>
            </a:extLst>
          </p:cNvPr>
          <p:cNvSpPr txBox="1"/>
          <p:nvPr/>
        </p:nvSpPr>
        <p:spPr>
          <a:xfrm>
            <a:off x="9410593" y="2274554"/>
            <a:ext cx="125976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Validity2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0" name="流程图: 接点 159">
            <a:extLst>
              <a:ext uri="{FF2B5EF4-FFF2-40B4-BE49-F238E27FC236}">
                <a16:creationId xmlns:a16="http://schemas.microsoft.com/office/drawing/2014/main" id="{665940E2-98E1-40E1-AED5-FF9718A3CD58}"/>
              </a:ext>
            </a:extLst>
          </p:cNvPr>
          <p:cNvSpPr/>
          <p:nvPr/>
        </p:nvSpPr>
        <p:spPr bwMode="auto">
          <a:xfrm>
            <a:off x="8667298" y="2478171"/>
            <a:ext cx="134472" cy="134471"/>
          </a:xfrm>
          <a:prstGeom prst="flowChartConnector">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effectLst/>
              <a:uLnTx/>
              <a:uFillTx/>
              <a:latin typeface="Arial" panose="020B0604020202020204" pitchFamily="34" charset="0"/>
              <a:ea typeface="等线" panose="02010600030101010101" pitchFamily="2" charset="-122"/>
              <a:cs typeface="+mn-cs"/>
            </a:endParaRPr>
          </a:p>
        </p:txBody>
      </p:sp>
      <p:sp>
        <p:nvSpPr>
          <p:cNvPr id="163" name="文本框 162">
            <a:extLst>
              <a:ext uri="{FF2B5EF4-FFF2-40B4-BE49-F238E27FC236}">
                <a16:creationId xmlns:a16="http://schemas.microsoft.com/office/drawing/2014/main" id="{DD64CE8F-AE9A-486D-BE81-9385F5B46ABE}"/>
              </a:ext>
            </a:extLst>
          </p:cNvPr>
          <p:cNvSpPr txBox="1"/>
          <p:nvPr/>
        </p:nvSpPr>
        <p:spPr>
          <a:xfrm>
            <a:off x="6298987" y="3406230"/>
            <a:ext cx="69153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0282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882245" y="98364"/>
            <a:ext cx="3893935" cy="763921"/>
          </a:xfrm>
        </p:spPr>
        <p:txBody>
          <a:bodyPr>
            <a:normAutofit/>
          </a:bodyPr>
          <a:lstStyle/>
          <a:p>
            <a:pPr algn="ctr"/>
            <a:r>
              <a:rPr lang="en-US" altLang="zh-CN" sz="3600" dirty="0"/>
              <a:t>Command System</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04114" y="425184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3766473" y="3508745"/>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3740685" y="50517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162805" y="364631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332138" y="382623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487344" y="3297043"/>
            <a:ext cx="974053" cy="738664"/>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BeakeAntiSkidCmd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false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AntiSkid</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Cmd := false</a:t>
            </a:r>
            <a:endPar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3641718" y="4263348"/>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3584817" y="5564876"/>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189082620"/>
              </p:ext>
            </p:extLst>
          </p:nvPr>
        </p:nvGraphicFramePr>
        <p:xfrm>
          <a:off x="8035277" y="2491940"/>
          <a:ext cx="4001230" cy="4063818"/>
        </p:xfrm>
        <a:graphic>
          <a:graphicData uri="http://schemas.openxmlformats.org/drawingml/2006/table">
            <a:tbl>
              <a:tblPr firstRow="1" firstCol="1" bandRow="1">
                <a:tableStyleId>{5C22544A-7EE6-4342-B048-85BDC9FD1C3A}</a:tableStyleId>
              </a:tblPr>
              <a:tblGrid>
                <a:gridCol w="1508218">
                  <a:extLst>
                    <a:ext uri="{9D8B030D-6E8A-4147-A177-3AD203B41FA5}">
                      <a16:colId xmlns:a16="http://schemas.microsoft.com/office/drawing/2014/main" val="3777668777"/>
                    </a:ext>
                  </a:extLst>
                </a:gridCol>
                <a:gridCol w="1242274">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70596">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Power</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90238">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GroundSpeed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08247">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WheelSpeed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568171">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r h="51463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6870138"/>
                  </a:ext>
                </a:extLst>
              </a:tr>
              <a:tr h="554725">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1488180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control pressure to the demanded level and to provide regulation for the Anti-Skid function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Anti-Skid module when there exists at least a TRUE value among Braking command &amp; Mechanical command</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1" name="椭圆 30">
            <a:extLst>
              <a:ext uri="{FF2B5EF4-FFF2-40B4-BE49-F238E27FC236}">
                <a16:creationId xmlns:a16="http://schemas.microsoft.com/office/drawing/2014/main" id="{3D04F2D2-4B2A-44BE-87DC-942992875D40}"/>
              </a:ext>
            </a:extLst>
          </p:cNvPr>
          <p:cNvSpPr/>
          <p:nvPr/>
        </p:nvSpPr>
        <p:spPr>
          <a:xfrm>
            <a:off x="2395937" y="30637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2" name="椭圆 31">
            <a:extLst>
              <a:ext uri="{FF2B5EF4-FFF2-40B4-BE49-F238E27FC236}">
                <a16:creationId xmlns:a16="http://schemas.microsoft.com/office/drawing/2014/main" id="{D33C9B9D-B131-458A-9CED-541B319C4948}"/>
              </a:ext>
            </a:extLst>
          </p:cNvPr>
          <p:cNvSpPr/>
          <p:nvPr/>
        </p:nvSpPr>
        <p:spPr>
          <a:xfrm>
            <a:off x="2395938" y="38466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3" name="椭圆 32">
            <a:extLst>
              <a:ext uri="{FF2B5EF4-FFF2-40B4-BE49-F238E27FC236}">
                <a16:creationId xmlns:a16="http://schemas.microsoft.com/office/drawing/2014/main" id="{122AA3E2-544F-4B8F-8CE1-B7B75057366D}"/>
              </a:ext>
            </a:extLst>
          </p:cNvPr>
          <p:cNvSpPr/>
          <p:nvPr/>
        </p:nvSpPr>
        <p:spPr>
          <a:xfrm>
            <a:off x="2395937" y="462954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R3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4" name="椭圆 33">
            <a:extLst>
              <a:ext uri="{FF2B5EF4-FFF2-40B4-BE49-F238E27FC236}">
                <a16:creationId xmlns:a16="http://schemas.microsoft.com/office/drawing/2014/main" id="{5B4B31B4-4A9D-458A-9341-EF7CDDC5175D}"/>
              </a:ext>
            </a:extLst>
          </p:cNvPr>
          <p:cNvSpPr/>
          <p:nvPr/>
        </p:nvSpPr>
        <p:spPr>
          <a:xfrm>
            <a:off x="2395936" y="541242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R4</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5" name="椭圆 34">
            <a:extLst>
              <a:ext uri="{FF2B5EF4-FFF2-40B4-BE49-F238E27FC236}">
                <a16:creationId xmlns:a16="http://schemas.microsoft.com/office/drawing/2014/main" id="{9B17D495-C2ED-42B6-B88C-05B9417DB950}"/>
              </a:ext>
            </a:extLst>
          </p:cNvPr>
          <p:cNvSpPr/>
          <p:nvPr/>
        </p:nvSpPr>
        <p:spPr>
          <a:xfrm>
            <a:off x="4775850" y="418385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latin typeface="等线" panose="020F0502020204030204"/>
                <a:ea typeface="等线" panose="02010600030101010101" pitchFamily="2" charset="-122"/>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椭圆 36">
            <a:extLst>
              <a:ext uri="{FF2B5EF4-FFF2-40B4-BE49-F238E27FC236}">
                <a16:creationId xmlns:a16="http://schemas.microsoft.com/office/drawing/2014/main" id="{98E7B8E9-65FC-4D85-A60B-7D9FF4818278}"/>
              </a:ext>
            </a:extLst>
          </p:cNvPr>
          <p:cNvSpPr/>
          <p:nvPr/>
        </p:nvSpPr>
        <p:spPr>
          <a:xfrm>
            <a:off x="5935506" y="3538495"/>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8DFDF7BB-E8F1-4C4E-97BC-CB6D2E9A17A1}"/>
              </a:ext>
            </a:extLst>
          </p:cNvPr>
          <p:cNvSpPr/>
          <p:nvPr/>
        </p:nvSpPr>
        <p:spPr>
          <a:xfrm>
            <a:off x="5935505" y="50517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S4</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A69D9128-8142-497A-A2C3-2C45CD99FCB8}"/>
              </a:ext>
            </a:extLst>
          </p:cNvPr>
          <p:cNvSpPr/>
          <p:nvPr/>
        </p:nvSpPr>
        <p:spPr>
          <a:xfrm>
            <a:off x="7065206" y="425685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latin typeface="等线" panose="020F0502020204030204"/>
                <a:ea typeface="等线" panose="02010600030101010101" pitchFamily="2" charset="-122"/>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矩形 3">
            <a:extLst>
              <a:ext uri="{FF2B5EF4-FFF2-40B4-BE49-F238E27FC236}">
                <a16:creationId xmlns:a16="http://schemas.microsoft.com/office/drawing/2014/main" id="{D77DBC80-AAA9-4480-9E18-94E341F3980C}"/>
              </a:ext>
            </a:extLst>
          </p:cNvPr>
          <p:cNvSpPr/>
          <p:nvPr/>
        </p:nvSpPr>
        <p:spPr>
          <a:xfrm>
            <a:off x="2192419" y="2775098"/>
            <a:ext cx="1286539" cy="33943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D05828FC-D7AE-45C8-8A88-47352527300C}"/>
              </a:ext>
            </a:extLst>
          </p:cNvPr>
          <p:cNvCxnSpPr>
            <a:stCxn id="31" idx="4"/>
            <a:endCxn id="32" idx="0"/>
          </p:cNvCxnSpPr>
          <p:nvPr/>
        </p:nvCxnSpPr>
        <p:spPr>
          <a:xfrm>
            <a:off x="2820972" y="3641137"/>
            <a:ext cx="1" cy="20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6F86DA7-96C5-4E75-AAA0-E47A1A946D48}"/>
              </a:ext>
            </a:extLst>
          </p:cNvPr>
          <p:cNvCxnSpPr>
            <a:stCxn id="32" idx="4"/>
            <a:endCxn id="33" idx="0"/>
          </p:cNvCxnSpPr>
          <p:nvPr/>
        </p:nvCxnSpPr>
        <p:spPr>
          <a:xfrm flipH="1">
            <a:off x="2820972" y="4424026"/>
            <a:ext cx="1" cy="20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F1B8F0C-5D80-4E1C-BAA6-05884C8BCCC2}"/>
              </a:ext>
            </a:extLst>
          </p:cNvPr>
          <p:cNvCxnSpPr>
            <a:stCxn id="33" idx="4"/>
            <a:endCxn id="34" idx="0"/>
          </p:cNvCxnSpPr>
          <p:nvPr/>
        </p:nvCxnSpPr>
        <p:spPr>
          <a:xfrm flipH="1">
            <a:off x="2820971" y="5206915"/>
            <a:ext cx="1" cy="20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E4F03BE3-CD1D-494B-9195-9156B9475480}"/>
              </a:ext>
            </a:extLst>
          </p:cNvPr>
          <p:cNvCxnSpPr>
            <a:stCxn id="34" idx="6"/>
            <a:endCxn id="40" idx="2"/>
          </p:cNvCxnSpPr>
          <p:nvPr/>
        </p:nvCxnSpPr>
        <p:spPr>
          <a:xfrm flipV="1">
            <a:off x="3246005" y="3797433"/>
            <a:ext cx="520468" cy="1903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04DADB35-2C59-4A5E-8A3A-5DEE63B3D82A}"/>
              </a:ext>
            </a:extLst>
          </p:cNvPr>
          <p:cNvCxnSpPr>
            <a:endCxn id="41" idx="2"/>
          </p:cNvCxnSpPr>
          <p:nvPr/>
        </p:nvCxnSpPr>
        <p:spPr>
          <a:xfrm flipV="1">
            <a:off x="3246005" y="5340404"/>
            <a:ext cx="494680" cy="36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0DE49E4C-8AA0-4668-96E0-FC45832F5C01}"/>
              </a:ext>
            </a:extLst>
          </p:cNvPr>
          <p:cNvCxnSpPr>
            <a:cxnSpLocks/>
            <a:stCxn id="40" idx="5"/>
            <a:endCxn id="35" idx="1"/>
          </p:cNvCxnSpPr>
          <p:nvPr/>
        </p:nvCxnSpPr>
        <p:spPr>
          <a:xfrm>
            <a:off x="4492052" y="4001565"/>
            <a:ext cx="408288" cy="266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0FD881E6-23BF-46C5-9A3D-86F6821E2477}"/>
              </a:ext>
            </a:extLst>
          </p:cNvPr>
          <p:cNvCxnSpPr>
            <a:stCxn id="41" idx="7"/>
            <a:endCxn id="35" idx="3"/>
          </p:cNvCxnSpPr>
          <p:nvPr/>
        </p:nvCxnSpPr>
        <p:spPr>
          <a:xfrm flipV="1">
            <a:off x="4466264" y="4676679"/>
            <a:ext cx="434076" cy="45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C79BBB6F-8A94-4E49-84F8-9B33B4992EE8}"/>
              </a:ext>
            </a:extLst>
          </p:cNvPr>
          <p:cNvCxnSpPr>
            <a:stCxn id="35" idx="7"/>
            <a:endCxn id="37" idx="2"/>
          </p:cNvCxnSpPr>
          <p:nvPr/>
        </p:nvCxnSpPr>
        <p:spPr>
          <a:xfrm flipV="1">
            <a:off x="5501429" y="3827183"/>
            <a:ext cx="434077" cy="44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9F21D9AE-692B-438C-A6EA-D378EAF7920E}"/>
              </a:ext>
            </a:extLst>
          </p:cNvPr>
          <p:cNvCxnSpPr>
            <a:stCxn id="35" idx="5"/>
            <a:endCxn id="42" idx="1"/>
          </p:cNvCxnSpPr>
          <p:nvPr/>
        </p:nvCxnSpPr>
        <p:spPr>
          <a:xfrm>
            <a:off x="5501429" y="4676679"/>
            <a:ext cx="558566" cy="45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4A0B3D68-1599-4686-9A3A-249BE85825BC}"/>
              </a:ext>
            </a:extLst>
          </p:cNvPr>
          <p:cNvCxnSpPr>
            <a:stCxn id="37" idx="5"/>
            <a:endCxn id="43" idx="1"/>
          </p:cNvCxnSpPr>
          <p:nvPr/>
        </p:nvCxnSpPr>
        <p:spPr>
          <a:xfrm>
            <a:off x="6661085" y="4031315"/>
            <a:ext cx="528611" cy="31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09BB1C91-043B-45D0-AE44-3479298168F6}"/>
              </a:ext>
            </a:extLst>
          </p:cNvPr>
          <p:cNvCxnSpPr>
            <a:stCxn id="42" idx="7"/>
            <a:endCxn id="43" idx="3"/>
          </p:cNvCxnSpPr>
          <p:nvPr/>
        </p:nvCxnSpPr>
        <p:spPr>
          <a:xfrm flipV="1">
            <a:off x="6661084" y="4749678"/>
            <a:ext cx="528612" cy="386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连接符: 肘形 75">
            <a:extLst>
              <a:ext uri="{FF2B5EF4-FFF2-40B4-BE49-F238E27FC236}">
                <a16:creationId xmlns:a16="http://schemas.microsoft.com/office/drawing/2014/main" id="{E47E32F6-D301-4315-9CA2-001598F59FFC}"/>
              </a:ext>
            </a:extLst>
          </p:cNvPr>
          <p:cNvCxnSpPr>
            <a:stCxn id="43" idx="4"/>
            <a:endCxn id="38" idx="4"/>
          </p:cNvCxnSpPr>
          <p:nvPr/>
        </p:nvCxnSpPr>
        <p:spPr>
          <a:xfrm rot="5400000" flipH="1">
            <a:off x="4357189" y="1701182"/>
            <a:ext cx="5011" cy="6261092"/>
          </a:xfrm>
          <a:prstGeom prst="curvedConnector3">
            <a:avLst>
              <a:gd name="adj1" fmla="val -31827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7D7F52E8-B097-4E32-BEA3-E40B06733A80}"/>
              </a:ext>
            </a:extLst>
          </p:cNvPr>
          <p:cNvCxnSpPr>
            <a:stCxn id="38" idx="6"/>
            <a:endCxn id="31" idx="2"/>
          </p:cNvCxnSpPr>
          <p:nvPr/>
        </p:nvCxnSpPr>
        <p:spPr>
          <a:xfrm flipV="1">
            <a:off x="1654183" y="3352450"/>
            <a:ext cx="741754" cy="118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EFCCBE3B-F52E-4F9E-A47A-969D6584283E}"/>
              </a:ext>
            </a:extLst>
          </p:cNvPr>
          <p:cNvSpPr txBox="1"/>
          <p:nvPr/>
        </p:nvSpPr>
        <p:spPr>
          <a:xfrm>
            <a:off x="2327976" y="2769700"/>
            <a:ext cx="117826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800" b="1" dirty="0">
                <a:solidFill>
                  <a:prstClr val="black"/>
                </a:solidFill>
                <a:latin typeface="等线" panose="020F0502020204030204"/>
                <a:ea typeface="等线" panose="02010600030101010101" pitchFamily="2" charset="-122"/>
              </a:rPr>
              <a:t>Receive Section</a:t>
            </a:r>
            <a:endParaRPr kumimoji="0" lang="zh-CN" altLang="en-US"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8" name="文本框 97">
            <a:extLst>
              <a:ext uri="{FF2B5EF4-FFF2-40B4-BE49-F238E27FC236}">
                <a16:creationId xmlns:a16="http://schemas.microsoft.com/office/drawing/2014/main" id="{D392A495-34AB-48BE-B4AC-51EC29710FBF}"/>
              </a:ext>
            </a:extLst>
          </p:cNvPr>
          <p:cNvSpPr txBox="1"/>
          <p:nvPr/>
        </p:nvSpPr>
        <p:spPr>
          <a:xfrm>
            <a:off x="1612203" y="3902453"/>
            <a:ext cx="596466" cy="215444"/>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receivePower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(Power)</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0" name="文本框 99">
            <a:extLst>
              <a:ext uri="{FF2B5EF4-FFF2-40B4-BE49-F238E27FC236}">
                <a16:creationId xmlns:a16="http://schemas.microsoft.com/office/drawing/2014/main" id="{644A514F-B88F-40CC-B3D9-54550ED3F4D7}"/>
              </a:ext>
            </a:extLst>
          </p:cNvPr>
          <p:cNvSpPr txBox="1"/>
          <p:nvPr/>
        </p:nvSpPr>
        <p:spPr>
          <a:xfrm>
            <a:off x="2354644" y="3665102"/>
            <a:ext cx="1053883" cy="10772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receivePP(PedalPosition)</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1" name="文本框 100">
            <a:extLst>
              <a:ext uri="{FF2B5EF4-FFF2-40B4-BE49-F238E27FC236}">
                <a16:creationId xmlns:a16="http://schemas.microsoft.com/office/drawing/2014/main" id="{D551ED37-2AC8-413F-B457-BFAC9E758601}"/>
              </a:ext>
            </a:extLst>
          </p:cNvPr>
          <p:cNvSpPr txBox="1"/>
          <p:nvPr/>
        </p:nvSpPr>
        <p:spPr>
          <a:xfrm>
            <a:off x="2262665" y="4448635"/>
            <a:ext cx="1122520" cy="10772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receiveGSpeed(GroundSpeed)</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3" name="文本框 102">
            <a:extLst>
              <a:ext uri="{FF2B5EF4-FFF2-40B4-BE49-F238E27FC236}">
                <a16:creationId xmlns:a16="http://schemas.microsoft.com/office/drawing/2014/main" id="{C84C1EB0-A800-48F3-94D3-2491C0864754}"/>
              </a:ext>
            </a:extLst>
          </p:cNvPr>
          <p:cNvSpPr txBox="1"/>
          <p:nvPr/>
        </p:nvSpPr>
        <p:spPr>
          <a:xfrm>
            <a:off x="2256742" y="5225079"/>
            <a:ext cx="1122520" cy="10772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receiveWSpeed(</a:t>
            </a:r>
            <a:r>
              <a:rPr lang="en-US" altLang="zh-CN" sz="700" i="1" dirty="0">
                <a:solidFill>
                  <a:prstClr val="black"/>
                </a:solidFill>
                <a:latin typeface="Cambria Math" panose="02040503050406030204" pitchFamily="18" charset="0"/>
                <a:ea typeface="宋体" panose="02010600030101010101" pitchFamily="2" charset="-122"/>
              </a:rPr>
              <a:t>Wheel</a:t>
            </a: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Speed)</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5" name="文本框 104">
            <a:extLst>
              <a:ext uri="{FF2B5EF4-FFF2-40B4-BE49-F238E27FC236}">
                <a16:creationId xmlns:a16="http://schemas.microsoft.com/office/drawing/2014/main" id="{5570BDBA-E4B4-4AF0-A8B8-14402DCC7473}"/>
              </a:ext>
            </a:extLst>
          </p:cNvPr>
          <p:cNvSpPr txBox="1"/>
          <p:nvPr/>
        </p:nvSpPr>
        <p:spPr>
          <a:xfrm>
            <a:off x="4498897" y="415709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③</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1" name="文本框 110">
            <a:extLst>
              <a:ext uri="{FF2B5EF4-FFF2-40B4-BE49-F238E27FC236}">
                <a16:creationId xmlns:a16="http://schemas.microsoft.com/office/drawing/2014/main" id="{4FA8FF07-8C9B-411E-955E-31874E4DB521}"/>
              </a:ext>
            </a:extLst>
          </p:cNvPr>
          <p:cNvSpPr txBox="1"/>
          <p:nvPr/>
        </p:nvSpPr>
        <p:spPr>
          <a:xfrm>
            <a:off x="4653259" y="4962981"/>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④</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2" name="文本框 111">
            <a:extLst>
              <a:ext uri="{FF2B5EF4-FFF2-40B4-BE49-F238E27FC236}">
                <a16:creationId xmlns:a16="http://schemas.microsoft.com/office/drawing/2014/main" id="{9AE0AFA5-E4BA-4675-BA1D-BA5BEEC01426}"/>
              </a:ext>
            </a:extLst>
          </p:cNvPr>
          <p:cNvSpPr txBox="1"/>
          <p:nvPr/>
        </p:nvSpPr>
        <p:spPr>
          <a:xfrm>
            <a:off x="5525028" y="387458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⑤</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3" name="文本框 112">
            <a:extLst>
              <a:ext uri="{FF2B5EF4-FFF2-40B4-BE49-F238E27FC236}">
                <a16:creationId xmlns:a16="http://schemas.microsoft.com/office/drawing/2014/main" id="{43862E32-3902-49E9-8AE4-FC83C0414A18}"/>
              </a:ext>
            </a:extLst>
          </p:cNvPr>
          <p:cNvSpPr txBox="1"/>
          <p:nvPr/>
        </p:nvSpPr>
        <p:spPr>
          <a:xfrm>
            <a:off x="5580437" y="489645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⑥</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4" name="文本框 113">
            <a:extLst>
              <a:ext uri="{FF2B5EF4-FFF2-40B4-BE49-F238E27FC236}">
                <a16:creationId xmlns:a16="http://schemas.microsoft.com/office/drawing/2014/main" id="{E2078913-97CD-47C9-8A61-EA7E4FAE9D89}"/>
              </a:ext>
            </a:extLst>
          </p:cNvPr>
          <p:cNvSpPr txBox="1"/>
          <p:nvPr/>
        </p:nvSpPr>
        <p:spPr>
          <a:xfrm>
            <a:off x="6754556" y="420213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⑦</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5" name="文本框 114">
            <a:extLst>
              <a:ext uri="{FF2B5EF4-FFF2-40B4-BE49-F238E27FC236}">
                <a16:creationId xmlns:a16="http://schemas.microsoft.com/office/drawing/2014/main" id="{6F129ACF-DB17-4A39-BB34-D327D1A0CA3C}"/>
              </a:ext>
            </a:extLst>
          </p:cNvPr>
          <p:cNvSpPr txBox="1"/>
          <p:nvPr/>
        </p:nvSpPr>
        <p:spPr>
          <a:xfrm>
            <a:off x="6863206" y="50101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⑧</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117" name="表格 116">
            <a:extLst>
              <a:ext uri="{FF2B5EF4-FFF2-40B4-BE49-F238E27FC236}">
                <a16:creationId xmlns:a16="http://schemas.microsoft.com/office/drawing/2014/main" id="{AC9DF511-208F-4DB2-95D5-DDC756ED8A79}"/>
              </a:ext>
            </a:extLst>
          </p:cNvPr>
          <p:cNvGraphicFramePr>
            <a:graphicFrameLocks noGrp="1"/>
          </p:cNvGraphicFramePr>
          <p:nvPr>
            <p:extLst>
              <p:ext uri="{D42A27DB-BD31-4B8C-83A1-F6EECF244321}">
                <p14:modId xmlns:p14="http://schemas.microsoft.com/office/powerpoint/2010/main" val="390080607"/>
              </p:ext>
            </p:extLst>
          </p:nvPr>
        </p:nvGraphicFramePr>
        <p:xfrm>
          <a:off x="5406887" y="36908"/>
          <a:ext cx="6633653" cy="2391078"/>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962475">
                  <a:extLst>
                    <a:ext uri="{9D8B030D-6E8A-4147-A177-3AD203B41FA5}">
                      <a16:colId xmlns:a16="http://schemas.microsoft.com/office/drawing/2014/main" val="4127807553"/>
                    </a:ext>
                  </a:extLst>
                </a:gridCol>
                <a:gridCol w="2638845">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Power &amp; (GroundSpeed &gt; 0) &amp; (WheelSpeed &gt;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AntiSkidCmd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!Power | (GroundSpeed == 0) | (WheelSpeed ==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AntiSkidCmd :=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sendAntiSkidCmd(AntiSkidCmd)</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sendAntiSkidCmd(AntiSkidCmd)</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Tree>
    <p:extLst>
      <p:ext uri="{BB962C8B-B14F-4D97-AF65-F5344CB8AC3E}">
        <p14:creationId xmlns:p14="http://schemas.microsoft.com/office/powerpoint/2010/main" val="187979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882245" y="98364"/>
            <a:ext cx="3893935" cy="763921"/>
          </a:xfrm>
        </p:spPr>
        <p:txBody>
          <a:bodyPr>
            <a:normAutofit/>
          </a:bodyPr>
          <a:lstStyle/>
          <a:p>
            <a:pPr algn="ctr"/>
            <a:r>
              <a:rPr lang="en-US" altLang="zh-CN" sz="3600" dirty="0"/>
              <a:t>Command System</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04114" y="425184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3766473" y="3508745"/>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3740685" y="50517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162805" y="364631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332138" y="382623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487344" y="3297043"/>
            <a:ext cx="974053" cy="738664"/>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BeakeAntiSkidCmd := false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Cmd := false</a:t>
            </a:r>
          </a:p>
        </p:txBody>
      </p:sp>
      <p:sp>
        <p:nvSpPr>
          <p:cNvPr id="88" name="文本框 87">
            <a:extLst>
              <a:ext uri="{FF2B5EF4-FFF2-40B4-BE49-F238E27FC236}">
                <a16:creationId xmlns:a16="http://schemas.microsoft.com/office/drawing/2014/main" id="{AF175B5F-A7AD-4F2C-85B0-740E6661941F}"/>
              </a:ext>
            </a:extLst>
          </p:cNvPr>
          <p:cNvSpPr txBox="1"/>
          <p:nvPr/>
        </p:nvSpPr>
        <p:spPr>
          <a:xfrm>
            <a:off x="3641718" y="4263348"/>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3584817" y="5564876"/>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35277" y="2491940"/>
          <a:ext cx="4001230" cy="4063818"/>
        </p:xfrm>
        <a:graphic>
          <a:graphicData uri="http://schemas.openxmlformats.org/drawingml/2006/table">
            <a:tbl>
              <a:tblPr firstRow="1" firstCol="1" bandRow="1">
                <a:tableStyleId>{5C22544A-7EE6-4342-B048-85BDC9FD1C3A}</a:tableStyleId>
              </a:tblPr>
              <a:tblGrid>
                <a:gridCol w="1508218">
                  <a:extLst>
                    <a:ext uri="{9D8B030D-6E8A-4147-A177-3AD203B41FA5}">
                      <a16:colId xmlns:a16="http://schemas.microsoft.com/office/drawing/2014/main" val="3777668777"/>
                    </a:ext>
                  </a:extLst>
                </a:gridCol>
                <a:gridCol w="1242274">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70596">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Power</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90238">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GroundSpeed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08247">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WheelSpeed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568171">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r h="51463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6870138"/>
                  </a:ext>
                </a:extLst>
              </a:tr>
              <a:tr h="554725">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1488180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control pressure to the demanded level and to provide regulation for the Anti-Skid function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Anti-Skid module when there exists at least a TRUE value among Braking command &amp; Mechanical command</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1" name="椭圆 30">
            <a:extLst>
              <a:ext uri="{FF2B5EF4-FFF2-40B4-BE49-F238E27FC236}">
                <a16:creationId xmlns:a16="http://schemas.microsoft.com/office/drawing/2014/main" id="{3D04F2D2-4B2A-44BE-87DC-942992875D40}"/>
              </a:ext>
            </a:extLst>
          </p:cNvPr>
          <p:cNvSpPr/>
          <p:nvPr/>
        </p:nvSpPr>
        <p:spPr>
          <a:xfrm>
            <a:off x="2395937" y="30637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2" name="椭圆 31">
            <a:extLst>
              <a:ext uri="{FF2B5EF4-FFF2-40B4-BE49-F238E27FC236}">
                <a16:creationId xmlns:a16="http://schemas.microsoft.com/office/drawing/2014/main" id="{D33C9B9D-B131-458A-9CED-541B319C4948}"/>
              </a:ext>
            </a:extLst>
          </p:cNvPr>
          <p:cNvSpPr/>
          <p:nvPr/>
        </p:nvSpPr>
        <p:spPr>
          <a:xfrm>
            <a:off x="2395938" y="38466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3" name="椭圆 32">
            <a:extLst>
              <a:ext uri="{FF2B5EF4-FFF2-40B4-BE49-F238E27FC236}">
                <a16:creationId xmlns:a16="http://schemas.microsoft.com/office/drawing/2014/main" id="{122AA3E2-544F-4B8F-8CE1-B7B75057366D}"/>
              </a:ext>
            </a:extLst>
          </p:cNvPr>
          <p:cNvSpPr/>
          <p:nvPr/>
        </p:nvSpPr>
        <p:spPr>
          <a:xfrm>
            <a:off x="2395937" y="462954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4" name="椭圆 33">
            <a:extLst>
              <a:ext uri="{FF2B5EF4-FFF2-40B4-BE49-F238E27FC236}">
                <a16:creationId xmlns:a16="http://schemas.microsoft.com/office/drawing/2014/main" id="{5B4B31B4-4A9D-458A-9341-EF7CDDC5175D}"/>
              </a:ext>
            </a:extLst>
          </p:cNvPr>
          <p:cNvSpPr/>
          <p:nvPr/>
        </p:nvSpPr>
        <p:spPr>
          <a:xfrm>
            <a:off x="2395936" y="541242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R4</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5" name="椭圆 34">
            <a:extLst>
              <a:ext uri="{FF2B5EF4-FFF2-40B4-BE49-F238E27FC236}">
                <a16:creationId xmlns:a16="http://schemas.microsoft.com/office/drawing/2014/main" id="{9B17D495-C2ED-42B6-B88C-05B9417DB950}"/>
              </a:ext>
            </a:extLst>
          </p:cNvPr>
          <p:cNvSpPr/>
          <p:nvPr/>
        </p:nvSpPr>
        <p:spPr>
          <a:xfrm>
            <a:off x="4775850" y="418385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椭圆 36">
            <a:extLst>
              <a:ext uri="{FF2B5EF4-FFF2-40B4-BE49-F238E27FC236}">
                <a16:creationId xmlns:a16="http://schemas.microsoft.com/office/drawing/2014/main" id="{98E7B8E9-65FC-4D85-A60B-7D9FF4818278}"/>
              </a:ext>
            </a:extLst>
          </p:cNvPr>
          <p:cNvSpPr/>
          <p:nvPr/>
        </p:nvSpPr>
        <p:spPr>
          <a:xfrm>
            <a:off x="5935506" y="3538495"/>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8DFDF7BB-E8F1-4C4E-97BC-CB6D2E9A17A1}"/>
              </a:ext>
            </a:extLst>
          </p:cNvPr>
          <p:cNvSpPr/>
          <p:nvPr/>
        </p:nvSpPr>
        <p:spPr>
          <a:xfrm>
            <a:off x="5935505" y="50517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S4</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A69D9128-8142-497A-A2C3-2C45CD99FCB8}"/>
              </a:ext>
            </a:extLst>
          </p:cNvPr>
          <p:cNvSpPr/>
          <p:nvPr/>
        </p:nvSpPr>
        <p:spPr>
          <a:xfrm>
            <a:off x="7065206" y="425685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矩形 3">
            <a:extLst>
              <a:ext uri="{FF2B5EF4-FFF2-40B4-BE49-F238E27FC236}">
                <a16:creationId xmlns:a16="http://schemas.microsoft.com/office/drawing/2014/main" id="{D77DBC80-AAA9-4480-9E18-94E341F3980C}"/>
              </a:ext>
            </a:extLst>
          </p:cNvPr>
          <p:cNvSpPr/>
          <p:nvPr/>
        </p:nvSpPr>
        <p:spPr>
          <a:xfrm>
            <a:off x="2192419" y="2775098"/>
            <a:ext cx="1286539" cy="33943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箭头连接符 17">
            <a:extLst>
              <a:ext uri="{FF2B5EF4-FFF2-40B4-BE49-F238E27FC236}">
                <a16:creationId xmlns:a16="http://schemas.microsoft.com/office/drawing/2014/main" id="{D05828FC-D7AE-45C8-8A88-47352527300C}"/>
              </a:ext>
            </a:extLst>
          </p:cNvPr>
          <p:cNvCxnSpPr>
            <a:stCxn id="31" idx="4"/>
            <a:endCxn id="32" idx="0"/>
          </p:cNvCxnSpPr>
          <p:nvPr/>
        </p:nvCxnSpPr>
        <p:spPr>
          <a:xfrm>
            <a:off x="2820972" y="3641137"/>
            <a:ext cx="1" cy="20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6F86DA7-96C5-4E75-AAA0-E47A1A946D48}"/>
              </a:ext>
            </a:extLst>
          </p:cNvPr>
          <p:cNvCxnSpPr>
            <a:stCxn id="32" idx="4"/>
            <a:endCxn id="33" idx="0"/>
          </p:cNvCxnSpPr>
          <p:nvPr/>
        </p:nvCxnSpPr>
        <p:spPr>
          <a:xfrm flipH="1">
            <a:off x="2820972" y="4424026"/>
            <a:ext cx="1" cy="20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F1B8F0C-5D80-4E1C-BAA6-05884C8BCCC2}"/>
              </a:ext>
            </a:extLst>
          </p:cNvPr>
          <p:cNvCxnSpPr>
            <a:stCxn id="33" idx="4"/>
            <a:endCxn id="34" idx="0"/>
          </p:cNvCxnSpPr>
          <p:nvPr/>
        </p:nvCxnSpPr>
        <p:spPr>
          <a:xfrm flipH="1">
            <a:off x="2820971" y="5206915"/>
            <a:ext cx="1" cy="20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E4F03BE3-CD1D-494B-9195-9156B9475480}"/>
              </a:ext>
            </a:extLst>
          </p:cNvPr>
          <p:cNvCxnSpPr>
            <a:stCxn id="34" idx="6"/>
            <a:endCxn id="40" idx="2"/>
          </p:cNvCxnSpPr>
          <p:nvPr/>
        </p:nvCxnSpPr>
        <p:spPr>
          <a:xfrm flipV="1">
            <a:off x="3246005" y="3797433"/>
            <a:ext cx="520468" cy="1903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04DADB35-2C59-4A5E-8A3A-5DEE63B3D82A}"/>
              </a:ext>
            </a:extLst>
          </p:cNvPr>
          <p:cNvCxnSpPr>
            <a:endCxn id="41" idx="2"/>
          </p:cNvCxnSpPr>
          <p:nvPr/>
        </p:nvCxnSpPr>
        <p:spPr>
          <a:xfrm flipV="1">
            <a:off x="3246005" y="5340404"/>
            <a:ext cx="494680" cy="36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0DE49E4C-8AA0-4668-96E0-FC45832F5C01}"/>
              </a:ext>
            </a:extLst>
          </p:cNvPr>
          <p:cNvCxnSpPr>
            <a:cxnSpLocks/>
            <a:stCxn id="40" idx="5"/>
            <a:endCxn id="35" idx="1"/>
          </p:cNvCxnSpPr>
          <p:nvPr/>
        </p:nvCxnSpPr>
        <p:spPr>
          <a:xfrm>
            <a:off x="4492052" y="4001565"/>
            <a:ext cx="408288" cy="266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0FD881E6-23BF-46C5-9A3D-86F6821E2477}"/>
              </a:ext>
            </a:extLst>
          </p:cNvPr>
          <p:cNvCxnSpPr>
            <a:stCxn id="41" idx="7"/>
            <a:endCxn id="35" idx="3"/>
          </p:cNvCxnSpPr>
          <p:nvPr/>
        </p:nvCxnSpPr>
        <p:spPr>
          <a:xfrm flipV="1">
            <a:off x="4466264" y="4676679"/>
            <a:ext cx="434076" cy="45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C79BBB6F-8A94-4E49-84F8-9B33B4992EE8}"/>
              </a:ext>
            </a:extLst>
          </p:cNvPr>
          <p:cNvCxnSpPr>
            <a:stCxn id="35" idx="7"/>
            <a:endCxn id="37" idx="2"/>
          </p:cNvCxnSpPr>
          <p:nvPr/>
        </p:nvCxnSpPr>
        <p:spPr>
          <a:xfrm flipV="1">
            <a:off x="5501429" y="3827183"/>
            <a:ext cx="434077" cy="44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9F21D9AE-692B-438C-A6EA-D378EAF7920E}"/>
              </a:ext>
            </a:extLst>
          </p:cNvPr>
          <p:cNvCxnSpPr>
            <a:stCxn id="35" idx="5"/>
            <a:endCxn id="42" idx="1"/>
          </p:cNvCxnSpPr>
          <p:nvPr/>
        </p:nvCxnSpPr>
        <p:spPr>
          <a:xfrm>
            <a:off x="5501429" y="4676679"/>
            <a:ext cx="558566" cy="45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4A0B3D68-1599-4686-9A3A-249BE85825BC}"/>
              </a:ext>
            </a:extLst>
          </p:cNvPr>
          <p:cNvCxnSpPr>
            <a:stCxn id="37" idx="5"/>
            <a:endCxn id="43" idx="1"/>
          </p:cNvCxnSpPr>
          <p:nvPr/>
        </p:nvCxnSpPr>
        <p:spPr>
          <a:xfrm>
            <a:off x="6661085" y="4031315"/>
            <a:ext cx="528611" cy="31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09BB1C91-043B-45D0-AE44-3479298168F6}"/>
              </a:ext>
            </a:extLst>
          </p:cNvPr>
          <p:cNvCxnSpPr>
            <a:stCxn id="42" idx="7"/>
            <a:endCxn id="43" idx="3"/>
          </p:cNvCxnSpPr>
          <p:nvPr/>
        </p:nvCxnSpPr>
        <p:spPr>
          <a:xfrm flipV="1">
            <a:off x="6661084" y="4749678"/>
            <a:ext cx="528612" cy="386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连接符: 肘形 75">
            <a:extLst>
              <a:ext uri="{FF2B5EF4-FFF2-40B4-BE49-F238E27FC236}">
                <a16:creationId xmlns:a16="http://schemas.microsoft.com/office/drawing/2014/main" id="{E47E32F6-D301-4315-9CA2-001598F59FFC}"/>
              </a:ext>
            </a:extLst>
          </p:cNvPr>
          <p:cNvCxnSpPr>
            <a:stCxn id="43" idx="4"/>
            <a:endCxn id="38" idx="4"/>
          </p:cNvCxnSpPr>
          <p:nvPr/>
        </p:nvCxnSpPr>
        <p:spPr>
          <a:xfrm rot="5400000" flipH="1">
            <a:off x="4357189" y="1701182"/>
            <a:ext cx="5011" cy="6261092"/>
          </a:xfrm>
          <a:prstGeom prst="curvedConnector3">
            <a:avLst>
              <a:gd name="adj1" fmla="val -31827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7D7F52E8-B097-4E32-BEA3-E40B06733A80}"/>
              </a:ext>
            </a:extLst>
          </p:cNvPr>
          <p:cNvCxnSpPr>
            <a:stCxn id="38" idx="6"/>
            <a:endCxn id="31" idx="2"/>
          </p:cNvCxnSpPr>
          <p:nvPr/>
        </p:nvCxnSpPr>
        <p:spPr>
          <a:xfrm flipV="1">
            <a:off x="1654183" y="3352450"/>
            <a:ext cx="741754" cy="118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EFCCBE3B-F52E-4F9E-A47A-969D6584283E}"/>
              </a:ext>
            </a:extLst>
          </p:cNvPr>
          <p:cNvSpPr txBox="1"/>
          <p:nvPr/>
        </p:nvSpPr>
        <p:spPr>
          <a:xfrm>
            <a:off x="2327976" y="2769700"/>
            <a:ext cx="117826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Receive Section</a:t>
            </a:r>
            <a:endParaRPr kumimoji="0" lang="zh-CN" altLang="en-US"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8" name="文本框 97">
            <a:extLst>
              <a:ext uri="{FF2B5EF4-FFF2-40B4-BE49-F238E27FC236}">
                <a16:creationId xmlns:a16="http://schemas.microsoft.com/office/drawing/2014/main" id="{D392A495-34AB-48BE-B4AC-51EC29710FBF}"/>
              </a:ext>
            </a:extLst>
          </p:cNvPr>
          <p:cNvSpPr txBox="1"/>
          <p:nvPr/>
        </p:nvSpPr>
        <p:spPr>
          <a:xfrm>
            <a:off x="1612203" y="3902453"/>
            <a:ext cx="596466" cy="215444"/>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receivePower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(Power)</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0" name="文本框 99">
            <a:extLst>
              <a:ext uri="{FF2B5EF4-FFF2-40B4-BE49-F238E27FC236}">
                <a16:creationId xmlns:a16="http://schemas.microsoft.com/office/drawing/2014/main" id="{644A514F-B88F-40CC-B3D9-54550ED3F4D7}"/>
              </a:ext>
            </a:extLst>
          </p:cNvPr>
          <p:cNvSpPr txBox="1"/>
          <p:nvPr/>
        </p:nvSpPr>
        <p:spPr>
          <a:xfrm>
            <a:off x="2354644" y="3665102"/>
            <a:ext cx="1053883" cy="10772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receivePP(PedalPosition)</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1" name="文本框 100">
            <a:extLst>
              <a:ext uri="{FF2B5EF4-FFF2-40B4-BE49-F238E27FC236}">
                <a16:creationId xmlns:a16="http://schemas.microsoft.com/office/drawing/2014/main" id="{D551ED37-2AC8-413F-B457-BFAC9E758601}"/>
              </a:ext>
            </a:extLst>
          </p:cNvPr>
          <p:cNvSpPr txBox="1"/>
          <p:nvPr/>
        </p:nvSpPr>
        <p:spPr>
          <a:xfrm>
            <a:off x="2262665" y="4448635"/>
            <a:ext cx="1122520" cy="10772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receiveGSpeed(GroundSpeed)</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3" name="文本框 102">
            <a:extLst>
              <a:ext uri="{FF2B5EF4-FFF2-40B4-BE49-F238E27FC236}">
                <a16:creationId xmlns:a16="http://schemas.microsoft.com/office/drawing/2014/main" id="{C84C1EB0-A800-48F3-94D3-2491C0864754}"/>
              </a:ext>
            </a:extLst>
          </p:cNvPr>
          <p:cNvSpPr txBox="1"/>
          <p:nvPr/>
        </p:nvSpPr>
        <p:spPr>
          <a:xfrm>
            <a:off x="2256742" y="5225079"/>
            <a:ext cx="1122520" cy="10772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receiveWSpeed(WheelSpeed)</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5" name="文本框 104">
            <a:extLst>
              <a:ext uri="{FF2B5EF4-FFF2-40B4-BE49-F238E27FC236}">
                <a16:creationId xmlns:a16="http://schemas.microsoft.com/office/drawing/2014/main" id="{5570BDBA-E4B4-4AF0-A8B8-14402DCC7473}"/>
              </a:ext>
            </a:extLst>
          </p:cNvPr>
          <p:cNvSpPr txBox="1"/>
          <p:nvPr/>
        </p:nvSpPr>
        <p:spPr>
          <a:xfrm>
            <a:off x="4498897" y="415709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111" name="文本框 110">
            <a:extLst>
              <a:ext uri="{FF2B5EF4-FFF2-40B4-BE49-F238E27FC236}">
                <a16:creationId xmlns:a16="http://schemas.microsoft.com/office/drawing/2014/main" id="{4FA8FF07-8C9B-411E-955E-31874E4DB521}"/>
              </a:ext>
            </a:extLst>
          </p:cNvPr>
          <p:cNvSpPr txBox="1"/>
          <p:nvPr/>
        </p:nvSpPr>
        <p:spPr>
          <a:xfrm>
            <a:off x="4653259" y="4962981"/>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112" name="文本框 111">
            <a:extLst>
              <a:ext uri="{FF2B5EF4-FFF2-40B4-BE49-F238E27FC236}">
                <a16:creationId xmlns:a16="http://schemas.microsoft.com/office/drawing/2014/main" id="{9AE0AFA5-E4BA-4675-BA1D-BA5BEEC01426}"/>
              </a:ext>
            </a:extLst>
          </p:cNvPr>
          <p:cNvSpPr txBox="1"/>
          <p:nvPr/>
        </p:nvSpPr>
        <p:spPr>
          <a:xfrm>
            <a:off x="5525028" y="387458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113" name="文本框 112">
            <a:extLst>
              <a:ext uri="{FF2B5EF4-FFF2-40B4-BE49-F238E27FC236}">
                <a16:creationId xmlns:a16="http://schemas.microsoft.com/office/drawing/2014/main" id="{43862E32-3902-49E9-8AE4-FC83C0414A18}"/>
              </a:ext>
            </a:extLst>
          </p:cNvPr>
          <p:cNvSpPr txBox="1"/>
          <p:nvPr/>
        </p:nvSpPr>
        <p:spPr>
          <a:xfrm>
            <a:off x="5580437" y="489645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114" name="文本框 113">
            <a:extLst>
              <a:ext uri="{FF2B5EF4-FFF2-40B4-BE49-F238E27FC236}">
                <a16:creationId xmlns:a16="http://schemas.microsoft.com/office/drawing/2014/main" id="{E2078913-97CD-47C9-8A61-EA7E4FAE9D89}"/>
              </a:ext>
            </a:extLst>
          </p:cNvPr>
          <p:cNvSpPr txBox="1"/>
          <p:nvPr/>
        </p:nvSpPr>
        <p:spPr>
          <a:xfrm>
            <a:off x="6754556" y="420213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115" name="文本框 114">
            <a:extLst>
              <a:ext uri="{FF2B5EF4-FFF2-40B4-BE49-F238E27FC236}">
                <a16:creationId xmlns:a16="http://schemas.microsoft.com/office/drawing/2014/main" id="{6F129ACF-DB17-4A39-BB34-D327D1A0CA3C}"/>
              </a:ext>
            </a:extLst>
          </p:cNvPr>
          <p:cNvSpPr txBox="1"/>
          <p:nvPr/>
        </p:nvSpPr>
        <p:spPr>
          <a:xfrm>
            <a:off x="6863206" y="50101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graphicFrame>
        <p:nvGraphicFramePr>
          <p:cNvPr id="49" name="表格 48">
            <a:extLst>
              <a:ext uri="{FF2B5EF4-FFF2-40B4-BE49-F238E27FC236}">
                <a16:creationId xmlns:a16="http://schemas.microsoft.com/office/drawing/2014/main" id="{157619D6-464D-499D-8703-E2261B0E31E4}"/>
              </a:ext>
            </a:extLst>
          </p:cNvPr>
          <p:cNvGraphicFramePr>
            <a:graphicFrameLocks noGrp="1"/>
          </p:cNvGraphicFramePr>
          <p:nvPr>
            <p:extLst>
              <p:ext uri="{D42A27DB-BD31-4B8C-83A1-F6EECF244321}">
                <p14:modId xmlns:p14="http://schemas.microsoft.com/office/powerpoint/2010/main" val="1837774509"/>
              </p:ext>
            </p:extLst>
          </p:nvPr>
        </p:nvGraphicFramePr>
        <p:xfrm>
          <a:off x="5406887" y="36908"/>
          <a:ext cx="6633653" cy="2496653"/>
        </p:xfrm>
        <a:graphic>
          <a:graphicData uri="http://schemas.openxmlformats.org/drawingml/2006/table">
            <a:tbl>
              <a:tblPr firstRow="1" firstCol="1" bandRow="1"/>
              <a:tblGrid>
                <a:gridCol w="1002226">
                  <a:extLst>
                    <a:ext uri="{9D8B030D-6E8A-4147-A177-3AD203B41FA5}">
                      <a16:colId xmlns:a16="http://schemas.microsoft.com/office/drawing/2014/main" val="2663280712"/>
                    </a:ext>
                  </a:extLst>
                </a:gridCol>
                <a:gridCol w="3291840">
                  <a:extLst>
                    <a:ext uri="{9D8B030D-6E8A-4147-A177-3AD203B41FA5}">
                      <a16:colId xmlns:a16="http://schemas.microsoft.com/office/drawing/2014/main" val="4127807553"/>
                    </a:ext>
                  </a:extLst>
                </a:gridCol>
                <a:gridCol w="2339587">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5</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Power &amp; PedalPosition &gt; 0 &amp; </a:t>
                      </a:r>
                    </a:p>
                    <a:p>
                      <a:pPr lvl="0" algn="ctr">
                        <a:spcAft>
                          <a:spcPts val="0"/>
                        </a:spcAft>
                      </a:pPr>
                      <a:r>
                        <a:rPr lang="en-US" sz="1400" i="1" kern="100" dirty="0">
                          <a:effectLst/>
                        </a:rPr>
                        <a:t>(GroundSpeed == 0 | </a:t>
                      </a:r>
                    </a:p>
                    <a:p>
                      <a:pPr lvl="0" algn="ctr">
                        <a:spcAft>
                          <a:spcPts val="0"/>
                        </a:spcAft>
                      </a:pPr>
                      <a:r>
                        <a:rPr lang="en-US" sz="1400" i="1" kern="100" dirty="0">
                          <a:effectLst/>
                        </a:rPr>
                        <a:t>(GroundSpeed &gt; 0 &amp; WheelSpeed &gt;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BrakeAntiSkidCmd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!Power | PedalPosition == 0 | (GroundSpeed &gt; 0 &amp; WheelSpeed == 0) </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5364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7</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sendBRKASCmd</a:t>
                      </a:r>
                    </a:p>
                    <a:p>
                      <a:pPr lvl="0" algn="ctr">
                        <a:spcAft>
                          <a:spcPts val="0"/>
                        </a:spcAft>
                      </a:pPr>
                      <a:r>
                        <a:rPr lang="en-US" altLang="zh-CN" sz="1400" i="1" kern="100" dirty="0">
                          <a:solidFill>
                            <a:schemeClr val="dk1"/>
                          </a:solidFill>
                          <a:effectLst/>
                          <a:latin typeface="Arial"/>
                          <a:ea typeface="+mn-ea"/>
                          <a:cs typeface="+mn-cs"/>
                        </a:rPr>
                        <a:t>(BrakeAntiSkidmd)</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41702">
                <a:tc>
                  <a:txBody>
                    <a:bodyPr/>
                    <a:lstStyle/>
                    <a:p>
                      <a:pPr lvl="0" algn="ctr">
                        <a:spcAft>
                          <a:spcPts val="0"/>
                        </a:spcAft>
                      </a:pPr>
                      <a:r>
                        <a:rPr lang="en-US" altLang="zh-CN" sz="1400" b="1" kern="100" dirty="0">
                          <a:solidFill>
                            <a:schemeClr val="lt1"/>
                          </a:solidFill>
                          <a:effectLst/>
                          <a:latin typeface="Arial"/>
                          <a:ea typeface="+mn-ea"/>
                          <a:cs typeface="+mn-cs"/>
                        </a:rPr>
                        <a:t>8</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sendBRKASCmd</a:t>
                      </a:r>
                    </a:p>
                    <a:p>
                      <a:pPr lvl="0" algn="ctr">
                        <a:spcAft>
                          <a:spcPts val="0"/>
                        </a:spcAft>
                      </a:pPr>
                      <a:r>
                        <a:rPr lang="en-US" altLang="zh-CN" sz="1400" i="1" kern="100" dirty="0">
                          <a:solidFill>
                            <a:schemeClr val="dk1"/>
                          </a:solidFill>
                          <a:effectLst/>
                          <a:latin typeface="Arial"/>
                          <a:ea typeface="+mn-ea"/>
                          <a:cs typeface="+mn-cs"/>
                        </a:rPr>
                        <a:t>(BrakeAntiSkidCmd)</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Tree>
    <p:extLst>
      <p:ext uri="{BB962C8B-B14F-4D97-AF65-F5344CB8AC3E}">
        <p14:creationId xmlns:p14="http://schemas.microsoft.com/office/powerpoint/2010/main" val="323656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2245" y="98364"/>
            <a:ext cx="3893935" cy="763921"/>
          </a:xfrm>
        </p:spPr>
        <p:txBody>
          <a:bodyPr>
            <a:normAutofit/>
          </a:bodyPr>
          <a:lstStyle/>
          <a:p>
            <a:pPr algn="ctr"/>
            <a:r>
              <a:rPr lang="en-US" altLang="zh-CN" sz="3600" dirty="0"/>
              <a:t>Monitor System</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67874170"/>
              </p:ext>
            </p:extLst>
          </p:nvPr>
        </p:nvGraphicFramePr>
        <p:xfrm>
          <a:off x="8017768" y="2417747"/>
          <a:ext cx="4001230" cy="4203864"/>
        </p:xfrm>
        <a:graphic>
          <a:graphicData uri="http://schemas.openxmlformats.org/drawingml/2006/table">
            <a:tbl>
              <a:tblPr firstRow="1" firstCol="1" bandRow="1">
                <a:tableStyleId>{5C22544A-7EE6-4342-B048-85BDC9FD1C3A}</a:tableStyleId>
              </a:tblPr>
              <a:tblGrid>
                <a:gridCol w="1508218">
                  <a:extLst>
                    <a:ext uri="{9D8B030D-6E8A-4147-A177-3AD203B41FA5}">
                      <a16:colId xmlns:a16="http://schemas.microsoft.com/office/drawing/2014/main" val="3777668777"/>
                    </a:ext>
                  </a:extLst>
                </a:gridCol>
                <a:gridCol w="1242274">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44134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Power</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0602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GroundSpeed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48827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WheelSpeed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514905">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r h="51463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6870138"/>
                  </a:ext>
                </a:extLst>
              </a:tr>
              <a:tr h="52405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14881806"/>
                  </a:ext>
                </a:extLst>
              </a:tr>
              <a:tr h="5574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3344449"/>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541473661"/>
              </p:ext>
            </p:extLst>
          </p:nvPr>
        </p:nvGraphicFramePr>
        <p:xfrm>
          <a:off x="5477663" y="203688"/>
          <a:ext cx="6633653" cy="181466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3292985">
                  <a:extLst>
                    <a:ext uri="{9D8B030D-6E8A-4147-A177-3AD203B41FA5}">
                      <a16:colId xmlns:a16="http://schemas.microsoft.com/office/drawing/2014/main" val="4127807553"/>
                    </a:ext>
                  </a:extLst>
                </a:gridCol>
                <a:gridCol w="214724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Action</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((PedalPosition &amp; ((GroundSpeed &gt; 0 &amp; WheelSpeed &gt; 0) | GroundSpeed == 0)) == BrakeAntiSkidCmd) &amp; Power</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!(((PedalPosition &amp; ((GroundSpeed &gt; 0 &amp; WheelSpeed &gt; 0) | GroundSpeed == 0)) == BrakeAntiSkidCmd) &amp; Power)</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 :=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control pressure to the demanded level and to provide regulation for the Anti-Skid function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Anti-Skid module when there exists at least a TRUE value among Braking command &amp; Mechanical command</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D9C30C19-C7D0-4BA0-9FE1-B229D5BBBF24}"/>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椭圆 16">
            <a:extLst>
              <a:ext uri="{FF2B5EF4-FFF2-40B4-BE49-F238E27FC236}">
                <a16:creationId xmlns:a16="http://schemas.microsoft.com/office/drawing/2014/main" id="{3065151B-828B-4C68-922B-DFB4213D8578}"/>
              </a:ext>
            </a:extLst>
          </p:cNvPr>
          <p:cNvSpPr/>
          <p:nvPr/>
        </p:nvSpPr>
        <p:spPr>
          <a:xfrm>
            <a:off x="804114" y="425184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8" name="椭圆 17">
            <a:extLst>
              <a:ext uri="{FF2B5EF4-FFF2-40B4-BE49-F238E27FC236}">
                <a16:creationId xmlns:a16="http://schemas.microsoft.com/office/drawing/2014/main" id="{0547FC95-74D4-4208-BD3E-B47B71190595}"/>
              </a:ext>
            </a:extLst>
          </p:cNvPr>
          <p:cNvSpPr/>
          <p:nvPr/>
        </p:nvSpPr>
        <p:spPr>
          <a:xfrm>
            <a:off x="4835736" y="3704375"/>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4349EE1A-242D-45BE-BC9C-FC95952CCD55}"/>
              </a:ext>
            </a:extLst>
          </p:cNvPr>
          <p:cNvSpPr/>
          <p:nvPr/>
        </p:nvSpPr>
        <p:spPr>
          <a:xfrm>
            <a:off x="4817633" y="498750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20" name="直接连接符 19">
            <a:extLst>
              <a:ext uri="{FF2B5EF4-FFF2-40B4-BE49-F238E27FC236}">
                <a16:creationId xmlns:a16="http://schemas.microsoft.com/office/drawing/2014/main" id="{78773149-00D2-4355-8A1E-43F9F71786BA}"/>
              </a:ext>
            </a:extLst>
          </p:cNvPr>
          <p:cNvCxnSpPr>
            <a:cxnSpLocks/>
          </p:cNvCxnSpPr>
          <p:nvPr/>
        </p:nvCxnSpPr>
        <p:spPr>
          <a:xfrm flipV="1">
            <a:off x="162805" y="364631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5569E0C-34BA-4E7B-890F-9BD752D48B8A}"/>
              </a:ext>
            </a:extLst>
          </p:cNvPr>
          <p:cNvCxnSpPr>
            <a:cxnSpLocks/>
            <a:endCxn id="17" idx="1"/>
          </p:cNvCxnSpPr>
          <p:nvPr/>
        </p:nvCxnSpPr>
        <p:spPr>
          <a:xfrm>
            <a:off x="332138" y="382623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63F3A13-BDEC-408F-BF7F-8BBD9130BBAF}"/>
              </a:ext>
            </a:extLst>
          </p:cNvPr>
          <p:cNvSpPr txBox="1"/>
          <p:nvPr/>
        </p:nvSpPr>
        <p:spPr>
          <a:xfrm>
            <a:off x="480786" y="3686468"/>
            <a:ext cx="1029639" cy="36933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SystemValidity</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false</a:t>
            </a:r>
          </a:p>
        </p:txBody>
      </p:sp>
      <p:sp>
        <p:nvSpPr>
          <p:cNvPr id="24" name="文本框 23">
            <a:extLst>
              <a:ext uri="{FF2B5EF4-FFF2-40B4-BE49-F238E27FC236}">
                <a16:creationId xmlns:a16="http://schemas.microsoft.com/office/drawing/2014/main" id="{0C40BA74-3D61-49BE-A6BA-7041B76A4BF9}"/>
              </a:ext>
            </a:extLst>
          </p:cNvPr>
          <p:cNvSpPr txBox="1"/>
          <p:nvPr/>
        </p:nvSpPr>
        <p:spPr>
          <a:xfrm>
            <a:off x="4196791" y="4358837"/>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25" name="文本框 24">
            <a:extLst>
              <a:ext uri="{FF2B5EF4-FFF2-40B4-BE49-F238E27FC236}">
                <a16:creationId xmlns:a16="http://schemas.microsoft.com/office/drawing/2014/main" id="{FFD9104E-CE81-45E8-88C5-C0B6B73A0298}"/>
              </a:ext>
            </a:extLst>
          </p:cNvPr>
          <p:cNvSpPr txBox="1"/>
          <p:nvPr/>
        </p:nvSpPr>
        <p:spPr>
          <a:xfrm>
            <a:off x="4196791" y="5324828"/>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26" name="椭圆 25">
            <a:extLst>
              <a:ext uri="{FF2B5EF4-FFF2-40B4-BE49-F238E27FC236}">
                <a16:creationId xmlns:a16="http://schemas.microsoft.com/office/drawing/2014/main" id="{4D7F3017-09AD-4076-A260-BEBCB9F563E8}"/>
              </a:ext>
            </a:extLst>
          </p:cNvPr>
          <p:cNvSpPr/>
          <p:nvPr/>
        </p:nvSpPr>
        <p:spPr>
          <a:xfrm>
            <a:off x="2507555" y="2819062"/>
            <a:ext cx="626305" cy="403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5" name="矩形 34">
            <a:extLst>
              <a:ext uri="{FF2B5EF4-FFF2-40B4-BE49-F238E27FC236}">
                <a16:creationId xmlns:a16="http://schemas.microsoft.com/office/drawing/2014/main" id="{01649BF1-1C06-40BC-AE89-E18E3A891534}"/>
              </a:ext>
            </a:extLst>
          </p:cNvPr>
          <p:cNvSpPr/>
          <p:nvPr/>
        </p:nvSpPr>
        <p:spPr>
          <a:xfrm>
            <a:off x="2192419" y="2670219"/>
            <a:ext cx="1286539" cy="39513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36" name="直接箭头连接符 35">
            <a:extLst>
              <a:ext uri="{FF2B5EF4-FFF2-40B4-BE49-F238E27FC236}">
                <a16:creationId xmlns:a16="http://schemas.microsoft.com/office/drawing/2014/main" id="{7BA472A3-2065-48FC-AFC4-C988BE94E899}"/>
              </a:ext>
            </a:extLst>
          </p:cNvPr>
          <p:cNvCxnSpPr>
            <a:cxnSpLocks/>
            <a:stCxn id="26" idx="4"/>
            <a:endCxn id="65" idx="0"/>
          </p:cNvCxnSpPr>
          <p:nvPr/>
        </p:nvCxnSpPr>
        <p:spPr>
          <a:xfrm>
            <a:off x="2820708" y="3222780"/>
            <a:ext cx="0" cy="208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3DB78240-E515-4129-8036-93ADB6F4A9A4}"/>
              </a:ext>
            </a:extLst>
          </p:cNvPr>
          <p:cNvCxnSpPr>
            <a:cxnSpLocks/>
            <a:stCxn id="65" idx="4"/>
            <a:endCxn id="66" idx="0"/>
          </p:cNvCxnSpPr>
          <p:nvPr/>
        </p:nvCxnSpPr>
        <p:spPr>
          <a:xfrm flipH="1">
            <a:off x="2818593" y="3835264"/>
            <a:ext cx="2115" cy="174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5872C66C-3FE2-474F-8C73-C29D499BCCF4}"/>
              </a:ext>
            </a:extLst>
          </p:cNvPr>
          <p:cNvCxnSpPr>
            <a:cxnSpLocks/>
            <a:stCxn id="76" idx="6"/>
            <a:endCxn id="18" idx="2"/>
          </p:cNvCxnSpPr>
          <p:nvPr/>
        </p:nvCxnSpPr>
        <p:spPr>
          <a:xfrm flipV="1">
            <a:off x="3140146" y="3993063"/>
            <a:ext cx="1695590" cy="227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41F4977E-3A44-4188-A17F-42BD368CDAAE}"/>
              </a:ext>
            </a:extLst>
          </p:cNvPr>
          <p:cNvCxnSpPr>
            <a:cxnSpLocks/>
            <a:stCxn id="76" idx="6"/>
            <a:endCxn id="19" idx="2"/>
          </p:cNvCxnSpPr>
          <p:nvPr/>
        </p:nvCxnSpPr>
        <p:spPr>
          <a:xfrm flipV="1">
            <a:off x="3140146" y="5276189"/>
            <a:ext cx="1677487" cy="98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连接符: 肘形 75">
            <a:extLst>
              <a:ext uri="{FF2B5EF4-FFF2-40B4-BE49-F238E27FC236}">
                <a16:creationId xmlns:a16="http://schemas.microsoft.com/office/drawing/2014/main" id="{5103B97B-7F8C-4B01-9B75-377E3FF06AFF}"/>
              </a:ext>
            </a:extLst>
          </p:cNvPr>
          <p:cNvCxnSpPr>
            <a:cxnSpLocks/>
            <a:stCxn id="19" idx="4"/>
            <a:endCxn id="17" idx="4"/>
          </p:cNvCxnSpPr>
          <p:nvPr/>
        </p:nvCxnSpPr>
        <p:spPr>
          <a:xfrm rot="5400000" flipH="1">
            <a:off x="2868082" y="3190290"/>
            <a:ext cx="735654" cy="4013519"/>
          </a:xfrm>
          <a:prstGeom prst="curvedConnector3">
            <a:avLst>
              <a:gd name="adj1" fmla="val -517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5D8D1726-76CD-4BCA-8ED9-C0933AFDFC43}"/>
              </a:ext>
            </a:extLst>
          </p:cNvPr>
          <p:cNvCxnSpPr>
            <a:cxnSpLocks/>
            <a:stCxn id="17" idx="6"/>
            <a:endCxn id="26" idx="2"/>
          </p:cNvCxnSpPr>
          <p:nvPr/>
        </p:nvCxnSpPr>
        <p:spPr>
          <a:xfrm flipV="1">
            <a:off x="1654183" y="3020921"/>
            <a:ext cx="853372" cy="1519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84B21DBB-192D-46C2-91AC-5E3296562BC1}"/>
              </a:ext>
            </a:extLst>
          </p:cNvPr>
          <p:cNvSpPr txBox="1"/>
          <p:nvPr/>
        </p:nvSpPr>
        <p:spPr>
          <a:xfrm>
            <a:off x="2327976" y="2632324"/>
            <a:ext cx="117826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Receive Section</a:t>
            </a:r>
            <a:endParaRPr kumimoji="0" lang="zh-CN" altLang="en-US"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3" name="文本框 52">
            <a:extLst>
              <a:ext uri="{FF2B5EF4-FFF2-40B4-BE49-F238E27FC236}">
                <a16:creationId xmlns:a16="http://schemas.microsoft.com/office/drawing/2014/main" id="{C7EF1A22-FADC-4622-982B-61573377D802}"/>
              </a:ext>
            </a:extLst>
          </p:cNvPr>
          <p:cNvSpPr txBox="1"/>
          <p:nvPr/>
        </p:nvSpPr>
        <p:spPr>
          <a:xfrm>
            <a:off x="1612203" y="3902453"/>
            <a:ext cx="596466" cy="215444"/>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receivePower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(Power)</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4" name="文本框 53">
            <a:extLst>
              <a:ext uri="{FF2B5EF4-FFF2-40B4-BE49-F238E27FC236}">
                <a16:creationId xmlns:a16="http://schemas.microsoft.com/office/drawing/2014/main" id="{F76C0958-144B-491F-A88E-4B3D2D11FB81}"/>
              </a:ext>
            </a:extLst>
          </p:cNvPr>
          <p:cNvSpPr txBox="1"/>
          <p:nvPr/>
        </p:nvSpPr>
        <p:spPr>
          <a:xfrm>
            <a:off x="2354644" y="3252974"/>
            <a:ext cx="1053883" cy="10772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receivePP(PedalPosition)</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5" name="文本框 54">
            <a:extLst>
              <a:ext uri="{FF2B5EF4-FFF2-40B4-BE49-F238E27FC236}">
                <a16:creationId xmlns:a16="http://schemas.microsoft.com/office/drawing/2014/main" id="{8395959C-07A8-4DCA-9E71-61C45E603F79}"/>
              </a:ext>
            </a:extLst>
          </p:cNvPr>
          <p:cNvSpPr txBox="1"/>
          <p:nvPr/>
        </p:nvSpPr>
        <p:spPr>
          <a:xfrm>
            <a:off x="2262665" y="3830443"/>
            <a:ext cx="1122520" cy="10772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receiveGSpeed(GroundSpeed)</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6" name="文本框 55">
            <a:extLst>
              <a:ext uri="{FF2B5EF4-FFF2-40B4-BE49-F238E27FC236}">
                <a16:creationId xmlns:a16="http://schemas.microsoft.com/office/drawing/2014/main" id="{B544DD8E-3CE2-4A97-879A-E611DA66B9E8}"/>
              </a:ext>
            </a:extLst>
          </p:cNvPr>
          <p:cNvSpPr txBox="1"/>
          <p:nvPr/>
        </p:nvSpPr>
        <p:spPr>
          <a:xfrm>
            <a:off x="2256742" y="4443753"/>
            <a:ext cx="1122520" cy="10772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receiveWSpeed(WheelSpeed)</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5" name="椭圆 64">
            <a:extLst>
              <a:ext uri="{FF2B5EF4-FFF2-40B4-BE49-F238E27FC236}">
                <a16:creationId xmlns:a16="http://schemas.microsoft.com/office/drawing/2014/main" id="{A999FB05-40F9-4A4D-87D8-230BE25A0B09}"/>
              </a:ext>
            </a:extLst>
          </p:cNvPr>
          <p:cNvSpPr/>
          <p:nvPr/>
        </p:nvSpPr>
        <p:spPr>
          <a:xfrm>
            <a:off x="2507555" y="3431546"/>
            <a:ext cx="626305" cy="403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6" name="椭圆 65">
            <a:extLst>
              <a:ext uri="{FF2B5EF4-FFF2-40B4-BE49-F238E27FC236}">
                <a16:creationId xmlns:a16="http://schemas.microsoft.com/office/drawing/2014/main" id="{C626D393-1424-4D9B-BCC6-12F8BCED334E}"/>
              </a:ext>
            </a:extLst>
          </p:cNvPr>
          <p:cNvSpPr/>
          <p:nvPr/>
        </p:nvSpPr>
        <p:spPr>
          <a:xfrm>
            <a:off x="2505440" y="4009561"/>
            <a:ext cx="626305" cy="403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7" name="椭圆 66">
            <a:extLst>
              <a:ext uri="{FF2B5EF4-FFF2-40B4-BE49-F238E27FC236}">
                <a16:creationId xmlns:a16="http://schemas.microsoft.com/office/drawing/2014/main" id="{9A2EB5F6-602D-4BE3-84C7-3B102F63998B}"/>
              </a:ext>
            </a:extLst>
          </p:cNvPr>
          <p:cNvSpPr/>
          <p:nvPr/>
        </p:nvSpPr>
        <p:spPr>
          <a:xfrm>
            <a:off x="2509100" y="4615088"/>
            <a:ext cx="626305" cy="403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B4DFF04C-4D18-475B-8CA2-2C0C3AD8F1DC}"/>
              </a:ext>
            </a:extLst>
          </p:cNvPr>
          <p:cNvCxnSpPr>
            <a:stCxn id="66" idx="4"/>
            <a:endCxn id="67" idx="0"/>
          </p:cNvCxnSpPr>
          <p:nvPr/>
        </p:nvCxnSpPr>
        <p:spPr>
          <a:xfrm>
            <a:off x="2818593" y="4413279"/>
            <a:ext cx="3660" cy="201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203D45F8-4CFE-4B0C-BA75-5963999C9DEB}"/>
              </a:ext>
            </a:extLst>
          </p:cNvPr>
          <p:cNvSpPr/>
          <p:nvPr/>
        </p:nvSpPr>
        <p:spPr>
          <a:xfrm>
            <a:off x="2513841" y="5344620"/>
            <a:ext cx="626305" cy="403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5" name="直接箭头连接符 14">
            <a:extLst>
              <a:ext uri="{FF2B5EF4-FFF2-40B4-BE49-F238E27FC236}">
                <a16:creationId xmlns:a16="http://schemas.microsoft.com/office/drawing/2014/main" id="{C754F005-8B2E-4884-AF68-DEB208763EE2}"/>
              </a:ext>
            </a:extLst>
          </p:cNvPr>
          <p:cNvCxnSpPr>
            <a:stCxn id="67" idx="4"/>
            <a:endCxn id="70" idx="0"/>
          </p:cNvCxnSpPr>
          <p:nvPr/>
        </p:nvCxnSpPr>
        <p:spPr>
          <a:xfrm>
            <a:off x="2822253" y="5018806"/>
            <a:ext cx="4741" cy="32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A8B0798B-68BE-4E25-AFF1-CC6B5F9BFD8F}"/>
              </a:ext>
            </a:extLst>
          </p:cNvPr>
          <p:cNvSpPr txBox="1"/>
          <p:nvPr/>
        </p:nvSpPr>
        <p:spPr>
          <a:xfrm>
            <a:off x="2380427" y="5042386"/>
            <a:ext cx="932717" cy="215444"/>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receiveBRKASCmd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(BrakeAntiSkidCmd)</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6" name="椭圆 75">
            <a:extLst>
              <a:ext uri="{FF2B5EF4-FFF2-40B4-BE49-F238E27FC236}">
                <a16:creationId xmlns:a16="http://schemas.microsoft.com/office/drawing/2014/main" id="{8C354EF2-608F-44D9-9B62-7542C690D47E}"/>
              </a:ext>
            </a:extLst>
          </p:cNvPr>
          <p:cNvSpPr/>
          <p:nvPr/>
        </p:nvSpPr>
        <p:spPr>
          <a:xfrm>
            <a:off x="2513841" y="6064080"/>
            <a:ext cx="626305" cy="403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4E865253-AD2A-4813-92FC-029731BE4400}"/>
              </a:ext>
            </a:extLst>
          </p:cNvPr>
          <p:cNvCxnSpPr>
            <a:stCxn id="70" idx="4"/>
            <a:endCxn id="76" idx="0"/>
          </p:cNvCxnSpPr>
          <p:nvPr/>
        </p:nvCxnSpPr>
        <p:spPr>
          <a:xfrm>
            <a:off x="2826994" y="5748338"/>
            <a:ext cx="0" cy="315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6809F732-E224-4A1C-ACB4-7BE21AC6FCD3}"/>
              </a:ext>
            </a:extLst>
          </p:cNvPr>
          <p:cNvSpPr txBox="1"/>
          <p:nvPr/>
        </p:nvSpPr>
        <p:spPr>
          <a:xfrm>
            <a:off x="2395862" y="5760511"/>
            <a:ext cx="932717" cy="215444"/>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receiveAntiSkidCmd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(AntiSkidCmd)</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1" name="连接符: 肘形 75">
            <a:extLst>
              <a:ext uri="{FF2B5EF4-FFF2-40B4-BE49-F238E27FC236}">
                <a16:creationId xmlns:a16="http://schemas.microsoft.com/office/drawing/2014/main" id="{D4E32CDE-33F2-4DD8-BB47-FDA31546428B}"/>
              </a:ext>
            </a:extLst>
          </p:cNvPr>
          <p:cNvCxnSpPr>
            <a:cxnSpLocks/>
            <a:stCxn id="18" idx="0"/>
            <a:endCxn id="17" idx="0"/>
          </p:cNvCxnSpPr>
          <p:nvPr/>
        </p:nvCxnSpPr>
        <p:spPr>
          <a:xfrm rot="16200000" flipH="1" flipV="1">
            <a:off x="2971224" y="1962300"/>
            <a:ext cx="547472" cy="4031622"/>
          </a:xfrm>
          <a:prstGeom prst="curvedConnector3">
            <a:avLst>
              <a:gd name="adj1" fmla="val -69593"/>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6C3F1105-7FCF-486C-A58E-3CA85D901FE4}"/>
              </a:ext>
            </a:extLst>
          </p:cNvPr>
          <p:cNvSpPr txBox="1"/>
          <p:nvPr/>
        </p:nvSpPr>
        <p:spPr>
          <a:xfrm>
            <a:off x="3923058" y="3134963"/>
            <a:ext cx="1825355" cy="16927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100" i="1" dirty="0">
                <a:solidFill>
                  <a:prstClr val="black"/>
                </a:solidFill>
                <a:latin typeface="Cambria Math" panose="02040503050406030204" pitchFamily="18" charset="0"/>
                <a:ea typeface="宋体" panose="02010600030101010101" pitchFamily="2" charset="-122"/>
              </a:rPr>
              <a:t>sendSysVal</a:t>
            </a:r>
            <a:r>
              <a:rPr kumimoji="0" lang="en-US" altLang="zh-CN" sz="11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(SystemValidity)</a:t>
            </a:r>
            <a:endParaRPr kumimoji="0" lang="zh-CN" altLang="en-US" sz="11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96" name="文本框 95">
            <a:extLst>
              <a:ext uri="{FF2B5EF4-FFF2-40B4-BE49-F238E27FC236}">
                <a16:creationId xmlns:a16="http://schemas.microsoft.com/office/drawing/2014/main" id="{66B4D31F-DD74-4A3A-B9EF-B6C06A287148}"/>
              </a:ext>
            </a:extLst>
          </p:cNvPr>
          <p:cNvSpPr txBox="1"/>
          <p:nvPr/>
        </p:nvSpPr>
        <p:spPr>
          <a:xfrm>
            <a:off x="3932110" y="6027292"/>
            <a:ext cx="1825355" cy="16927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100" i="1" dirty="0">
                <a:solidFill>
                  <a:prstClr val="black"/>
                </a:solidFill>
                <a:latin typeface="Cambria Math" panose="02040503050406030204" pitchFamily="18" charset="0"/>
                <a:ea typeface="宋体" panose="02010600030101010101" pitchFamily="2" charset="-122"/>
              </a:rPr>
              <a:t>sendSysVal</a:t>
            </a:r>
            <a:r>
              <a:rPr kumimoji="0" lang="en-US" altLang="zh-CN" sz="11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(SystemValidity)</a:t>
            </a:r>
            <a:endParaRPr kumimoji="0" lang="zh-CN" altLang="en-US" sz="11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00463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Switch System</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1155532287"/>
              </p:ext>
            </p:extLst>
          </p:nvPr>
        </p:nvGraphicFramePr>
        <p:xfrm>
          <a:off x="8027965" y="2643728"/>
          <a:ext cx="4001230" cy="379736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Signal1</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(BRKASCmd1/</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AntiSkidCmd1)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7386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Signal2</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(BRKASCmd2/</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AntiSkidCmd2)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12183">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SystemValidity1</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43088408"/>
                  </a:ext>
                </a:extLst>
              </a:tr>
              <a:tr h="548588">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SystemValidity2</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r h="613734">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Signal</a:t>
                      </a:r>
                    </a:p>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(BRKASCmd/</a:t>
                      </a:r>
                    </a:p>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AntiSkidCmd)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76621500"/>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671608996"/>
              </p:ext>
            </p:extLst>
          </p:nvPr>
        </p:nvGraphicFramePr>
        <p:xfrm>
          <a:off x="5477663" y="289704"/>
          <a:ext cx="6633653" cy="2083006"/>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96565">
                  <a:extLst>
                    <a:ext uri="{9D8B030D-6E8A-4147-A177-3AD203B41FA5}">
                      <a16:colId xmlns:a16="http://schemas.microsoft.com/office/drawing/2014/main" val="4127807553"/>
                    </a:ext>
                  </a:extLst>
                </a:gridCol>
                <a:gridCol w="294366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SystemValidity1</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BRKASCmd := BRKASCmd1</a:t>
                      </a:r>
                      <a:endParaRPr lang="en-US" sz="1100" i="1"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ctr">
                        <a:spcAft>
                          <a:spcPts val="0"/>
                        </a:spcAft>
                      </a:pPr>
                      <a:r>
                        <a:rPr lang="en-US" sz="1400" i="1" kern="100" dirty="0">
                          <a:solidFill>
                            <a:schemeClr val="dk1"/>
                          </a:solidFill>
                          <a:effectLst/>
                          <a:latin typeface="Arial"/>
                          <a:ea typeface="+mn-ea"/>
                          <a:cs typeface="+mn-cs"/>
                        </a:rPr>
                        <a:t>/ AntiSkidCmd := AntiSkidCmd1</a:t>
                      </a: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0950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!SystemValidity1 &amp; SystemValidity2</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BRKASCmd := BRKASCmd2</a:t>
                      </a:r>
                      <a:endParaRPr lang="en-US" altLang="zh-CN" sz="1100" i="1" kern="100" dirty="0">
                        <a:effectLst/>
                        <a:latin typeface="等线" panose="02010600030101010101" pitchFamily="2" charset="-122"/>
                        <a:ea typeface="+mn-ea"/>
                        <a:cs typeface="Times New Roman" panose="02020603050405020304" pitchFamily="18" charset="0"/>
                      </a:endParaRPr>
                    </a:p>
                    <a:p>
                      <a:pPr lvl="0" algn="ctr">
                        <a:spcAft>
                          <a:spcPts val="0"/>
                        </a:spcAft>
                      </a:pPr>
                      <a:r>
                        <a:rPr lang="en-US" altLang="zh-CN" sz="1400" i="1" kern="100" dirty="0">
                          <a:solidFill>
                            <a:schemeClr val="dk1"/>
                          </a:solidFill>
                          <a:effectLst/>
                          <a:latin typeface="Arial"/>
                          <a:ea typeface="+mn-ea"/>
                          <a:cs typeface="+mn-cs"/>
                        </a:rPr>
                        <a:t>/ AntiSkidCmd := AntiSkidCmd2</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504496">
                <a:tc>
                  <a:txBody>
                    <a:bodyPr/>
                    <a:lstStyle/>
                    <a:p>
                      <a:pPr lvl="0" algn="ctr">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!SystemValidity1 &amp; !SystemValidity2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BRKASCmd := false</a:t>
                      </a:r>
                    </a:p>
                    <a:p>
                      <a:pPr lvl="0" algn="ctr">
                        <a:spcAft>
                          <a:spcPts val="0"/>
                        </a:spcAft>
                      </a:pPr>
                      <a:r>
                        <a:rPr lang="en-US" altLang="zh-CN" sz="1400" i="1" kern="100" dirty="0">
                          <a:solidFill>
                            <a:schemeClr val="dk1"/>
                          </a:solidFill>
                          <a:effectLst/>
                          <a:latin typeface="Arial"/>
                          <a:ea typeface="+mn-ea"/>
                          <a:cs typeface="+mn-cs"/>
                        </a:rPr>
                        <a:t>/ AntiSkidCmd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861116540"/>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2" name="矩形 81">
            <a:extLst>
              <a:ext uri="{FF2B5EF4-FFF2-40B4-BE49-F238E27FC236}">
                <a16:creationId xmlns:a16="http://schemas.microsoft.com/office/drawing/2014/main" id="{F9F878DD-1CBD-4DD2-9F1C-B891B3E11B75}"/>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3" name="椭圆 82">
            <a:extLst>
              <a:ext uri="{FF2B5EF4-FFF2-40B4-BE49-F238E27FC236}">
                <a16:creationId xmlns:a16="http://schemas.microsoft.com/office/drawing/2014/main" id="{8F4B2E6F-5948-4E19-9C1B-F3DB7F79C4E0}"/>
              </a:ext>
            </a:extLst>
          </p:cNvPr>
          <p:cNvSpPr/>
          <p:nvPr/>
        </p:nvSpPr>
        <p:spPr>
          <a:xfrm>
            <a:off x="804114" y="425184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5" name="椭圆 84">
            <a:extLst>
              <a:ext uri="{FF2B5EF4-FFF2-40B4-BE49-F238E27FC236}">
                <a16:creationId xmlns:a16="http://schemas.microsoft.com/office/drawing/2014/main" id="{07BAF7C9-6B61-431E-972D-943408F7486D}"/>
              </a:ext>
            </a:extLst>
          </p:cNvPr>
          <p:cNvSpPr/>
          <p:nvPr/>
        </p:nvSpPr>
        <p:spPr>
          <a:xfrm>
            <a:off x="4334283" y="3327128"/>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6" name="椭圆 85">
            <a:extLst>
              <a:ext uri="{FF2B5EF4-FFF2-40B4-BE49-F238E27FC236}">
                <a16:creationId xmlns:a16="http://schemas.microsoft.com/office/drawing/2014/main" id="{25F34099-0DCC-48F5-93E7-C86E435FD723}"/>
              </a:ext>
            </a:extLst>
          </p:cNvPr>
          <p:cNvSpPr/>
          <p:nvPr/>
        </p:nvSpPr>
        <p:spPr>
          <a:xfrm>
            <a:off x="4336012" y="442005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87" name="直接连接符 86">
            <a:extLst>
              <a:ext uri="{FF2B5EF4-FFF2-40B4-BE49-F238E27FC236}">
                <a16:creationId xmlns:a16="http://schemas.microsoft.com/office/drawing/2014/main" id="{D8E2B50E-B5D6-483C-A1D1-635D3BBB9852}"/>
              </a:ext>
            </a:extLst>
          </p:cNvPr>
          <p:cNvCxnSpPr>
            <a:cxnSpLocks/>
          </p:cNvCxnSpPr>
          <p:nvPr/>
        </p:nvCxnSpPr>
        <p:spPr>
          <a:xfrm flipV="1">
            <a:off x="162805" y="364631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94BFC471-BEC9-4FE2-A0F4-014317F30CAC}"/>
              </a:ext>
            </a:extLst>
          </p:cNvPr>
          <p:cNvCxnSpPr>
            <a:cxnSpLocks/>
            <a:endCxn id="83" idx="1"/>
          </p:cNvCxnSpPr>
          <p:nvPr/>
        </p:nvCxnSpPr>
        <p:spPr>
          <a:xfrm>
            <a:off x="332138" y="382623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988F9B79-246E-4259-BE72-746BC75797F8}"/>
              </a:ext>
            </a:extLst>
          </p:cNvPr>
          <p:cNvSpPr txBox="1"/>
          <p:nvPr/>
        </p:nvSpPr>
        <p:spPr>
          <a:xfrm>
            <a:off x="487344" y="3297043"/>
            <a:ext cx="974053" cy="738664"/>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BeakeAntiSkidCmd := false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AntiSkid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Cmd := false</a:t>
            </a:r>
          </a:p>
        </p:txBody>
      </p:sp>
      <p:sp>
        <p:nvSpPr>
          <p:cNvPr id="92" name="文本框 91">
            <a:extLst>
              <a:ext uri="{FF2B5EF4-FFF2-40B4-BE49-F238E27FC236}">
                <a16:creationId xmlns:a16="http://schemas.microsoft.com/office/drawing/2014/main" id="{A1748AC1-C2F0-4705-90D3-970515B148C0}"/>
              </a:ext>
            </a:extLst>
          </p:cNvPr>
          <p:cNvSpPr txBox="1"/>
          <p:nvPr/>
        </p:nvSpPr>
        <p:spPr>
          <a:xfrm>
            <a:off x="3777977" y="4190547"/>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93" name="文本框 92">
            <a:extLst>
              <a:ext uri="{FF2B5EF4-FFF2-40B4-BE49-F238E27FC236}">
                <a16:creationId xmlns:a16="http://schemas.microsoft.com/office/drawing/2014/main" id="{B6C74059-DF70-425C-A81B-E5E1DB132B95}"/>
              </a:ext>
            </a:extLst>
          </p:cNvPr>
          <p:cNvSpPr txBox="1"/>
          <p:nvPr/>
        </p:nvSpPr>
        <p:spPr>
          <a:xfrm>
            <a:off x="3898471" y="483325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94" name="椭圆 93">
            <a:extLst>
              <a:ext uri="{FF2B5EF4-FFF2-40B4-BE49-F238E27FC236}">
                <a16:creationId xmlns:a16="http://schemas.microsoft.com/office/drawing/2014/main" id="{766C25C7-DE02-4C1A-92A4-1D4FB02200B3}"/>
              </a:ext>
            </a:extLst>
          </p:cNvPr>
          <p:cNvSpPr/>
          <p:nvPr/>
        </p:nvSpPr>
        <p:spPr>
          <a:xfrm>
            <a:off x="2395937" y="300637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5" name="椭圆 94">
            <a:extLst>
              <a:ext uri="{FF2B5EF4-FFF2-40B4-BE49-F238E27FC236}">
                <a16:creationId xmlns:a16="http://schemas.microsoft.com/office/drawing/2014/main" id="{ACB088AE-621D-46C0-BEFA-E75BF113D5AC}"/>
              </a:ext>
            </a:extLst>
          </p:cNvPr>
          <p:cNvSpPr/>
          <p:nvPr/>
        </p:nvSpPr>
        <p:spPr>
          <a:xfrm>
            <a:off x="2395936" y="388873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6" name="椭圆 95">
            <a:extLst>
              <a:ext uri="{FF2B5EF4-FFF2-40B4-BE49-F238E27FC236}">
                <a16:creationId xmlns:a16="http://schemas.microsoft.com/office/drawing/2014/main" id="{9194C79B-67AF-4951-AF33-880C3F51EDDE}"/>
              </a:ext>
            </a:extLst>
          </p:cNvPr>
          <p:cNvSpPr/>
          <p:nvPr/>
        </p:nvSpPr>
        <p:spPr>
          <a:xfrm>
            <a:off x="2395937" y="475962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7" name="椭圆 96">
            <a:extLst>
              <a:ext uri="{FF2B5EF4-FFF2-40B4-BE49-F238E27FC236}">
                <a16:creationId xmlns:a16="http://schemas.microsoft.com/office/drawing/2014/main" id="{7C354511-EE1E-410E-9CD9-20710DEF3BFC}"/>
              </a:ext>
            </a:extLst>
          </p:cNvPr>
          <p:cNvSpPr/>
          <p:nvPr/>
        </p:nvSpPr>
        <p:spPr>
          <a:xfrm>
            <a:off x="2395936" y="569555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R4</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5" name="矩形 104">
            <a:extLst>
              <a:ext uri="{FF2B5EF4-FFF2-40B4-BE49-F238E27FC236}">
                <a16:creationId xmlns:a16="http://schemas.microsoft.com/office/drawing/2014/main" id="{1F4B6406-1B23-4E9E-A24C-FE4C90EA32EC}"/>
              </a:ext>
            </a:extLst>
          </p:cNvPr>
          <p:cNvSpPr/>
          <p:nvPr/>
        </p:nvSpPr>
        <p:spPr>
          <a:xfrm>
            <a:off x="2192419" y="2775098"/>
            <a:ext cx="1286539" cy="36398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9" name="直接箭头连接符 108">
            <a:extLst>
              <a:ext uri="{FF2B5EF4-FFF2-40B4-BE49-F238E27FC236}">
                <a16:creationId xmlns:a16="http://schemas.microsoft.com/office/drawing/2014/main" id="{7C109F66-B443-4443-9ED7-4061EBBF9CDC}"/>
              </a:ext>
            </a:extLst>
          </p:cNvPr>
          <p:cNvCxnSpPr>
            <a:stCxn id="94" idx="4"/>
            <a:endCxn id="95" idx="0"/>
          </p:cNvCxnSpPr>
          <p:nvPr/>
        </p:nvCxnSpPr>
        <p:spPr>
          <a:xfrm flipH="1">
            <a:off x="2820971" y="3583747"/>
            <a:ext cx="1" cy="304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FA1A6EA7-CFC3-40E4-8665-2A17EE975780}"/>
              </a:ext>
            </a:extLst>
          </p:cNvPr>
          <p:cNvCxnSpPr>
            <a:stCxn id="95" idx="4"/>
            <a:endCxn id="96" idx="0"/>
          </p:cNvCxnSpPr>
          <p:nvPr/>
        </p:nvCxnSpPr>
        <p:spPr>
          <a:xfrm>
            <a:off x="2820971" y="4466112"/>
            <a:ext cx="1" cy="293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064176FC-1597-4142-BE19-11322F46588A}"/>
              </a:ext>
            </a:extLst>
          </p:cNvPr>
          <p:cNvCxnSpPr>
            <a:stCxn id="96" idx="4"/>
            <a:endCxn id="97" idx="0"/>
          </p:cNvCxnSpPr>
          <p:nvPr/>
        </p:nvCxnSpPr>
        <p:spPr>
          <a:xfrm flipH="1">
            <a:off x="2820971" y="5336999"/>
            <a:ext cx="1" cy="358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217F6F12-06BF-4EA2-BB08-15E5F65C29B7}"/>
              </a:ext>
            </a:extLst>
          </p:cNvPr>
          <p:cNvCxnSpPr>
            <a:cxnSpLocks/>
            <a:stCxn id="97" idx="6"/>
            <a:endCxn id="85" idx="2"/>
          </p:cNvCxnSpPr>
          <p:nvPr/>
        </p:nvCxnSpPr>
        <p:spPr>
          <a:xfrm flipV="1">
            <a:off x="3246005" y="3615816"/>
            <a:ext cx="1088278" cy="2368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0BFE6CE-C401-40DD-8E1E-033CA6F3B584}"/>
              </a:ext>
            </a:extLst>
          </p:cNvPr>
          <p:cNvCxnSpPr>
            <a:cxnSpLocks/>
            <a:stCxn id="97" idx="6"/>
            <a:endCxn id="86" idx="2"/>
          </p:cNvCxnSpPr>
          <p:nvPr/>
        </p:nvCxnSpPr>
        <p:spPr>
          <a:xfrm flipV="1">
            <a:off x="3246005" y="4708741"/>
            <a:ext cx="1090007" cy="1275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D8CE8448-27F0-4B28-8EA1-ACC638FF0E2E}"/>
              </a:ext>
            </a:extLst>
          </p:cNvPr>
          <p:cNvCxnSpPr>
            <a:cxnSpLocks/>
            <a:stCxn id="83" idx="6"/>
            <a:endCxn id="94" idx="2"/>
          </p:cNvCxnSpPr>
          <p:nvPr/>
        </p:nvCxnSpPr>
        <p:spPr>
          <a:xfrm flipV="1">
            <a:off x="1654183" y="3295060"/>
            <a:ext cx="741754" cy="124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文本框 121">
            <a:extLst>
              <a:ext uri="{FF2B5EF4-FFF2-40B4-BE49-F238E27FC236}">
                <a16:creationId xmlns:a16="http://schemas.microsoft.com/office/drawing/2014/main" id="{C857EF0F-8293-4553-ADFB-90373054DA54}"/>
              </a:ext>
            </a:extLst>
          </p:cNvPr>
          <p:cNvSpPr txBox="1"/>
          <p:nvPr/>
        </p:nvSpPr>
        <p:spPr>
          <a:xfrm>
            <a:off x="2327976" y="2769700"/>
            <a:ext cx="117826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Receive Section</a:t>
            </a:r>
            <a:endParaRPr kumimoji="0" lang="zh-CN" altLang="en-US" sz="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3" name="文本框 122">
            <a:extLst>
              <a:ext uri="{FF2B5EF4-FFF2-40B4-BE49-F238E27FC236}">
                <a16:creationId xmlns:a16="http://schemas.microsoft.com/office/drawing/2014/main" id="{7F8B2CF6-4C4C-4FD0-ADEF-F339B4FC1682}"/>
              </a:ext>
            </a:extLst>
          </p:cNvPr>
          <p:cNvSpPr txBox="1"/>
          <p:nvPr/>
        </p:nvSpPr>
        <p:spPr>
          <a:xfrm>
            <a:off x="1463036" y="3956620"/>
            <a:ext cx="693507" cy="215444"/>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r>
              <a:rPr lang="en-US" altLang="zh-CN" sz="700" i="1" dirty="0">
                <a:solidFill>
                  <a:prstClr val="black"/>
                </a:solidFill>
                <a:latin typeface="Cambria Math" panose="02040503050406030204" pitchFamily="18" charset="0"/>
                <a:ea typeface="宋体" panose="02010600030101010101" pitchFamily="2" charset="-122"/>
              </a:rPr>
              <a:t>SystemValidity1</a:t>
            </a: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24" name="文本框 123">
            <a:extLst>
              <a:ext uri="{FF2B5EF4-FFF2-40B4-BE49-F238E27FC236}">
                <a16:creationId xmlns:a16="http://schemas.microsoft.com/office/drawing/2014/main" id="{84A62CE7-F0D1-4A5D-9C90-2A428FDD51A0}"/>
              </a:ext>
            </a:extLst>
          </p:cNvPr>
          <p:cNvSpPr txBox="1"/>
          <p:nvPr/>
        </p:nvSpPr>
        <p:spPr>
          <a:xfrm>
            <a:off x="2477076" y="3607712"/>
            <a:ext cx="741755" cy="215444"/>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(SystemValidity2)</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25" name="文本框 124">
            <a:extLst>
              <a:ext uri="{FF2B5EF4-FFF2-40B4-BE49-F238E27FC236}">
                <a16:creationId xmlns:a16="http://schemas.microsoft.com/office/drawing/2014/main" id="{3A140088-52E8-402B-9134-4895FA5D5750}"/>
              </a:ext>
            </a:extLst>
          </p:cNvPr>
          <p:cNvSpPr txBox="1"/>
          <p:nvPr/>
        </p:nvSpPr>
        <p:spPr>
          <a:xfrm>
            <a:off x="2262665" y="4463939"/>
            <a:ext cx="1122520" cy="215444"/>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receiveSig1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(BRKASCmd1/AntiSkidCmd1)</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27" name="文本框 126">
            <a:extLst>
              <a:ext uri="{FF2B5EF4-FFF2-40B4-BE49-F238E27FC236}">
                <a16:creationId xmlns:a16="http://schemas.microsoft.com/office/drawing/2014/main" id="{D875D2AE-705F-4183-9AC3-27AAC53325B3}"/>
              </a:ext>
            </a:extLst>
          </p:cNvPr>
          <p:cNvSpPr txBox="1"/>
          <p:nvPr/>
        </p:nvSpPr>
        <p:spPr>
          <a:xfrm>
            <a:off x="3964702" y="553356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133" name="文本框 132">
            <a:extLst>
              <a:ext uri="{FF2B5EF4-FFF2-40B4-BE49-F238E27FC236}">
                <a16:creationId xmlns:a16="http://schemas.microsoft.com/office/drawing/2014/main" id="{0E432D06-6AD3-490B-B176-C2A96F345459}"/>
              </a:ext>
            </a:extLst>
          </p:cNvPr>
          <p:cNvSpPr txBox="1"/>
          <p:nvPr/>
        </p:nvSpPr>
        <p:spPr>
          <a:xfrm>
            <a:off x="2293558" y="5362316"/>
            <a:ext cx="1122520" cy="215444"/>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receiveSig2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(BRKASCmd2/AntiSkidCmd2)</a:t>
            </a:r>
            <a:endParaRPr kumimoji="0" lang="zh-CN" altLang="en-US" sz="7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34" name="椭圆 133">
            <a:extLst>
              <a:ext uri="{FF2B5EF4-FFF2-40B4-BE49-F238E27FC236}">
                <a16:creationId xmlns:a16="http://schemas.microsoft.com/office/drawing/2014/main" id="{99B08FC5-3633-49C0-8D50-C7AC5A519CF7}"/>
              </a:ext>
            </a:extLst>
          </p:cNvPr>
          <p:cNvSpPr/>
          <p:nvPr/>
        </p:nvSpPr>
        <p:spPr>
          <a:xfrm>
            <a:off x="4340404" y="541350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5" name="直接箭头连接符 14">
            <a:extLst>
              <a:ext uri="{FF2B5EF4-FFF2-40B4-BE49-F238E27FC236}">
                <a16:creationId xmlns:a16="http://schemas.microsoft.com/office/drawing/2014/main" id="{0954F402-B0E9-4407-8A4C-B4B2C032877D}"/>
              </a:ext>
            </a:extLst>
          </p:cNvPr>
          <p:cNvCxnSpPr>
            <a:stCxn id="97" idx="6"/>
            <a:endCxn id="134" idx="2"/>
          </p:cNvCxnSpPr>
          <p:nvPr/>
        </p:nvCxnSpPr>
        <p:spPr>
          <a:xfrm flipV="1">
            <a:off x="3246005" y="5702190"/>
            <a:ext cx="1094399" cy="28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文本框 135">
            <a:extLst>
              <a:ext uri="{FF2B5EF4-FFF2-40B4-BE49-F238E27FC236}">
                <a16:creationId xmlns:a16="http://schemas.microsoft.com/office/drawing/2014/main" id="{FA2D0F85-D4CF-4DF2-8D70-73D27F188B9A}"/>
              </a:ext>
            </a:extLst>
          </p:cNvPr>
          <p:cNvSpPr txBox="1"/>
          <p:nvPr/>
        </p:nvSpPr>
        <p:spPr>
          <a:xfrm>
            <a:off x="6020106" y="4391728"/>
            <a:ext cx="1636602" cy="338554"/>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00" i="1" dirty="0">
                <a:solidFill>
                  <a:prstClr val="black"/>
                </a:solidFill>
                <a:latin typeface="Cambria Math" panose="02040503050406030204" pitchFamily="18" charset="0"/>
                <a:ea typeface="宋体" panose="02010600030101010101" pitchFamily="2" charset="-122"/>
              </a:rPr>
              <a:t>sendSig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(BRKASCmd/AntiSkidCmd)</a:t>
            </a:r>
            <a:endParaRPr kumimoji="0" lang="zh-CN" altLang="en-US" sz="11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141" name="连接符: 肘形 140">
            <a:extLst>
              <a:ext uri="{FF2B5EF4-FFF2-40B4-BE49-F238E27FC236}">
                <a16:creationId xmlns:a16="http://schemas.microsoft.com/office/drawing/2014/main" id="{0A19A5C4-68E1-4AAB-9D53-88543C8792FF}"/>
              </a:ext>
            </a:extLst>
          </p:cNvPr>
          <p:cNvCxnSpPr>
            <a:cxnSpLocks/>
            <a:stCxn id="85" idx="6"/>
          </p:cNvCxnSpPr>
          <p:nvPr/>
        </p:nvCxnSpPr>
        <p:spPr>
          <a:xfrm>
            <a:off x="5184352" y="3615816"/>
            <a:ext cx="704069" cy="11005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D38438C2-0ECE-49F0-A2A9-1368E3F42FF5}"/>
              </a:ext>
            </a:extLst>
          </p:cNvPr>
          <p:cNvCxnSpPr>
            <a:cxnSpLocks/>
            <a:stCxn id="86" idx="6"/>
          </p:cNvCxnSpPr>
          <p:nvPr/>
        </p:nvCxnSpPr>
        <p:spPr>
          <a:xfrm flipV="1">
            <a:off x="5186081" y="4698687"/>
            <a:ext cx="702340" cy="10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连接符: 肘形 144">
            <a:extLst>
              <a:ext uri="{FF2B5EF4-FFF2-40B4-BE49-F238E27FC236}">
                <a16:creationId xmlns:a16="http://schemas.microsoft.com/office/drawing/2014/main" id="{CD6F595F-39D2-4CC1-B7CC-527A5BB90F48}"/>
              </a:ext>
            </a:extLst>
          </p:cNvPr>
          <p:cNvCxnSpPr>
            <a:stCxn id="134" idx="6"/>
          </p:cNvCxnSpPr>
          <p:nvPr/>
        </p:nvCxnSpPr>
        <p:spPr>
          <a:xfrm flipV="1">
            <a:off x="5190473" y="4698687"/>
            <a:ext cx="697948" cy="100350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连接符: 肘形 157">
            <a:extLst>
              <a:ext uri="{FF2B5EF4-FFF2-40B4-BE49-F238E27FC236}">
                <a16:creationId xmlns:a16="http://schemas.microsoft.com/office/drawing/2014/main" id="{197FBC1B-27A4-4E46-A74F-D9B6A3F0C53F}"/>
              </a:ext>
            </a:extLst>
          </p:cNvPr>
          <p:cNvCxnSpPr>
            <a:cxnSpLocks/>
          </p:cNvCxnSpPr>
          <p:nvPr/>
        </p:nvCxnSpPr>
        <p:spPr>
          <a:xfrm rot="5400000">
            <a:off x="3546247" y="2460884"/>
            <a:ext cx="90148" cy="4601126"/>
          </a:xfrm>
          <a:prstGeom prst="curvedConnector3">
            <a:avLst>
              <a:gd name="adj1" fmla="val 1799545"/>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椭圆 162">
            <a:extLst>
              <a:ext uri="{FF2B5EF4-FFF2-40B4-BE49-F238E27FC236}">
                <a16:creationId xmlns:a16="http://schemas.microsoft.com/office/drawing/2014/main" id="{68400CA7-4770-4685-8DDE-4B718F49700A}"/>
              </a:ext>
            </a:extLst>
          </p:cNvPr>
          <p:cNvSpPr/>
          <p:nvPr/>
        </p:nvSpPr>
        <p:spPr>
          <a:xfrm>
            <a:off x="5852930" y="4659341"/>
            <a:ext cx="66689" cy="739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332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Metering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5"/>
            <a:endCxn id="66" idx="2"/>
          </p:cNvCxnSpPr>
          <p:nvPr/>
        </p:nvCxnSpPr>
        <p:spPr>
          <a:xfrm>
            <a:off x="1620070" y="4888207"/>
            <a:ext cx="1461359" cy="976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603975" y="3978164"/>
            <a:ext cx="101609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MeterHyd := 0</a:t>
            </a:r>
          </a:p>
        </p:txBody>
      </p:sp>
      <p:sp>
        <p:nvSpPr>
          <p:cNvPr id="59" name="文本框 58">
            <a:extLst>
              <a:ext uri="{FF2B5EF4-FFF2-40B4-BE49-F238E27FC236}">
                <a16:creationId xmlns:a16="http://schemas.microsoft.com/office/drawing/2014/main" id="{20D3EAC9-8501-4B07-8E4A-F4AC9317A863}"/>
              </a:ext>
            </a:extLst>
          </p:cNvPr>
          <p:cNvSpPr txBox="1"/>
          <p:nvPr/>
        </p:nvSpPr>
        <p:spPr>
          <a:xfrm>
            <a:off x="1474125" y="5332877"/>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receiveASHyd(AntiSkidHyd)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6" name="椭圆 65">
            <a:extLst>
              <a:ext uri="{FF2B5EF4-FFF2-40B4-BE49-F238E27FC236}">
                <a16:creationId xmlns:a16="http://schemas.microsoft.com/office/drawing/2014/main" id="{9244916A-8073-40F8-B0C1-043D20CBDCB5}"/>
              </a:ext>
            </a:extLst>
          </p:cNvPr>
          <p:cNvSpPr/>
          <p:nvPr/>
        </p:nvSpPr>
        <p:spPr>
          <a:xfrm>
            <a:off x="3081429" y="557569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椭圆 69">
            <a:extLst>
              <a:ext uri="{FF2B5EF4-FFF2-40B4-BE49-F238E27FC236}">
                <a16:creationId xmlns:a16="http://schemas.microsoft.com/office/drawing/2014/main" id="{A7F7BF0F-B7C2-4718-8E76-7DCBF071F240}"/>
              </a:ext>
            </a:extLst>
          </p:cNvPr>
          <p:cNvSpPr/>
          <p:nvPr/>
        </p:nvSpPr>
        <p:spPr>
          <a:xfrm>
            <a:off x="2724703" y="34157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lang="en-US" altLang="zh-CN" sz="1600" dirty="0">
                <a:solidFill>
                  <a:prstClr val="black"/>
                </a:solidFill>
                <a:latin typeface="等线" panose="020F0502020204030204"/>
                <a:ea typeface="等线" panose="02010600030101010101" pitchFamily="2" charset="-122"/>
              </a:rPr>
              <a: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F3390A85-62D3-4A2B-BA8A-986EB7204938}"/>
              </a:ext>
            </a:extLst>
          </p:cNvPr>
          <p:cNvCxnSpPr>
            <a:cxnSpLocks/>
            <a:stCxn id="66" idx="0"/>
            <a:endCxn id="70" idx="4"/>
          </p:cNvCxnSpPr>
          <p:nvPr/>
        </p:nvCxnSpPr>
        <p:spPr>
          <a:xfrm flipH="1" flipV="1">
            <a:off x="3149738" y="3993111"/>
            <a:ext cx="356726" cy="1582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F7BE0B7D-5EC8-4E69-BE3D-641C968E8FA9}"/>
              </a:ext>
            </a:extLst>
          </p:cNvPr>
          <p:cNvCxnSpPr>
            <a:stCxn id="70" idx="6"/>
            <a:endCxn id="39" idx="1"/>
          </p:cNvCxnSpPr>
          <p:nvPr/>
        </p:nvCxnSpPr>
        <p:spPr>
          <a:xfrm>
            <a:off x="3574772" y="3704424"/>
            <a:ext cx="1336869" cy="7615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D71D1066-335E-4449-8987-4BD15B18E3CE}"/>
              </a:ext>
            </a:extLst>
          </p:cNvPr>
          <p:cNvSpPr txBox="1"/>
          <p:nvPr/>
        </p:nvSpPr>
        <p:spPr>
          <a:xfrm>
            <a:off x="2350749" y="4903833"/>
            <a:ext cx="205579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receiveBRKCMD(BrakingCMD)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5" name="文本框 84">
            <a:extLst>
              <a:ext uri="{FF2B5EF4-FFF2-40B4-BE49-F238E27FC236}">
                <a16:creationId xmlns:a16="http://schemas.microsoft.com/office/drawing/2014/main" id="{B8A3B649-8319-4184-B692-11ACF970D164}"/>
              </a:ext>
            </a:extLst>
          </p:cNvPr>
          <p:cNvSpPr txBox="1"/>
          <p:nvPr/>
        </p:nvSpPr>
        <p:spPr>
          <a:xfrm>
            <a:off x="3421422" y="4020647"/>
            <a:ext cx="2291618"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②</a:t>
            </a:r>
            <a:endPar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2129772454"/>
              </p:ext>
            </p:extLst>
          </p:nvPr>
        </p:nvGraphicFramePr>
        <p:xfrm>
          <a:off x="8029928" y="2851355"/>
          <a:ext cx="4001230" cy="355295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AntiSkidHyd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79160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BrakingCMD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410197777"/>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3292985">
                  <a:extLst>
                    <a:ext uri="{9D8B030D-6E8A-4147-A177-3AD203B41FA5}">
                      <a16:colId xmlns:a16="http://schemas.microsoft.com/office/drawing/2014/main" val="4127807553"/>
                    </a:ext>
                  </a:extLst>
                </a:gridCol>
                <a:gridCol w="214724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Action</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BrakingCMD | MechanicalCMD == true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MeterHyd:=AntiSkidHyd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BrakingCMD | MechanicalCMD == false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control pressure to the demanded level and to provide regulation for the Anti-Skid function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algn="just"/>
            <a:r>
              <a:rPr lang="en-US" altLang="zh-CN" sz="2000" b="1" dirty="0">
                <a:solidFill>
                  <a:prstClr val="black"/>
                </a:solidFill>
                <a:latin typeface="等线" panose="020F0502020204030204"/>
                <a:ea typeface="等线" panose="02010600030101010101" pitchFamily="2" charset="-122"/>
              </a:rPr>
              <a:t>Behavior</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lang="en-US" altLang="zh-CN" dirty="0"/>
              <a:t>Inherit hydraulic pressure from Anti-Skid module when there exists at least a TRUE value among Braking command &amp; Mechanical command</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9" name="文本框 108">
            <a:extLst>
              <a:ext uri="{FF2B5EF4-FFF2-40B4-BE49-F238E27FC236}">
                <a16:creationId xmlns:a16="http://schemas.microsoft.com/office/drawing/2014/main" id="{173821C4-A1EB-4C83-A418-6EA8ABE74BE2}"/>
              </a:ext>
            </a:extLst>
          </p:cNvPr>
          <p:cNvSpPr txBox="1"/>
          <p:nvPr/>
        </p:nvSpPr>
        <p:spPr>
          <a:xfrm>
            <a:off x="3652308" y="3015190"/>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0" name="文本框 109">
            <a:extLst>
              <a:ext uri="{FF2B5EF4-FFF2-40B4-BE49-F238E27FC236}">
                <a16:creationId xmlns:a16="http://schemas.microsoft.com/office/drawing/2014/main" id="{4C444FE7-D487-4E1B-A46F-13160A986DE4}"/>
              </a:ext>
            </a:extLst>
          </p:cNvPr>
          <p:cNvSpPr txBox="1"/>
          <p:nvPr/>
        </p:nvSpPr>
        <p:spPr>
          <a:xfrm>
            <a:off x="3998963" y="622742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err="1">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873152163"/>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9495</TotalTime>
  <Words>2214</Words>
  <Application>Microsoft Office PowerPoint</Application>
  <PresentationFormat>宽屏</PresentationFormat>
  <Paragraphs>812</Paragraphs>
  <Slides>20</Slides>
  <Notes>4</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Arial</vt:lpstr>
      <vt:lpstr>Cambria Math</vt:lpstr>
      <vt:lpstr>1_Office 主题​​</vt:lpstr>
      <vt:lpstr>PowerPoint 演示文稿</vt:lpstr>
      <vt:lpstr>PowerPoint 演示文稿</vt:lpstr>
      <vt:lpstr>PowerPoint 演示文稿</vt:lpstr>
      <vt:lpstr>PowerPoint 演示文稿</vt:lpstr>
      <vt:lpstr>Command System</vt:lpstr>
      <vt:lpstr>Command System</vt:lpstr>
      <vt:lpstr>Monitor System</vt:lpstr>
      <vt:lpstr>Switch System</vt:lpstr>
      <vt:lpstr>Metering Valve</vt:lpstr>
      <vt:lpstr>PowerPoint 演示文稿</vt:lpstr>
      <vt:lpstr>Shutoff Valve</vt:lpstr>
      <vt:lpstr>Hydraulic Pump</vt:lpstr>
      <vt:lpstr>Accumulator</vt:lpstr>
      <vt:lpstr>Parking Brake</vt:lpstr>
      <vt:lpstr>BSCU</vt:lpstr>
      <vt:lpstr>BSCU</vt:lpstr>
      <vt:lpstr>Selector Valve</vt:lpstr>
      <vt:lpstr>Anti-Skid Valve</vt:lpstr>
      <vt:lpstr>Anti-Skid Valve</vt:lpstr>
      <vt:lpstr>Wheel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旭东 唐</dc:creator>
  <cp:lastModifiedBy>旭东 唐</cp:lastModifiedBy>
  <cp:revision>194</cp:revision>
  <dcterms:created xsi:type="dcterms:W3CDTF">2020-03-06T06:21:20Z</dcterms:created>
  <dcterms:modified xsi:type="dcterms:W3CDTF">2020-05-18T07:22:39Z</dcterms:modified>
</cp:coreProperties>
</file>