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5" r:id="rId1"/>
  </p:sldMasterIdLst>
  <p:notesMasterIdLst>
    <p:notesMasterId r:id="rId41"/>
  </p:notesMasterIdLst>
  <p:handoutMasterIdLst>
    <p:handoutMasterId r:id="rId42"/>
  </p:handoutMasterIdLst>
  <p:sldIdLst>
    <p:sldId id="1526" r:id="rId2"/>
    <p:sldId id="1527" r:id="rId3"/>
    <p:sldId id="1528" r:id="rId4"/>
    <p:sldId id="1525" r:id="rId5"/>
    <p:sldId id="1529" r:id="rId6"/>
    <p:sldId id="1549" r:id="rId7"/>
    <p:sldId id="1550" r:id="rId8"/>
    <p:sldId id="1530" r:id="rId9"/>
    <p:sldId id="1532" r:id="rId10"/>
    <p:sldId id="1531" r:id="rId11"/>
    <p:sldId id="1533" r:id="rId12"/>
    <p:sldId id="1546" r:id="rId13"/>
    <p:sldId id="1534" r:id="rId14"/>
    <p:sldId id="1535" r:id="rId15"/>
    <p:sldId id="1536" r:id="rId16"/>
    <p:sldId id="1537" r:id="rId17"/>
    <p:sldId id="1538" r:id="rId18"/>
    <p:sldId id="1539" r:id="rId19"/>
    <p:sldId id="1540" r:id="rId20"/>
    <p:sldId id="1541" r:id="rId21"/>
    <p:sldId id="1542" r:id="rId22"/>
    <p:sldId id="1543" r:id="rId23"/>
    <p:sldId id="1544" r:id="rId24"/>
    <p:sldId id="1545" r:id="rId25"/>
    <p:sldId id="1521" r:id="rId26"/>
    <p:sldId id="1507" r:id="rId27"/>
    <p:sldId id="1508" r:id="rId28"/>
    <p:sldId id="1513" r:id="rId29"/>
    <p:sldId id="1514" r:id="rId30"/>
    <p:sldId id="1515" r:id="rId31"/>
    <p:sldId id="1547" r:id="rId32"/>
    <p:sldId id="1548" r:id="rId33"/>
    <p:sldId id="1509" r:id="rId34"/>
    <p:sldId id="1510" r:id="rId35"/>
    <p:sldId id="1511" r:id="rId36"/>
    <p:sldId id="1516" r:id="rId37"/>
    <p:sldId id="1517" r:id="rId38"/>
    <p:sldId id="1523" r:id="rId39"/>
    <p:sldId id="1524" r:id="rId40"/>
  </p:sldIdLst>
  <p:sldSz cx="10440988" cy="6858000"/>
  <p:notesSz cx="6815138" cy="9945688"/>
  <p:defaultTextStyle>
    <a:defPPr>
      <a:defRPr lang="en-US"/>
    </a:defPPr>
    <a:lvl1pPr marL="0" lvl="0" indent="0" algn="l" defTabSz="914400" rtl="0" eaLnBrk="1" fontAlgn="base" latinLnBrk="0" hangingPunct="1">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50">
          <p15:clr>
            <a:srgbClr val="A4A3A4"/>
          </p15:clr>
        </p15:guide>
        <p15:guide id="2" pos="32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EECE1"/>
    <a:srgbClr val="9BBB59"/>
    <a:srgbClr val="1F497D"/>
    <a:srgbClr val="D5DCEA"/>
    <a:srgbClr val="FED3CE"/>
    <a:srgbClr val="454578"/>
    <a:srgbClr val="DDDDDD"/>
    <a:srgbClr val="EAE064"/>
    <a:srgbClr val="FCF7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01" autoAdjust="0"/>
    <p:restoredTop sz="96058" autoAdjust="0"/>
  </p:normalViewPr>
  <p:slideViewPr>
    <p:cSldViewPr snapToGrid="0" showGuides="1">
      <p:cViewPr>
        <p:scale>
          <a:sx n="150" d="100"/>
          <a:sy n="150" d="100"/>
        </p:scale>
        <p:origin x="-1080" y="-1354"/>
      </p:cViewPr>
      <p:guideLst>
        <p:guide orient="horz" pos="2150"/>
        <p:guide pos="3288"/>
      </p:guideLst>
    </p:cSldViewPr>
  </p:slideViewPr>
  <p:outlineViewPr>
    <p:cViewPr>
      <p:scale>
        <a:sx n="33" d="100"/>
        <a:sy n="33" d="100"/>
      </p:scale>
      <p:origin x="0" y="8028"/>
    </p:cViewPr>
  </p:outlineViewPr>
  <p:notesTextViewPr>
    <p:cViewPr>
      <p:scale>
        <a:sx n="100" d="100"/>
        <a:sy n="100" d="100"/>
      </p:scale>
      <p:origin x="0" y="0"/>
    </p:cViewPr>
  </p:notesTextViewPr>
  <p:sorterViewPr showFormatting="0">
    <p:cViewPr>
      <p:scale>
        <a:sx n="66" d="100"/>
        <a:sy n="66" d="100"/>
      </p:scale>
      <p:origin x="0" y="141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2626" name="Rectangle 2"/>
          <p:cNvSpPr>
            <a:spLocks noGrp="1" noChangeArrowheads="1"/>
          </p:cNvSpPr>
          <p:nvPr>
            <p:ph type="hdr" sz="quarter"/>
          </p:nvPr>
        </p:nvSpPr>
        <p:spPr bwMode="auto">
          <a:xfrm>
            <a:off x="0" y="0"/>
            <a:ext cx="2952750" cy="496888"/>
          </a:xfrm>
          <a:prstGeom prst="rect">
            <a:avLst/>
          </a:prstGeom>
          <a:noFill/>
          <a:ln w="9525">
            <a:noFill/>
            <a:miter lim="800000"/>
          </a:ln>
          <a:effectLst/>
        </p:spPr>
        <p:txBody>
          <a:bodyPr vert="horz" wrap="square" lIns="91440" tIns="45720" rIns="91440" bIns="45720" numCol="1" anchor="t" anchorCtr="0" compatLnSpc="1"/>
          <a:lstStyle>
            <a:lvl1pPr>
              <a:defRPr sz="1200" b="0">
                <a:latin typeface="Arial" panose="020B0604020202020204" pitchFamily="34" charset="0"/>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82627" name="Rectangle 3"/>
          <p:cNvSpPr>
            <a:spLocks noGrp="1" noChangeArrowheads="1"/>
          </p:cNvSpPr>
          <p:nvPr>
            <p:ph type="dt" sz="quarter" idx="1"/>
          </p:nvPr>
        </p:nvSpPr>
        <p:spPr bwMode="auto">
          <a:xfrm>
            <a:off x="3860800" y="0"/>
            <a:ext cx="2952750" cy="496888"/>
          </a:xfrm>
          <a:prstGeom prst="rect">
            <a:avLst/>
          </a:prstGeom>
          <a:noFill/>
          <a:ln w="9525">
            <a:noFill/>
            <a:miter lim="800000"/>
          </a:ln>
          <a:effectLst/>
        </p:spPr>
        <p:txBody>
          <a:bodyPr vert="horz" wrap="square" lIns="91440" tIns="45720" rIns="91440" bIns="45720" numCol="1" anchor="t" anchorCtr="0" compatLnSpc="1"/>
          <a:lstStyle>
            <a:lvl1pPr algn="r">
              <a:defRPr sz="1200" b="0">
                <a:latin typeface="Arial" panose="020B0604020202020204" pitchFamily="34" charset="0"/>
                <a:ea typeface="+mn-ea"/>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82628" name="Rectangle 4"/>
          <p:cNvSpPr>
            <a:spLocks noGrp="1" noChangeArrowheads="1"/>
          </p:cNvSpPr>
          <p:nvPr>
            <p:ph type="ftr" sz="quarter" idx="2"/>
          </p:nvPr>
        </p:nvSpPr>
        <p:spPr bwMode="auto">
          <a:xfrm>
            <a:off x="0" y="9447213"/>
            <a:ext cx="2952750" cy="496888"/>
          </a:xfrm>
          <a:prstGeom prst="rect">
            <a:avLst/>
          </a:prstGeom>
          <a:noFill/>
          <a:ln w="9525">
            <a:noFill/>
            <a:miter lim="800000"/>
          </a:ln>
          <a:effectLst/>
        </p:spPr>
        <p:txBody>
          <a:bodyPr vert="horz" wrap="square" lIns="91440" tIns="45720" rIns="91440" bIns="45720" numCol="1" anchor="b" anchorCtr="0" compatLnSpc="1"/>
          <a:lstStyle>
            <a:lvl1pPr>
              <a:defRPr sz="1200" b="0">
                <a:latin typeface="Arial" panose="020B0604020202020204" pitchFamily="34" charset="0"/>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82629" name="Rectangle 5"/>
          <p:cNvSpPr>
            <a:spLocks noGrp="1" noChangeArrowheads="1"/>
          </p:cNvSpPr>
          <p:nvPr>
            <p:ph type="sldNum" sz="quarter" idx="3"/>
          </p:nvPr>
        </p:nvSpPr>
        <p:spPr bwMode="auto">
          <a:xfrm>
            <a:off x="3860800" y="9447213"/>
            <a:ext cx="2952750" cy="496888"/>
          </a:xfrm>
          <a:prstGeom prst="rect">
            <a:avLst/>
          </a:prstGeom>
          <a:noFill/>
          <a:ln w="9525">
            <a:noFill/>
            <a:miter lim="800000"/>
          </a:ln>
          <a:effectLst/>
        </p:spPr>
        <p:txBody>
          <a:bodyPr vert="horz" wrap="square" lIns="91440" tIns="45720" rIns="91440" bIns="45720" numCol="1" anchor="b" anchorCtr="0" compatLnSpc="1"/>
          <a:lstStyle/>
          <a:p>
            <a:pPr lvl="0" algn="r" eaLnBrk="1" hangingPunct="1">
              <a:buNone/>
            </a:pPr>
            <a:fld id="{9A0DB2DC-4C9A-4742-B13C-FB6460FD3503}" type="slidenum">
              <a:rPr lang="zh-CN" altLang="en-US" sz="1200" b="0" dirty="0"/>
              <a:t>‹#›</a:t>
            </a:fld>
            <a:endParaRPr lang="zh-CN" altLang="en-US" sz="1200" b="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52750" cy="496888"/>
          </a:xfrm>
          <a:prstGeom prst="rect">
            <a:avLst/>
          </a:prstGeom>
          <a:noFill/>
          <a:ln w="9525">
            <a:noFill/>
            <a:miter lim="800000"/>
          </a:ln>
          <a:effectLst/>
        </p:spPr>
        <p:txBody>
          <a:bodyPr vert="horz" wrap="square" lIns="91440" tIns="45720" rIns="91440" bIns="45720" numCol="1" anchor="t" anchorCtr="0" compatLnSpc="1"/>
          <a:lstStyle>
            <a:lvl1pPr>
              <a:defRPr sz="1200" b="0">
                <a:latin typeface="Arial" panose="020B0604020202020204" pitchFamily="34" charset="0"/>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2531" name="Rectangle 3"/>
          <p:cNvSpPr>
            <a:spLocks noGrp="1" noChangeArrowheads="1"/>
          </p:cNvSpPr>
          <p:nvPr>
            <p:ph type="dt" idx="1"/>
          </p:nvPr>
        </p:nvSpPr>
        <p:spPr bwMode="auto">
          <a:xfrm>
            <a:off x="3860800" y="0"/>
            <a:ext cx="2952750" cy="496888"/>
          </a:xfrm>
          <a:prstGeom prst="rect">
            <a:avLst/>
          </a:prstGeom>
          <a:noFill/>
          <a:ln w="9525">
            <a:noFill/>
            <a:miter lim="800000"/>
          </a:ln>
          <a:effectLst/>
        </p:spPr>
        <p:txBody>
          <a:bodyPr vert="horz" wrap="square" lIns="91440" tIns="45720" rIns="91440" bIns="45720" numCol="1" anchor="t" anchorCtr="0" compatLnSpc="1"/>
          <a:lstStyle>
            <a:lvl1pPr algn="r">
              <a:defRPr sz="1200" b="0">
                <a:latin typeface="Arial" panose="020B0604020202020204" pitchFamily="34" charset="0"/>
                <a:ea typeface="+mn-ea"/>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2228" name="Rectangle 4"/>
          <p:cNvSpPr>
            <a:spLocks noGrp="1" noRot="1" noChangeAspect="1" noTextEdit="1"/>
          </p:cNvSpPr>
          <p:nvPr>
            <p:ph type="sldImg" idx="2"/>
          </p:nvPr>
        </p:nvSpPr>
        <p:spPr>
          <a:xfrm>
            <a:off x="569913" y="746125"/>
            <a:ext cx="5676900" cy="3730625"/>
          </a:xfrm>
          <a:prstGeom prst="rect">
            <a:avLst/>
          </a:prstGeom>
          <a:noFill/>
          <a:ln w="9525" cap="flat" cmpd="sng">
            <a:solidFill>
              <a:srgbClr val="000000"/>
            </a:solidFill>
            <a:prstDash val="solid"/>
            <a:miter/>
            <a:headEnd type="none" w="med" len="med"/>
            <a:tailEnd type="none" w="med" len="med"/>
          </a:ln>
        </p:spPr>
      </p:sp>
      <p:sp>
        <p:nvSpPr>
          <p:cNvPr id="22533" name="Rectangle 5"/>
          <p:cNvSpPr>
            <a:spLocks noGrp="1" noChangeArrowheads="1"/>
          </p:cNvSpPr>
          <p:nvPr>
            <p:ph type="body" sz="quarter" idx="3"/>
          </p:nvPr>
        </p:nvSpPr>
        <p:spPr bwMode="auto">
          <a:xfrm>
            <a:off x="681038" y="4724400"/>
            <a:ext cx="5453063" cy="4475163"/>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Fifth level</a:t>
            </a:r>
          </a:p>
        </p:txBody>
      </p:sp>
      <p:sp>
        <p:nvSpPr>
          <p:cNvPr id="22534" name="Rectangle 6"/>
          <p:cNvSpPr>
            <a:spLocks noGrp="1" noChangeArrowheads="1"/>
          </p:cNvSpPr>
          <p:nvPr>
            <p:ph type="ftr" sz="quarter" idx="4"/>
          </p:nvPr>
        </p:nvSpPr>
        <p:spPr bwMode="auto">
          <a:xfrm>
            <a:off x="0" y="9447213"/>
            <a:ext cx="2952750" cy="496888"/>
          </a:xfrm>
          <a:prstGeom prst="rect">
            <a:avLst/>
          </a:prstGeom>
          <a:noFill/>
          <a:ln w="9525">
            <a:noFill/>
            <a:miter lim="800000"/>
          </a:ln>
          <a:effectLst/>
        </p:spPr>
        <p:txBody>
          <a:bodyPr vert="horz" wrap="square" lIns="91440" tIns="45720" rIns="91440" bIns="45720" numCol="1" anchor="b" anchorCtr="0" compatLnSpc="1"/>
          <a:lstStyle>
            <a:lvl1pPr>
              <a:defRPr sz="1200" b="0">
                <a:latin typeface="Arial" panose="020B0604020202020204" pitchFamily="34" charset="0"/>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2535" name="Rectangle 7"/>
          <p:cNvSpPr>
            <a:spLocks noGrp="1" noChangeArrowheads="1"/>
          </p:cNvSpPr>
          <p:nvPr>
            <p:ph type="sldNum" sz="quarter" idx="5"/>
          </p:nvPr>
        </p:nvSpPr>
        <p:spPr bwMode="auto">
          <a:xfrm>
            <a:off x="3860800" y="9447213"/>
            <a:ext cx="2952750" cy="496888"/>
          </a:xfrm>
          <a:prstGeom prst="rect">
            <a:avLst/>
          </a:prstGeom>
          <a:noFill/>
          <a:ln w="9525">
            <a:noFill/>
            <a:miter lim="800000"/>
          </a:ln>
          <a:effectLst/>
        </p:spPr>
        <p:txBody>
          <a:bodyPr vert="horz" wrap="square" lIns="91440" tIns="45720" rIns="91440" bIns="45720" numCol="1" anchor="b" anchorCtr="0" compatLnSpc="1"/>
          <a:lstStyle/>
          <a:p>
            <a:pPr lvl="0" algn="r" eaLnBrk="1" hangingPunct="1">
              <a:buNone/>
            </a:pPr>
            <a:fld id="{9A0DB2DC-4C9A-4742-B13C-FB6460FD3503}" type="slidenum">
              <a:rPr lang="zh-CN" altLang="en-US" sz="1200" b="0" dirty="0"/>
              <a:t>‹#›</a:t>
            </a:fld>
            <a:endParaRPr lang="zh-CN" altLang="en-US" sz="1200" b="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a:t>As a representation of the environment, compound component “sensor data” provides the input periodically. The component “Task” generates the four inputs, while the component “Cyclic trigger” gives the ‘start’ signal to send the inputs to data processing unit.</a:t>
            </a:r>
          </a:p>
          <a:p>
            <a:r>
              <a:rPr lang="en-US" altLang="zh-CN" dirty="0"/>
              <a:t>The compound automaton BIT Diagnosis receives two signal “PLA.sin” and “PLA.cos” and gives a valid/invalid signal of its input. </a:t>
            </a:r>
          </a:p>
          <a:p>
            <a:r>
              <a:rPr lang="en-US" altLang="zh-CN" dirty="0"/>
              <a:t>The component automaton Mean Data Calculation is used to convert the collected physical quantity to its original value.</a:t>
            </a:r>
          </a:p>
          <a:p>
            <a:r>
              <a:rPr lang="en-US" altLang="zh-CN" dirty="0"/>
              <a:t>The compound automaton Extremum/Slope Diagnosis integrates the signals and gives an overall judgment whether the input signal of system is valid or not.</a:t>
            </a:r>
          </a:p>
          <a:p>
            <a:r>
              <a:rPr lang="en-US" altLang="zh-CN" dirty="0"/>
              <a:t>//The component automaton Compensation &amp; Filtering is used to give a standard output of collected data</a:t>
            </a:r>
          </a:p>
        </p:txBody>
      </p:sp>
    </p:spTree>
    <p:extLst>
      <p:ext uri="{BB962C8B-B14F-4D97-AF65-F5344CB8AC3E}">
        <p14:creationId xmlns:p14="http://schemas.microsoft.com/office/powerpoint/2010/main" val="11954557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1145170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5584521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5144281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4324113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305935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181807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292324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4671159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9147040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94954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31863231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054348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2226052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9314281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8099502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2413941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34215998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solidFill>
                  <a:schemeClr val="accent2"/>
                </a:solidFill>
              </a:rPr>
              <a:t>TODO</a:t>
            </a:r>
            <a:r>
              <a:rPr lang="zh-CN" altLang="en-US" dirty="0">
                <a:solidFill>
                  <a:schemeClr val="accent2"/>
                </a:solidFill>
              </a:rPr>
              <a:t>：分颜色画线</a:t>
            </a:r>
          </a:p>
        </p:txBody>
      </p:sp>
    </p:spTree>
    <p:extLst>
      <p:ext uri="{BB962C8B-B14F-4D97-AF65-F5344CB8AC3E}">
        <p14:creationId xmlns:p14="http://schemas.microsoft.com/office/powerpoint/2010/main" val="9573332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4257412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8466077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21064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25708803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Tree>
    <p:extLst>
      <p:ext uri="{BB962C8B-B14F-4D97-AF65-F5344CB8AC3E}">
        <p14:creationId xmlns:p14="http://schemas.microsoft.com/office/powerpoint/2010/main" val="3078854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Tree>
    <p:extLst>
      <p:ext uri="{BB962C8B-B14F-4D97-AF65-F5344CB8AC3E}">
        <p14:creationId xmlns:p14="http://schemas.microsoft.com/office/powerpoint/2010/main" val="32733998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Tree>
    <p:extLst>
      <p:ext uri="{BB962C8B-B14F-4D97-AF65-F5344CB8AC3E}">
        <p14:creationId xmlns:p14="http://schemas.microsoft.com/office/powerpoint/2010/main" val="31065693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两个方程需要用</a:t>
            </a:r>
            <a:r>
              <a:rPr lang="en-US" altLang="zh-CN" dirty="0"/>
              <a:t>c</a:t>
            </a:r>
            <a:r>
              <a:rPr lang="zh-CN" altLang="en-US" dirty="0"/>
              <a:t>语言表达</a:t>
            </a:r>
          </a:p>
        </p:txBody>
      </p:sp>
    </p:spTree>
    <p:extLst>
      <p:ext uri="{BB962C8B-B14F-4D97-AF65-F5344CB8AC3E}">
        <p14:creationId xmlns:p14="http://schemas.microsoft.com/office/powerpoint/2010/main" val="4927112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1914661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TODO</a:t>
            </a:r>
            <a:r>
              <a:rPr lang="zh-CN" altLang="en-US" dirty="0"/>
              <a:t>：合并</a:t>
            </a:r>
            <a:r>
              <a:rPr lang="en-US" altLang="zh-CN" dirty="0"/>
              <a:t>receive</a:t>
            </a:r>
            <a:endParaRPr lang="zh-CN" altLang="en-US" dirty="0"/>
          </a:p>
        </p:txBody>
      </p:sp>
    </p:spTree>
    <p:extLst>
      <p:ext uri="{BB962C8B-B14F-4D97-AF65-F5344CB8AC3E}">
        <p14:creationId xmlns:p14="http://schemas.microsoft.com/office/powerpoint/2010/main" val="25573265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20693134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a:t>As a representation of the environment, compound component “sensor data” provides the input periodically. The component “Task” generates the four inputs, while the component “Cyclic trigger” gives the ‘start’ signal to send the inputs to data processing unit.</a:t>
            </a:r>
          </a:p>
          <a:p>
            <a:r>
              <a:rPr lang="en-US" altLang="zh-CN" dirty="0"/>
              <a:t>The compound automaton BIT Diagnosis receives two signal “PLA.sin” and “PLA.cos” and gives a valid/invalid signal of its input. </a:t>
            </a:r>
          </a:p>
          <a:p>
            <a:r>
              <a:rPr lang="en-US" altLang="zh-CN" dirty="0"/>
              <a:t>The component automaton Mean Data Calculation is used to convert the collected physical quantity to its original value.</a:t>
            </a:r>
          </a:p>
          <a:p>
            <a:r>
              <a:rPr lang="en-US" altLang="zh-CN" dirty="0"/>
              <a:t>The compound automaton Extremum/Slope Diagnosis integrates the signals and gives an overall judgment whether the input signal of system is valid or not.</a:t>
            </a:r>
          </a:p>
          <a:p>
            <a:r>
              <a:rPr lang="en-US" altLang="zh-CN" dirty="0"/>
              <a:t>//The component automaton Compensation &amp; Filtering is used to give a standard output of collected data</a:t>
            </a:r>
          </a:p>
        </p:txBody>
      </p:sp>
    </p:spTree>
    <p:extLst>
      <p:ext uri="{BB962C8B-B14F-4D97-AF65-F5344CB8AC3E}">
        <p14:creationId xmlns:p14="http://schemas.microsoft.com/office/powerpoint/2010/main" val="2247705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1607080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5358835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两个方程需要用</a:t>
            </a:r>
            <a:r>
              <a:rPr lang="en-US" altLang="zh-CN" dirty="0"/>
              <a:t>c</a:t>
            </a:r>
            <a:r>
              <a:rPr lang="zh-CN" altLang="en-US" dirty="0"/>
              <a:t>语言表达</a:t>
            </a:r>
          </a:p>
        </p:txBody>
      </p:sp>
    </p:spTree>
    <p:extLst>
      <p:ext uri="{BB962C8B-B14F-4D97-AF65-F5344CB8AC3E}">
        <p14:creationId xmlns:p14="http://schemas.microsoft.com/office/powerpoint/2010/main" val="4927112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两个方程需要用</a:t>
            </a:r>
            <a:r>
              <a:rPr lang="en-US" altLang="zh-CN" dirty="0"/>
              <a:t>c</a:t>
            </a:r>
            <a:r>
              <a:rPr lang="zh-CN" altLang="en-US" dirty="0"/>
              <a:t>语言表达</a:t>
            </a:r>
          </a:p>
        </p:txBody>
      </p:sp>
    </p:spTree>
    <p:extLst>
      <p:ext uri="{BB962C8B-B14F-4D97-AF65-F5344CB8AC3E}">
        <p14:creationId xmlns:p14="http://schemas.microsoft.com/office/powerpoint/2010/main" val="38828119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978873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557594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16" name="矩形 15"/>
          <p:cNvSpPr>
            <a:spLocks noChangeArrowheads="1"/>
          </p:cNvSpPr>
          <p:nvPr/>
        </p:nvSpPr>
        <p:spPr bwMode="auto">
          <a:xfrm>
            <a:off x="0" y="1476375"/>
            <a:ext cx="10440988" cy="1768475"/>
          </a:xfrm>
          <a:prstGeom prst="rect">
            <a:avLst/>
          </a:prstGeom>
          <a:solidFill>
            <a:schemeClr val="tx2"/>
          </a:solidFill>
          <a:ln w="9525" algn="ctr">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46" name="Rectangle 1026"/>
          <p:cNvSpPr>
            <a:spLocks noGrp="1" noChangeArrowheads="1"/>
          </p:cNvSpPr>
          <p:nvPr>
            <p:ph type="ctrTitle"/>
          </p:nvPr>
        </p:nvSpPr>
        <p:spPr>
          <a:xfrm>
            <a:off x="1042988" y="1524000"/>
            <a:ext cx="8705850" cy="1752600"/>
          </a:xfrm>
          <a:prstGeom prst="rect">
            <a:avLst/>
          </a:prstGeom>
        </p:spPr>
        <p:txBody>
          <a:bodyPr/>
          <a:lstStyle>
            <a:lvl1pPr>
              <a:defRPr sz="4000"/>
            </a:lvl1pPr>
          </a:lstStyle>
          <a:p>
            <a:r>
              <a:rPr lang="en-US" altLang="en-US"/>
              <a:t>Click to edit Master title style</a:t>
            </a:r>
          </a:p>
        </p:txBody>
      </p:sp>
      <p:sp>
        <p:nvSpPr>
          <p:cNvPr id="6147" name="Rectangle 1027"/>
          <p:cNvSpPr>
            <a:spLocks noGrp="1" noChangeArrowheads="1"/>
          </p:cNvSpPr>
          <p:nvPr>
            <p:ph type="subTitle" idx="1"/>
          </p:nvPr>
        </p:nvSpPr>
        <p:spPr>
          <a:xfrm>
            <a:off x="2262188" y="4015408"/>
            <a:ext cx="7483475" cy="1752600"/>
          </a:xfrm>
          <a:prstGeom prst="rect">
            <a:avLst/>
          </a:prstGeom>
        </p:spPr>
        <p:txBody>
          <a:bodyPr/>
          <a:lstStyle>
            <a:lvl1pPr marL="0" indent="0">
              <a:buFont typeface="Wingdings" panose="05000000000000000000" pitchFamily="2" charset="2"/>
              <a:buNone/>
              <a:defRPr sz="1900"/>
            </a:lvl1pPr>
          </a:lstStyle>
          <a:p>
            <a:r>
              <a:rPr lang="en-US" altLang="en-US" dirty="0"/>
              <a:t>Click to edit Master subtitle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lvl="0" eaLnBrk="1" hangingPunct="1">
              <a:buNone/>
            </a:pPr>
            <a:fld id="{9A0DB2DC-4C9A-4742-B13C-FB6460FD3503}" type="slidenum">
              <a:rPr lang="en-US" altLang="en-US" dirty="0"/>
              <a:t>‹#›</a:t>
            </a:fld>
            <a:endParaRPr lang="en-US" alt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文本与两项内容">
    <p:spTree>
      <p:nvGrpSpPr>
        <p:cNvPr id="1" name=""/>
        <p:cNvGrpSpPr/>
        <p:nvPr/>
      </p:nvGrpSpPr>
      <p:grpSpPr>
        <a:xfrm>
          <a:off x="0" y="0"/>
          <a:ext cx="0" cy="0"/>
          <a:chOff x="0" y="0"/>
          <a:chExt cx="0" cy="0"/>
        </a:xfrm>
      </p:grpSpPr>
      <p:sp>
        <p:nvSpPr>
          <p:cNvPr id="3" name="文本占位符 2"/>
          <p:cNvSpPr>
            <a:spLocks noGrp="1"/>
          </p:cNvSpPr>
          <p:nvPr>
            <p:ph type="body" sz="half" idx="1"/>
          </p:nvPr>
        </p:nvSpPr>
        <p:spPr>
          <a:xfrm>
            <a:off x="522288" y="1600200"/>
            <a:ext cx="4621212" cy="4525963"/>
          </a:xfrm>
          <a:prstGeom prst="rect">
            <a:avLst/>
          </a:prstGeom>
        </p:spPr>
        <p:txBody>
          <a:bodyPr/>
          <a:lstStyle>
            <a:lvl1pPr>
              <a:lnSpc>
                <a:spcPct val="100000"/>
              </a:lnSpc>
              <a:defRPr sz="2400">
                <a:latin typeface="幼圆" panose="02010509060101010101" pitchFamily="49" charset="-122"/>
                <a:ea typeface="幼圆" panose="02010509060101010101" pitchFamily="49" charset="-122"/>
              </a:defRPr>
            </a:lvl1pPr>
            <a:lvl2pPr>
              <a:lnSpc>
                <a:spcPct val="100000"/>
              </a:lnSpc>
              <a:defRPr sz="2400">
                <a:latin typeface="幼圆" panose="02010509060101010101" pitchFamily="49" charset="-122"/>
                <a:ea typeface="幼圆" panose="02010509060101010101" pitchFamily="49" charset="-122"/>
              </a:defRPr>
            </a:lvl2pPr>
            <a:lvl3pPr>
              <a:lnSpc>
                <a:spcPct val="100000"/>
              </a:lnSpc>
              <a:defRPr sz="2400">
                <a:latin typeface="幼圆" panose="02010509060101010101" pitchFamily="49" charset="-122"/>
                <a:ea typeface="幼圆" panose="02010509060101010101" pitchFamily="49" charset="-122"/>
              </a:defRPr>
            </a:lvl3pPr>
            <a:lvl4pPr>
              <a:lnSpc>
                <a:spcPct val="100000"/>
              </a:lnSpc>
              <a:defRPr sz="2400">
                <a:latin typeface="幼圆" panose="02010509060101010101" pitchFamily="49" charset="-122"/>
                <a:ea typeface="幼圆" panose="02010509060101010101" pitchFamily="49" charset="-122"/>
              </a:defRPr>
            </a:lvl4pPr>
            <a:lvl5pPr>
              <a:lnSpc>
                <a:spcPct val="100000"/>
              </a:lnSpc>
              <a:defRPr sz="2400">
                <a:latin typeface="幼圆" panose="02010509060101010101" pitchFamily="49" charset="-122"/>
                <a:ea typeface="幼圆" panose="020105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quarter" idx="2"/>
          </p:nvPr>
        </p:nvSpPr>
        <p:spPr>
          <a:xfrm>
            <a:off x="5295900" y="1600200"/>
            <a:ext cx="4622800" cy="2185988"/>
          </a:xfrm>
          <a:prstGeom prst="rect">
            <a:avLst/>
          </a:prstGeom>
        </p:spPr>
        <p:txBody>
          <a:bodyPr/>
          <a:lstStyle>
            <a:lvl1pPr>
              <a:lnSpc>
                <a:spcPct val="100000"/>
              </a:lnSpc>
              <a:defRPr sz="2400">
                <a:latin typeface="幼圆" panose="02010509060101010101" pitchFamily="49" charset="-122"/>
                <a:ea typeface="幼圆" panose="02010509060101010101" pitchFamily="49" charset="-122"/>
              </a:defRPr>
            </a:lvl1pPr>
            <a:lvl2pPr>
              <a:lnSpc>
                <a:spcPct val="100000"/>
              </a:lnSpc>
              <a:defRPr sz="2400">
                <a:latin typeface="幼圆" panose="02010509060101010101" pitchFamily="49" charset="-122"/>
                <a:ea typeface="幼圆" panose="02010509060101010101" pitchFamily="49" charset="-122"/>
              </a:defRPr>
            </a:lvl2pPr>
            <a:lvl3pPr>
              <a:lnSpc>
                <a:spcPct val="100000"/>
              </a:lnSpc>
              <a:defRPr sz="2400">
                <a:latin typeface="幼圆" panose="02010509060101010101" pitchFamily="49" charset="-122"/>
                <a:ea typeface="幼圆" panose="02010509060101010101" pitchFamily="49" charset="-122"/>
              </a:defRPr>
            </a:lvl3pPr>
            <a:lvl4pPr>
              <a:lnSpc>
                <a:spcPct val="100000"/>
              </a:lnSpc>
              <a:defRPr sz="2400">
                <a:latin typeface="幼圆" panose="02010509060101010101" pitchFamily="49" charset="-122"/>
                <a:ea typeface="幼圆" panose="02010509060101010101" pitchFamily="49" charset="-122"/>
              </a:defRPr>
            </a:lvl4pPr>
            <a:lvl5pPr>
              <a:lnSpc>
                <a:spcPct val="100000"/>
              </a:lnSpc>
              <a:defRPr sz="2400">
                <a:latin typeface="幼圆" panose="02010509060101010101" pitchFamily="49" charset="-122"/>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5295900" y="3938588"/>
            <a:ext cx="4622800" cy="2187575"/>
          </a:xfrm>
          <a:prstGeom prst="rect">
            <a:avLst/>
          </a:prstGeom>
        </p:spPr>
        <p:txBody>
          <a:bodyPr/>
          <a:lstStyle>
            <a:lvl1pPr>
              <a:lnSpc>
                <a:spcPct val="100000"/>
              </a:lnSpc>
              <a:defRPr sz="2400">
                <a:latin typeface="幼圆" panose="02010509060101010101" pitchFamily="49" charset="-122"/>
                <a:ea typeface="幼圆" panose="02010509060101010101" pitchFamily="49" charset="-122"/>
              </a:defRPr>
            </a:lvl1pPr>
            <a:lvl2pPr>
              <a:lnSpc>
                <a:spcPct val="100000"/>
              </a:lnSpc>
              <a:defRPr sz="2400">
                <a:latin typeface="幼圆" panose="02010509060101010101" pitchFamily="49" charset="-122"/>
                <a:ea typeface="幼圆" panose="02010509060101010101" pitchFamily="49" charset="-122"/>
              </a:defRPr>
            </a:lvl2pPr>
            <a:lvl3pPr>
              <a:lnSpc>
                <a:spcPct val="100000"/>
              </a:lnSpc>
              <a:defRPr sz="2400">
                <a:latin typeface="幼圆" panose="02010509060101010101" pitchFamily="49" charset="-122"/>
                <a:ea typeface="幼圆" panose="02010509060101010101" pitchFamily="49" charset="-122"/>
              </a:defRPr>
            </a:lvl3pPr>
            <a:lvl4pPr>
              <a:lnSpc>
                <a:spcPct val="100000"/>
              </a:lnSpc>
              <a:defRPr sz="2400">
                <a:latin typeface="幼圆" panose="02010509060101010101" pitchFamily="49" charset="-122"/>
                <a:ea typeface="幼圆" panose="02010509060101010101" pitchFamily="49" charset="-122"/>
              </a:defRPr>
            </a:lvl4pPr>
            <a:lvl5pPr>
              <a:lnSpc>
                <a:spcPct val="100000"/>
              </a:lnSpc>
              <a:defRPr sz="2400">
                <a:latin typeface="幼圆" panose="02010509060101010101" pitchFamily="49" charset="-122"/>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标题 1"/>
          <p:cNvSpPr>
            <a:spLocks noGrp="1"/>
          </p:cNvSpPr>
          <p:nvPr>
            <p:ph type="title"/>
          </p:nvPr>
        </p:nvSpPr>
        <p:spPr>
          <a:xfrm>
            <a:off x="522288" y="46038"/>
            <a:ext cx="9396412" cy="1143000"/>
          </a:xfrm>
          <a:prstGeom prst="rect">
            <a:avLst/>
          </a:prstGeom>
        </p:spPr>
        <p:txBody>
          <a:bodyPr anchor="ctr"/>
          <a:lstStyle>
            <a:lvl1pPr algn="l">
              <a:defRPr sz="3600">
                <a:solidFill>
                  <a:schemeClr val="bg1"/>
                </a:solidFill>
                <a:effectLst>
                  <a:outerShdw blurRad="38100" dist="38100" dir="2700000" algn="tl">
                    <a:srgbClr val="000000">
                      <a:alpha val="43137"/>
                    </a:srgbClr>
                  </a:outerShdw>
                </a:effectLst>
              </a:defRPr>
            </a:lvl1pPr>
          </a:lstStyle>
          <a:p>
            <a:r>
              <a:rPr lang="zh-CN" altLang="en-US" dirty="0"/>
              <a:t>单击此处编辑母版标题样式</a:t>
            </a:r>
          </a:p>
        </p:txBody>
      </p:sp>
      <p:sp>
        <p:nvSpPr>
          <p:cNvPr id="2" name="灯片编号占位符 1"/>
          <p:cNvSpPr>
            <a:spLocks noGrp="1"/>
          </p:cNvSpPr>
          <p:nvPr>
            <p:ph type="sldNum" sz="quarter" idx="10"/>
          </p:nvPr>
        </p:nvSpPr>
        <p:spPr/>
        <p:txBody>
          <a:bodyPr/>
          <a:lstStyle/>
          <a:p>
            <a:pPr lvl="0" eaLnBrk="1" hangingPunct="1">
              <a:buNone/>
            </a:pPr>
            <a:fld id="{9A0DB2DC-4C9A-4742-B13C-FB6460FD3503}" type="slidenum">
              <a:rPr lang="en-US" altLang="en-US" dirty="0"/>
              <a:t>‹#›</a:t>
            </a:fld>
            <a:endParaRPr lang="en-US" alt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文本与剪贴画">
    <p:spTree>
      <p:nvGrpSpPr>
        <p:cNvPr id="1" name=""/>
        <p:cNvGrpSpPr/>
        <p:nvPr/>
      </p:nvGrpSpPr>
      <p:grpSpPr>
        <a:xfrm>
          <a:off x="0" y="0"/>
          <a:ext cx="0" cy="0"/>
          <a:chOff x="0" y="0"/>
          <a:chExt cx="0" cy="0"/>
        </a:xfrm>
      </p:grpSpPr>
      <p:sp>
        <p:nvSpPr>
          <p:cNvPr id="3" name="文本占位符 2"/>
          <p:cNvSpPr>
            <a:spLocks noGrp="1"/>
          </p:cNvSpPr>
          <p:nvPr>
            <p:ph type="body" sz="half" idx="1"/>
          </p:nvPr>
        </p:nvSpPr>
        <p:spPr>
          <a:xfrm>
            <a:off x="522288" y="1600200"/>
            <a:ext cx="4621212" cy="4525963"/>
          </a:xfrm>
          <a:prstGeom prst="rect">
            <a:avLst/>
          </a:prstGeom>
        </p:spPr>
        <p:txBody>
          <a:bodyPr/>
          <a:lstStyle>
            <a:lvl1pPr>
              <a:defRPr sz="2400">
                <a:latin typeface="幼圆" panose="02010509060101010101" pitchFamily="49" charset="-122"/>
                <a:ea typeface="幼圆" panose="02010509060101010101" pitchFamily="49" charset="-122"/>
              </a:defRPr>
            </a:lvl1pPr>
            <a:lvl2pPr>
              <a:lnSpc>
                <a:spcPct val="100000"/>
              </a:lnSpc>
              <a:defRPr sz="2400">
                <a:latin typeface="幼圆" panose="02010509060101010101" pitchFamily="49" charset="-122"/>
                <a:ea typeface="幼圆" panose="02010509060101010101" pitchFamily="49" charset="-122"/>
              </a:defRPr>
            </a:lvl2pPr>
            <a:lvl3pPr>
              <a:defRPr sz="2400">
                <a:latin typeface="幼圆" panose="02010509060101010101" pitchFamily="49" charset="-122"/>
                <a:ea typeface="幼圆" panose="02010509060101010101" pitchFamily="49" charset="-122"/>
              </a:defRPr>
            </a:lvl3pPr>
            <a:lvl4pPr>
              <a:defRPr sz="2400">
                <a:latin typeface="幼圆" panose="02010509060101010101" pitchFamily="49" charset="-122"/>
                <a:ea typeface="幼圆" panose="02010509060101010101" pitchFamily="49" charset="-122"/>
              </a:defRPr>
            </a:lvl4pPr>
            <a:lvl5pPr>
              <a:defRPr sz="2400">
                <a:latin typeface="幼圆" panose="02010509060101010101" pitchFamily="49" charset="-122"/>
                <a:ea typeface="幼圆" panose="020105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剪贴画占位符 3"/>
          <p:cNvSpPr>
            <a:spLocks noGrp="1"/>
          </p:cNvSpPr>
          <p:nvPr>
            <p:ph type="clipArt" sz="half" idx="2"/>
          </p:nvPr>
        </p:nvSpPr>
        <p:spPr>
          <a:xfrm>
            <a:off x="5295900" y="1600200"/>
            <a:ext cx="4622800" cy="4525963"/>
          </a:xfrm>
          <a:prstGeom prst="rect">
            <a:avLst/>
          </a:prstGeom>
        </p:spPr>
        <p:txBody>
          <a:bodyPr/>
          <a:lstStyle>
            <a:lvl1pPr>
              <a:defRPr sz="2400">
                <a:latin typeface="幼圆" panose="02010509060101010101" pitchFamily="49" charset="-122"/>
                <a:ea typeface="幼圆" panose="02010509060101010101" pitchFamily="49" charset="-122"/>
              </a:defRPr>
            </a:lvl1pPr>
          </a:lstStyle>
          <a:p>
            <a:pPr marL="342900" marR="0" lvl="0" indent="-342900" algn="l" defTabSz="914400" rtl="0" eaLnBrk="0" fontAlgn="base" latinLnBrk="0" hangingPunct="0">
              <a:lnSpc>
                <a:spcPct val="125000"/>
              </a:lnSpc>
              <a:spcBef>
                <a:spcPct val="35000"/>
              </a:spcBef>
              <a:spcAft>
                <a:spcPct val="0"/>
              </a:spcAft>
              <a:buClr>
                <a:schemeClr val="accent1"/>
              </a:buClr>
              <a:buSzPct val="65000"/>
              <a:buFont typeface="Wingdings" panose="05000000000000000000" pitchFamily="2" charset="2"/>
              <a:buChar char="p"/>
              <a:defRPr/>
            </a:pPr>
            <a:endParaRPr kumimoji="0" lang="zh-CN" altLang="en-US" sz="2400" b="1" i="0" u="none" strike="noStrike" kern="0" cap="none" spc="0" normalizeH="0" baseline="0" noProof="0">
              <a:ln>
                <a:noFill/>
              </a:ln>
              <a:solidFill>
                <a:schemeClr val="tx1"/>
              </a:solidFill>
              <a:effectLst/>
              <a:uLnTx/>
              <a:uFillTx/>
              <a:latin typeface="幼圆" panose="02010509060101010101" pitchFamily="49" charset="-122"/>
              <a:ea typeface="幼圆" panose="02010509060101010101" pitchFamily="49" charset="-122"/>
              <a:cs typeface="+mn-cs"/>
            </a:endParaRPr>
          </a:p>
        </p:txBody>
      </p:sp>
      <p:sp>
        <p:nvSpPr>
          <p:cNvPr id="6" name="标题 1"/>
          <p:cNvSpPr>
            <a:spLocks noGrp="1"/>
          </p:cNvSpPr>
          <p:nvPr>
            <p:ph type="title"/>
          </p:nvPr>
        </p:nvSpPr>
        <p:spPr>
          <a:xfrm>
            <a:off x="522288" y="46038"/>
            <a:ext cx="9396412" cy="1143000"/>
          </a:xfrm>
          <a:prstGeom prst="rect">
            <a:avLst/>
          </a:prstGeom>
        </p:spPr>
        <p:txBody>
          <a:bodyPr anchor="ctr"/>
          <a:lstStyle>
            <a:lvl1pPr algn="l">
              <a:defRPr sz="3600">
                <a:solidFill>
                  <a:schemeClr val="bg1"/>
                </a:solidFill>
                <a:effectLst>
                  <a:outerShdw blurRad="38100" dist="38100" dir="2700000" algn="tl">
                    <a:srgbClr val="000000">
                      <a:alpha val="43137"/>
                    </a:srgbClr>
                  </a:outerShdw>
                </a:effectLst>
              </a:defRPr>
            </a:lvl1pPr>
          </a:lstStyle>
          <a:p>
            <a:r>
              <a:rPr lang="zh-CN" altLang="en-US" dirty="0"/>
              <a:t>单击此处编辑母版标题样式</a:t>
            </a:r>
          </a:p>
        </p:txBody>
      </p:sp>
      <p:sp>
        <p:nvSpPr>
          <p:cNvPr id="2" name="灯片编号占位符 1"/>
          <p:cNvSpPr>
            <a:spLocks noGrp="1"/>
          </p:cNvSpPr>
          <p:nvPr>
            <p:ph type="sldNum" sz="quarter" idx="10"/>
          </p:nvPr>
        </p:nvSpPr>
        <p:spPr/>
        <p:txBody>
          <a:bodyPr/>
          <a:lstStyle/>
          <a:p>
            <a:pPr lvl="0" eaLnBrk="1" hangingPunct="1">
              <a:buNone/>
            </a:pPr>
            <a:fld id="{9A0DB2DC-4C9A-4742-B13C-FB6460FD3503}" type="slidenum">
              <a:rPr lang="en-US" altLang="en-US" dirty="0"/>
              <a:t>‹#›</a:t>
            </a:fld>
            <a:endParaRPr lang="en-US"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22288" y="46038"/>
            <a:ext cx="9396412" cy="1143000"/>
          </a:xfrm>
          <a:prstGeom prst="rect">
            <a:avLst/>
          </a:prstGeom>
        </p:spPr>
        <p:txBody>
          <a:bodyPr anchor="ctr"/>
          <a:lstStyle>
            <a:lvl1pPr algn="l">
              <a:defRPr sz="3600">
                <a:solidFill>
                  <a:schemeClr val="bg1"/>
                </a:solidFill>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内容占位符 2"/>
          <p:cNvSpPr>
            <a:spLocks noGrp="1"/>
          </p:cNvSpPr>
          <p:nvPr>
            <p:ph idx="1"/>
          </p:nvPr>
        </p:nvSpPr>
        <p:spPr>
          <a:xfrm>
            <a:off x="522288" y="1600200"/>
            <a:ext cx="9396412" cy="4525963"/>
          </a:xfrm>
          <a:prstGeom prst="rect">
            <a:avLst/>
          </a:prstGeom>
        </p:spPr>
        <p:txBody>
          <a:bodyPr/>
          <a:lstStyle>
            <a:lvl1pPr>
              <a:defRPr sz="2800">
                <a:latin typeface="幼圆" panose="02010509060101010101" pitchFamily="49" charset="-122"/>
                <a:ea typeface="幼圆" panose="02010509060101010101" pitchFamily="49" charset="-122"/>
              </a:defRPr>
            </a:lvl1pPr>
            <a:lvl2pPr>
              <a:defRPr sz="2400">
                <a:latin typeface="幼圆" panose="02010509060101010101" pitchFamily="49" charset="-122"/>
                <a:ea typeface="幼圆" panose="02010509060101010101" pitchFamily="49" charset="-122"/>
              </a:defRPr>
            </a:lvl2pPr>
            <a:lvl3pPr>
              <a:defRPr sz="2000">
                <a:latin typeface="幼圆" panose="02010509060101010101" pitchFamily="49" charset="-122"/>
                <a:ea typeface="幼圆" panose="02010509060101010101" pitchFamily="49" charset="-122"/>
              </a:defRPr>
            </a:lvl3pPr>
            <a:lvl4pPr>
              <a:defRPr sz="1800">
                <a:latin typeface="幼圆" panose="02010509060101010101" pitchFamily="49" charset="-122"/>
                <a:ea typeface="幼圆" panose="02010509060101010101" pitchFamily="49" charset="-122"/>
              </a:defRPr>
            </a:lvl4pPr>
            <a:lvl5pPr>
              <a:defRPr sz="1800">
                <a:latin typeface="幼圆" panose="02010509060101010101" pitchFamily="49" charset="-122"/>
                <a:ea typeface="幼圆" panose="020105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灯片编号占位符 3"/>
          <p:cNvSpPr>
            <a:spLocks noGrp="1"/>
          </p:cNvSpPr>
          <p:nvPr>
            <p:ph type="sldNum" sz="quarter" idx="10"/>
          </p:nvPr>
        </p:nvSpPr>
        <p:spPr/>
        <p:txBody>
          <a:bodyPr/>
          <a:lstStyle/>
          <a:p>
            <a:pPr lvl="0" eaLnBrk="1" hangingPunct="1">
              <a:buNone/>
            </a:pPr>
            <a:fld id="{9A0DB2DC-4C9A-4742-B13C-FB6460FD3503}" type="slidenum">
              <a:rPr lang="en-US" altLang="en-US" dirty="0"/>
              <a:t>‹#›</a:t>
            </a:fld>
            <a:endParaRPr lang="en-US" alt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标题 1"/>
          <p:cNvSpPr>
            <a:spLocks noGrp="1"/>
          </p:cNvSpPr>
          <p:nvPr>
            <p:ph type="title"/>
          </p:nvPr>
        </p:nvSpPr>
        <p:spPr>
          <a:xfrm>
            <a:off x="522288" y="46038"/>
            <a:ext cx="9396412" cy="1143000"/>
          </a:xfrm>
          <a:prstGeom prst="rect">
            <a:avLst/>
          </a:prstGeom>
        </p:spPr>
        <p:txBody>
          <a:bodyPr anchor="ctr"/>
          <a:lstStyle>
            <a:lvl1pPr algn="l">
              <a:defRPr sz="3600">
                <a:solidFill>
                  <a:schemeClr val="bg1"/>
                </a:solidFill>
                <a:effectLst>
                  <a:outerShdw blurRad="38100" dist="38100" dir="2700000" algn="tl">
                    <a:srgbClr val="000000">
                      <a:alpha val="43137"/>
                    </a:srgbClr>
                  </a:outerShdw>
                </a:effectLst>
              </a:defRPr>
            </a:lvl1pPr>
          </a:lstStyle>
          <a:p>
            <a:r>
              <a:rPr lang="zh-CN" altLang="en-US" dirty="0"/>
              <a:t>单击此处编辑母版标题样式</a:t>
            </a:r>
          </a:p>
        </p:txBody>
      </p:sp>
      <p:sp>
        <p:nvSpPr>
          <p:cNvPr id="2" name="灯片编号占位符 1"/>
          <p:cNvSpPr>
            <a:spLocks noGrp="1"/>
          </p:cNvSpPr>
          <p:nvPr>
            <p:ph type="sldNum" sz="quarter" idx="10"/>
          </p:nvPr>
        </p:nvSpPr>
        <p:spPr/>
        <p:txBody>
          <a:bodyPr/>
          <a:lstStyle/>
          <a:p>
            <a:pPr lvl="0" eaLnBrk="1" hangingPunct="1">
              <a:buNone/>
            </a:pPr>
            <a:fld id="{9A0DB2DC-4C9A-4742-B13C-FB6460FD3503}" type="slidenum">
              <a:rPr lang="en-US" altLang="en-US" dirty="0"/>
              <a:t>‹#›</a:t>
            </a:fld>
            <a:endParaRPr lang="en-US" alt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6" name="Rectangle 6"/>
          <p:cNvSpPr>
            <a:spLocks noGrp="1" noChangeArrowheads="1"/>
          </p:cNvSpPr>
          <p:nvPr>
            <p:ph type="sldNum" sz="quarter" idx="4"/>
          </p:nvPr>
        </p:nvSpPr>
        <p:spPr bwMode="auto">
          <a:xfrm>
            <a:off x="9934575" y="5834063"/>
            <a:ext cx="506413" cy="554038"/>
          </a:xfrm>
          <a:prstGeom prst="rect">
            <a:avLst/>
          </a:prstGeom>
          <a:noFill/>
          <a:ln w="9525">
            <a:noFill/>
            <a:miter lim="800000"/>
          </a:ln>
          <a:effectLst/>
        </p:spPr>
        <p:txBody>
          <a:bodyPr vert="horz" wrap="square" lIns="91440" tIns="45720" rIns="91440" bIns="45720" numCol="1" anchor="b" anchorCtr="0" compatLnSpc="1"/>
          <a:lstStyle>
            <a:lvl1pPr algn="ctr">
              <a:defRPr sz="1200" b="0">
                <a:solidFill>
                  <a:srgbClr val="404040"/>
                </a:solidFill>
                <a:latin typeface="Impact" panose="020B0806030902050204" pitchFamily="34" charset="0"/>
              </a:defRPr>
            </a:lvl1pPr>
          </a:lstStyle>
          <a:p>
            <a:pPr lvl="0" eaLnBrk="1" hangingPunct="1">
              <a:buNone/>
            </a:pPr>
            <a:fld id="{9A0DB2DC-4C9A-4742-B13C-FB6460FD3503}" type="slidenum">
              <a:rPr lang="en-US" altLang="en-US" dirty="0"/>
              <a:t>‹#›</a:t>
            </a:fld>
            <a:endParaRPr lang="en-US" altLang="en-US" dirty="0">
              <a:latin typeface="Arial" panose="020B0604020202020204" pitchFamily="34" charset="0"/>
            </a:endParaRPr>
          </a:p>
        </p:txBody>
      </p:sp>
      <p:sp>
        <p:nvSpPr>
          <p:cNvPr id="1027" name="矩形 20"/>
          <p:cNvSpPr>
            <a:spLocks noChangeArrowheads="1"/>
          </p:cNvSpPr>
          <p:nvPr userDrawn="1"/>
        </p:nvSpPr>
        <p:spPr bwMode="auto">
          <a:xfrm>
            <a:off x="0" y="0"/>
            <a:ext cx="10440988" cy="1222375"/>
          </a:xfrm>
          <a:prstGeom prst="rect">
            <a:avLst/>
          </a:prstGeom>
          <a:solidFill>
            <a:schemeClr val="tx2"/>
          </a:solidFill>
          <a:ln w="9525" algn="ctr">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Lst>
  <p:hf sldNum="0" hdr="0" ftr="0" dt="0"/>
  <p:txStyles>
    <p:titleStyle>
      <a:lvl1pPr algn="ctr" rtl="0" eaLnBrk="0" fontAlgn="base" hangingPunct="0">
        <a:spcBef>
          <a:spcPct val="0"/>
        </a:spcBef>
        <a:spcAft>
          <a:spcPct val="0"/>
        </a:spcAft>
        <a:defRPr sz="3200" b="1">
          <a:solidFill>
            <a:schemeClr val="tx1"/>
          </a:solidFill>
          <a:latin typeface="黑体" panose="02010609060101010101" pitchFamily="2" charset="-122"/>
          <a:ea typeface="黑体" panose="02010609060101010101" pitchFamily="2" charset="-122"/>
          <a:cs typeface="+mj-cs"/>
        </a:defRPr>
      </a:lvl1pPr>
      <a:lvl2pPr algn="ctr" rtl="0" eaLnBrk="0" fontAlgn="base" hangingPunct="0">
        <a:spcBef>
          <a:spcPct val="0"/>
        </a:spcBef>
        <a:spcAft>
          <a:spcPct val="0"/>
        </a:spcAft>
        <a:defRPr sz="3200" b="1">
          <a:solidFill>
            <a:schemeClr val="tx1"/>
          </a:solidFill>
          <a:latin typeface="黑体" panose="02010609060101010101" pitchFamily="2" charset="-122"/>
          <a:ea typeface="黑体" panose="02010609060101010101" pitchFamily="2" charset="-122"/>
        </a:defRPr>
      </a:lvl2pPr>
      <a:lvl3pPr algn="ctr" rtl="0" eaLnBrk="0" fontAlgn="base" hangingPunct="0">
        <a:spcBef>
          <a:spcPct val="0"/>
        </a:spcBef>
        <a:spcAft>
          <a:spcPct val="0"/>
        </a:spcAft>
        <a:defRPr sz="3200" b="1">
          <a:solidFill>
            <a:schemeClr val="tx1"/>
          </a:solidFill>
          <a:latin typeface="黑体" panose="02010609060101010101" pitchFamily="2" charset="-122"/>
          <a:ea typeface="黑体" panose="02010609060101010101" pitchFamily="2" charset="-122"/>
        </a:defRPr>
      </a:lvl3pPr>
      <a:lvl4pPr algn="ctr" rtl="0" eaLnBrk="0" fontAlgn="base" hangingPunct="0">
        <a:spcBef>
          <a:spcPct val="0"/>
        </a:spcBef>
        <a:spcAft>
          <a:spcPct val="0"/>
        </a:spcAft>
        <a:defRPr sz="3200" b="1">
          <a:solidFill>
            <a:schemeClr val="tx1"/>
          </a:solidFill>
          <a:latin typeface="黑体" panose="02010609060101010101" pitchFamily="2" charset="-122"/>
          <a:ea typeface="黑体" panose="02010609060101010101" pitchFamily="2" charset="-122"/>
        </a:defRPr>
      </a:lvl4pPr>
      <a:lvl5pPr algn="ctr" rtl="0" eaLnBrk="0" fontAlgn="base" hangingPunct="0">
        <a:spcBef>
          <a:spcPct val="0"/>
        </a:spcBef>
        <a:spcAft>
          <a:spcPct val="0"/>
        </a:spcAft>
        <a:defRPr sz="3200" b="1">
          <a:solidFill>
            <a:schemeClr val="tx1"/>
          </a:solidFill>
          <a:latin typeface="黑体" panose="02010609060101010101" pitchFamily="2" charset="-122"/>
          <a:ea typeface="黑体" panose="02010609060101010101" pitchFamily="2" charset="-122"/>
        </a:defRPr>
      </a:lvl5pPr>
      <a:lvl6pPr marL="457200" algn="ctr" rtl="0" fontAlgn="base">
        <a:spcBef>
          <a:spcPct val="0"/>
        </a:spcBef>
        <a:spcAft>
          <a:spcPct val="0"/>
        </a:spcAft>
        <a:defRPr sz="3200">
          <a:solidFill>
            <a:schemeClr val="tx2"/>
          </a:solidFill>
          <a:latin typeface="Comic Sans MS" panose="030F0702030302020204" pitchFamily="66" charset="0"/>
        </a:defRPr>
      </a:lvl6pPr>
      <a:lvl7pPr marL="914400" algn="ctr" rtl="0" fontAlgn="base">
        <a:spcBef>
          <a:spcPct val="0"/>
        </a:spcBef>
        <a:spcAft>
          <a:spcPct val="0"/>
        </a:spcAft>
        <a:defRPr sz="3200">
          <a:solidFill>
            <a:schemeClr val="tx2"/>
          </a:solidFill>
          <a:latin typeface="Comic Sans MS" panose="030F0702030302020204" pitchFamily="66" charset="0"/>
        </a:defRPr>
      </a:lvl7pPr>
      <a:lvl8pPr marL="1371600" algn="ctr" rtl="0" fontAlgn="base">
        <a:spcBef>
          <a:spcPct val="0"/>
        </a:spcBef>
        <a:spcAft>
          <a:spcPct val="0"/>
        </a:spcAft>
        <a:defRPr sz="3200">
          <a:solidFill>
            <a:schemeClr val="tx2"/>
          </a:solidFill>
          <a:latin typeface="Comic Sans MS" panose="030F0702030302020204" pitchFamily="66" charset="0"/>
        </a:defRPr>
      </a:lvl8pPr>
      <a:lvl9pPr marL="1828800" algn="ctr" rtl="0" fontAlgn="base">
        <a:spcBef>
          <a:spcPct val="0"/>
        </a:spcBef>
        <a:spcAft>
          <a:spcPct val="0"/>
        </a:spcAft>
        <a:defRPr sz="3200">
          <a:solidFill>
            <a:schemeClr val="tx2"/>
          </a:solidFill>
          <a:latin typeface="Comic Sans MS" panose="030F0702030302020204" pitchFamily="66" charset="0"/>
        </a:defRPr>
      </a:lvl9pPr>
    </p:titleStyle>
    <p:bodyStyle>
      <a:lvl1pPr marL="342900" indent="-342900" algn="l" rtl="0" eaLnBrk="0" fontAlgn="base" hangingPunct="0">
        <a:lnSpc>
          <a:spcPct val="125000"/>
        </a:lnSpc>
        <a:spcBef>
          <a:spcPct val="35000"/>
        </a:spcBef>
        <a:spcAft>
          <a:spcPct val="0"/>
        </a:spcAft>
        <a:buClr>
          <a:schemeClr val="accent1"/>
        </a:buClr>
        <a:buSzPct val="65000"/>
        <a:buFont typeface="Wingdings" panose="05000000000000000000" pitchFamily="2" charset="2"/>
        <a:buChar char="p"/>
        <a:defRPr sz="2000" b="1">
          <a:solidFill>
            <a:schemeClr val="tx1"/>
          </a:solidFill>
          <a:latin typeface="黑体" panose="02010609060101010101" pitchFamily="2" charset="-122"/>
          <a:ea typeface="黑体" panose="02010609060101010101" pitchFamily="2" charset="-122"/>
          <a:cs typeface="+mn-cs"/>
        </a:defRPr>
      </a:lvl1pPr>
      <a:lvl2pPr marL="669925" indent="-325755" algn="l" rtl="0" eaLnBrk="0" fontAlgn="base" hangingPunct="0">
        <a:lnSpc>
          <a:spcPct val="125000"/>
        </a:lnSpc>
        <a:spcBef>
          <a:spcPct val="35000"/>
        </a:spcBef>
        <a:spcAft>
          <a:spcPct val="0"/>
        </a:spcAft>
        <a:buClr>
          <a:schemeClr val="accent2"/>
        </a:buClr>
        <a:buSzPct val="60000"/>
        <a:buFont typeface="Wingdings" panose="05000000000000000000" pitchFamily="2" charset="2"/>
        <a:buChar char="q"/>
        <a:defRPr sz="2000" b="1">
          <a:solidFill>
            <a:schemeClr val="tx1"/>
          </a:solidFill>
          <a:latin typeface="黑体" panose="02010609060101010101" pitchFamily="2" charset="-122"/>
          <a:ea typeface="黑体" panose="02010609060101010101" pitchFamily="2" charset="-122"/>
        </a:defRPr>
      </a:lvl2pPr>
      <a:lvl3pPr marL="1022350" indent="-351155" algn="l" rtl="0" eaLnBrk="0" fontAlgn="base" hangingPunct="0">
        <a:lnSpc>
          <a:spcPct val="125000"/>
        </a:lnSpc>
        <a:spcBef>
          <a:spcPct val="35000"/>
        </a:spcBef>
        <a:spcAft>
          <a:spcPct val="0"/>
        </a:spcAft>
        <a:buClr>
          <a:schemeClr val="accent1"/>
        </a:buClr>
        <a:buSzPct val="65000"/>
        <a:buFont typeface="Wingdings" panose="05000000000000000000" pitchFamily="2" charset="2"/>
        <a:buChar char="n"/>
        <a:defRPr sz="2000" b="1">
          <a:solidFill>
            <a:schemeClr val="tx1"/>
          </a:solidFill>
          <a:latin typeface="黑体" panose="02010609060101010101" pitchFamily="2" charset="-122"/>
          <a:ea typeface="黑体" panose="02010609060101010101" pitchFamily="2" charset="-122"/>
        </a:defRPr>
      </a:lvl3pPr>
      <a:lvl4pPr marL="1339850" indent="-316230" algn="l" rtl="0" eaLnBrk="0" fontAlgn="base" hangingPunct="0">
        <a:lnSpc>
          <a:spcPct val="125000"/>
        </a:lnSpc>
        <a:spcBef>
          <a:spcPct val="35000"/>
        </a:spcBef>
        <a:spcAft>
          <a:spcPct val="0"/>
        </a:spcAft>
        <a:buClr>
          <a:schemeClr val="accent2"/>
        </a:buClr>
        <a:buSzPct val="70000"/>
        <a:buFont typeface="Wingdings" panose="05000000000000000000" pitchFamily="2" charset="2"/>
        <a:buChar char="q"/>
        <a:defRPr sz="2000" b="1">
          <a:solidFill>
            <a:schemeClr val="tx1"/>
          </a:solidFill>
          <a:latin typeface="黑体" panose="02010609060101010101" pitchFamily="2" charset="-122"/>
          <a:ea typeface="黑体" panose="02010609060101010101" pitchFamily="2" charset="-122"/>
        </a:defRPr>
      </a:lvl4pPr>
      <a:lvl5pPr marL="1681480" indent="-339725" algn="l" rtl="0" eaLnBrk="0" fontAlgn="base" hangingPunct="0">
        <a:lnSpc>
          <a:spcPct val="125000"/>
        </a:lnSpc>
        <a:spcBef>
          <a:spcPct val="35000"/>
        </a:spcBef>
        <a:spcAft>
          <a:spcPct val="0"/>
        </a:spcAft>
        <a:buClr>
          <a:schemeClr val="accent1"/>
        </a:buClr>
        <a:buSzPct val="75000"/>
        <a:buFont typeface="Wingdings" panose="05000000000000000000" pitchFamily="2" charset="2"/>
        <a:buChar char="§"/>
        <a:defRPr sz="2000" b="1">
          <a:solidFill>
            <a:schemeClr val="tx1"/>
          </a:solidFill>
          <a:latin typeface="黑体" panose="02010609060101010101" pitchFamily="2" charset="-122"/>
          <a:ea typeface="黑体" panose="02010609060101010101" pitchFamily="2" charset="-122"/>
        </a:defRPr>
      </a:lvl5pPr>
      <a:lvl6pPr marL="2138680" indent="-339725" algn="l" rtl="0" fontAlgn="base">
        <a:lnSpc>
          <a:spcPct val="125000"/>
        </a:lnSpc>
        <a:spcBef>
          <a:spcPct val="35000"/>
        </a:spcBef>
        <a:spcAft>
          <a:spcPct val="0"/>
        </a:spcAft>
        <a:buClr>
          <a:schemeClr val="accent1"/>
        </a:buClr>
        <a:buSzPct val="75000"/>
        <a:buFont typeface="Wingdings" panose="05000000000000000000" pitchFamily="2" charset="2"/>
        <a:buChar char="§"/>
        <a:defRPr sz="2000">
          <a:solidFill>
            <a:schemeClr val="tx1"/>
          </a:solidFill>
          <a:latin typeface="+mn-lt"/>
        </a:defRPr>
      </a:lvl6pPr>
      <a:lvl7pPr marL="2595880" indent="-339725" algn="l" rtl="0" fontAlgn="base">
        <a:lnSpc>
          <a:spcPct val="125000"/>
        </a:lnSpc>
        <a:spcBef>
          <a:spcPct val="35000"/>
        </a:spcBef>
        <a:spcAft>
          <a:spcPct val="0"/>
        </a:spcAft>
        <a:buClr>
          <a:schemeClr val="accent1"/>
        </a:buClr>
        <a:buSzPct val="75000"/>
        <a:buFont typeface="Wingdings" panose="05000000000000000000" pitchFamily="2" charset="2"/>
        <a:buChar char="§"/>
        <a:defRPr sz="2000">
          <a:solidFill>
            <a:schemeClr val="tx1"/>
          </a:solidFill>
          <a:latin typeface="+mn-lt"/>
        </a:defRPr>
      </a:lvl7pPr>
      <a:lvl8pPr marL="3053080" indent="-339725" algn="l" rtl="0" fontAlgn="base">
        <a:lnSpc>
          <a:spcPct val="125000"/>
        </a:lnSpc>
        <a:spcBef>
          <a:spcPct val="35000"/>
        </a:spcBef>
        <a:spcAft>
          <a:spcPct val="0"/>
        </a:spcAft>
        <a:buClr>
          <a:schemeClr val="accent1"/>
        </a:buClr>
        <a:buSzPct val="75000"/>
        <a:buFont typeface="Wingdings" panose="05000000000000000000" pitchFamily="2" charset="2"/>
        <a:buChar char="§"/>
        <a:defRPr sz="2000">
          <a:solidFill>
            <a:schemeClr val="tx1"/>
          </a:solidFill>
          <a:latin typeface="+mn-lt"/>
        </a:defRPr>
      </a:lvl8pPr>
      <a:lvl9pPr marL="3510280" indent="-339725" algn="l" rtl="0" fontAlgn="base">
        <a:lnSpc>
          <a:spcPct val="125000"/>
        </a:lnSpc>
        <a:spcBef>
          <a:spcPct val="35000"/>
        </a:spcBef>
        <a:spcAft>
          <a:spcPct val="0"/>
        </a:spcAft>
        <a:buClr>
          <a:schemeClr val="accent1"/>
        </a:buClr>
        <a:buSzPct val="75000"/>
        <a:buFont typeface="Wingdings" panose="05000000000000000000" pitchFamily="2" charset="2"/>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3.xml"/><Relationship Id="rId1" Type="http://schemas.openxmlformats.org/officeDocument/2006/relationships/slideLayout" Target="../slideLayouts/slideLayout6.xml"/><Relationship Id="rId4" Type="http://schemas.openxmlformats.org/officeDocument/2006/relationships/image" Target="../media/image8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Architecture model</a:t>
            </a:r>
            <a:endParaRPr lang="zh-CN" altLang="en-US" dirty="0">
              <a:latin typeface="Times New Roman" panose="02020603050405020304" pitchFamily="18" charset="0"/>
              <a:cs typeface="Times New Roman" panose="02020603050405020304" pitchFamily="18" charset="0"/>
            </a:endParaRPr>
          </a:p>
        </p:txBody>
      </p:sp>
      <p:sp>
        <p:nvSpPr>
          <p:cNvPr id="80" name="矩形 79">
            <a:extLst>
              <a:ext uri="{FF2B5EF4-FFF2-40B4-BE49-F238E27FC236}">
                <a16:creationId xmlns:a16="http://schemas.microsoft.com/office/drawing/2014/main" id="{FBCB12D5-991F-4158-B366-DFC63C811C10}"/>
              </a:ext>
            </a:extLst>
          </p:cNvPr>
          <p:cNvSpPr/>
          <p:nvPr/>
        </p:nvSpPr>
        <p:spPr bwMode="auto">
          <a:xfrm>
            <a:off x="2899963" y="2498963"/>
            <a:ext cx="7007728" cy="3546237"/>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81" name="文本框 80">
            <a:extLst>
              <a:ext uri="{FF2B5EF4-FFF2-40B4-BE49-F238E27FC236}">
                <a16:creationId xmlns:a16="http://schemas.microsoft.com/office/drawing/2014/main" id="{5CF8C700-850D-4FE4-B544-75A49877E93A}"/>
              </a:ext>
            </a:extLst>
          </p:cNvPr>
          <p:cNvSpPr txBox="1"/>
          <p:nvPr/>
        </p:nvSpPr>
        <p:spPr>
          <a:xfrm>
            <a:off x="7914881" y="5699556"/>
            <a:ext cx="1984839" cy="30777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Data Processing Unit</a:t>
            </a:r>
            <a:endParaRPr kumimoji="0" lang="zh-CN" altLang="en-US"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82" name="直接连接符 81">
            <a:extLst>
              <a:ext uri="{FF2B5EF4-FFF2-40B4-BE49-F238E27FC236}">
                <a16:creationId xmlns:a16="http://schemas.microsoft.com/office/drawing/2014/main" id="{6577C5DC-F7A1-489D-8B3F-BD13A7B5E2D8}"/>
              </a:ext>
            </a:extLst>
          </p:cNvPr>
          <p:cNvCxnSpPr/>
          <p:nvPr/>
        </p:nvCxnSpPr>
        <p:spPr bwMode="auto">
          <a:xfrm flipV="1">
            <a:off x="4103732" y="2497401"/>
            <a:ext cx="4488" cy="340659"/>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84" name="流程图: 接点 83">
            <a:extLst>
              <a:ext uri="{FF2B5EF4-FFF2-40B4-BE49-F238E27FC236}">
                <a16:creationId xmlns:a16="http://schemas.microsoft.com/office/drawing/2014/main" id="{74D7BDC2-6317-4939-8E9B-CE30D8789941}"/>
              </a:ext>
            </a:extLst>
          </p:cNvPr>
          <p:cNvSpPr/>
          <p:nvPr/>
        </p:nvSpPr>
        <p:spPr bwMode="auto">
          <a:xfrm>
            <a:off x="4043961" y="2417772"/>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87" name="直接连接符 86">
            <a:extLst>
              <a:ext uri="{FF2B5EF4-FFF2-40B4-BE49-F238E27FC236}">
                <a16:creationId xmlns:a16="http://schemas.microsoft.com/office/drawing/2014/main" id="{B60A00C5-020B-407D-83F3-67C7ECC46361}"/>
              </a:ext>
            </a:extLst>
          </p:cNvPr>
          <p:cNvCxnSpPr/>
          <p:nvPr/>
        </p:nvCxnSpPr>
        <p:spPr bwMode="auto">
          <a:xfrm flipV="1">
            <a:off x="6284137" y="2493883"/>
            <a:ext cx="4488" cy="340659"/>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89" name="流程图: 接点 88">
            <a:extLst>
              <a:ext uri="{FF2B5EF4-FFF2-40B4-BE49-F238E27FC236}">
                <a16:creationId xmlns:a16="http://schemas.microsoft.com/office/drawing/2014/main" id="{FAC93AA2-9CE3-43A5-BCEC-8606788C87D0}"/>
              </a:ext>
            </a:extLst>
          </p:cNvPr>
          <p:cNvSpPr/>
          <p:nvPr/>
        </p:nvSpPr>
        <p:spPr bwMode="auto">
          <a:xfrm>
            <a:off x="6226906" y="2414254"/>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92" name="肘形连接符 69">
            <a:extLst>
              <a:ext uri="{FF2B5EF4-FFF2-40B4-BE49-F238E27FC236}">
                <a16:creationId xmlns:a16="http://schemas.microsoft.com/office/drawing/2014/main" id="{7D93732F-6FBC-46F6-877C-15F3B087508E}"/>
              </a:ext>
            </a:extLst>
          </p:cNvPr>
          <p:cNvCxnSpPr>
            <a:cxnSpLocks/>
            <a:stCxn id="110" idx="4"/>
            <a:endCxn id="84" idx="0"/>
          </p:cNvCxnSpPr>
          <p:nvPr/>
        </p:nvCxnSpPr>
        <p:spPr bwMode="auto">
          <a:xfrm rot="5400000" flipH="1" flipV="1">
            <a:off x="2844131" y="1361288"/>
            <a:ext cx="210582" cy="2323549"/>
          </a:xfrm>
          <a:prstGeom prst="bentConnector5">
            <a:avLst>
              <a:gd name="adj1" fmla="val -108556"/>
              <a:gd name="adj2" fmla="val -67"/>
              <a:gd name="adj3" fmla="val 208556"/>
            </a:avLst>
          </a:prstGeom>
          <a:solidFill>
            <a:schemeClr val="accent1"/>
          </a:solidFill>
          <a:ln w="28575" cap="flat" cmpd="sng" algn="ctr">
            <a:solidFill>
              <a:schemeClr val="tx1"/>
            </a:solidFill>
            <a:prstDash val="solid"/>
            <a:round/>
            <a:headEnd type="none" w="med" len="med"/>
            <a:tailEnd type="none" w="med" len="med"/>
          </a:ln>
        </p:spPr>
      </p:cxnSp>
      <p:cxnSp>
        <p:nvCxnSpPr>
          <p:cNvPr id="94" name="肘形连接符 74">
            <a:extLst>
              <a:ext uri="{FF2B5EF4-FFF2-40B4-BE49-F238E27FC236}">
                <a16:creationId xmlns:a16="http://schemas.microsoft.com/office/drawing/2014/main" id="{46ACA4F0-437B-4612-9DB6-CBC18928CF7A}"/>
              </a:ext>
            </a:extLst>
          </p:cNvPr>
          <p:cNvCxnSpPr>
            <a:cxnSpLocks/>
            <a:stCxn id="106" idx="0"/>
            <a:endCxn id="89" idx="0"/>
          </p:cNvCxnSpPr>
          <p:nvPr/>
        </p:nvCxnSpPr>
        <p:spPr bwMode="auto">
          <a:xfrm rot="5400000" flipH="1" flipV="1">
            <a:off x="3559910" y="-240348"/>
            <a:ext cx="79629" cy="5388835"/>
          </a:xfrm>
          <a:prstGeom prst="bentConnector3">
            <a:avLst>
              <a:gd name="adj1" fmla="val 662998"/>
            </a:avLst>
          </a:prstGeom>
          <a:solidFill>
            <a:schemeClr val="accent1"/>
          </a:solidFill>
          <a:ln w="28575" cap="flat" cmpd="sng" algn="ctr">
            <a:solidFill>
              <a:schemeClr val="tx1"/>
            </a:solidFill>
            <a:prstDash val="solid"/>
            <a:round/>
            <a:headEnd type="none" w="med" len="med"/>
            <a:tailEnd type="none" w="med" len="med"/>
          </a:ln>
        </p:spPr>
      </p:cxnSp>
      <p:sp>
        <p:nvSpPr>
          <p:cNvPr id="95" name="矩形 94">
            <a:extLst>
              <a:ext uri="{FF2B5EF4-FFF2-40B4-BE49-F238E27FC236}">
                <a16:creationId xmlns:a16="http://schemas.microsoft.com/office/drawing/2014/main" id="{829FB30B-51E2-4D1F-8625-512FCFCEBBD1}"/>
              </a:ext>
            </a:extLst>
          </p:cNvPr>
          <p:cNvSpPr/>
          <p:nvPr/>
        </p:nvSpPr>
        <p:spPr bwMode="auto">
          <a:xfrm>
            <a:off x="184938" y="2562764"/>
            <a:ext cx="2329017" cy="3286518"/>
          </a:xfrm>
          <a:prstGeom prst="rect">
            <a:avLst/>
          </a:prstGeom>
          <a:solidFill>
            <a:schemeClr val="accent5"/>
          </a:solidFill>
          <a:ln w="9525" cap="flat" cmpd="sng" algn="ctr">
            <a:solidFill>
              <a:schemeClr val="accent5"/>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96" name="矩形 95">
            <a:extLst>
              <a:ext uri="{FF2B5EF4-FFF2-40B4-BE49-F238E27FC236}">
                <a16:creationId xmlns:a16="http://schemas.microsoft.com/office/drawing/2014/main" id="{4A267CD3-81B6-4C9C-BF0F-39F233A31FE9}"/>
              </a:ext>
            </a:extLst>
          </p:cNvPr>
          <p:cNvSpPr/>
          <p:nvPr/>
        </p:nvSpPr>
        <p:spPr bwMode="auto">
          <a:xfrm>
            <a:off x="458792" y="2938580"/>
            <a:ext cx="1792403" cy="2602925"/>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Task</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98" name="矩形 97">
            <a:extLst>
              <a:ext uri="{FF2B5EF4-FFF2-40B4-BE49-F238E27FC236}">
                <a16:creationId xmlns:a16="http://schemas.microsoft.com/office/drawing/2014/main" id="{B804B906-1BAA-48DC-8003-EFE405355B30}"/>
              </a:ext>
            </a:extLst>
          </p:cNvPr>
          <p:cNvSpPr/>
          <p:nvPr/>
        </p:nvSpPr>
        <p:spPr>
          <a:xfrm>
            <a:off x="1239972" y="5546088"/>
            <a:ext cx="1229824" cy="307777"/>
          </a:xfrm>
          <a:prstGeom prst="rect">
            <a:avLst/>
          </a:prstGeom>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Sensor Data</a:t>
            </a:r>
            <a:endParaRPr kumimoji="0" lang="zh-CN" altLang="en-US"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104" name="直接连接符 103">
            <a:extLst>
              <a:ext uri="{FF2B5EF4-FFF2-40B4-BE49-F238E27FC236}">
                <a16:creationId xmlns:a16="http://schemas.microsoft.com/office/drawing/2014/main" id="{68A45E04-B1AC-44B6-943B-0C9D3D467211}"/>
              </a:ext>
            </a:extLst>
          </p:cNvPr>
          <p:cNvCxnSpPr/>
          <p:nvPr/>
        </p:nvCxnSpPr>
        <p:spPr bwMode="auto">
          <a:xfrm flipV="1">
            <a:off x="899452" y="2568350"/>
            <a:ext cx="4488" cy="340659"/>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05" name="直接连接符 104">
            <a:extLst>
              <a:ext uri="{FF2B5EF4-FFF2-40B4-BE49-F238E27FC236}">
                <a16:creationId xmlns:a16="http://schemas.microsoft.com/office/drawing/2014/main" id="{079C872D-28E1-4A12-93A7-B8A6D829BE5A}"/>
              </a:ext>
            </a:extLst>
          </p:cNvPr>
          <p:cNvCxnSpPr/>
          <p:nvPr/>
        </p:nvCxnSpPr>
        <p:spPr bwMode="auto">
          <a:xfrm flipV="1">
            <a:off x="1785263" y="2573512"/>
            <a:ext cx="4488" cy="340659"/>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106" name="流程图: 接点 105">
            <a:extLst>
              <a:ext uri="{FF2B5EF4-FFF2-40B4-BE49-F238E27FC236}">
                <a16:creationId xmlns:a16="http://schemas.microsoft.com/office/drawing/2014/main" id="{EE47969F-EBF5-4635-BD95-CC309A1C379A}"/>
              </a:ext>
            </a:extLst>
          </p:cNvPr>
          <p:cNvSpPr/>
          <p:nvPr/>
        </p:nvSpPr>
        <p:spPr bwMode="auto">
          <a:xfrm>
            <a:off x="838071" y="2493883"/>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07" name="流程图: 接点 106">
            <a:extLst>
              <a:ext uri="{FF2B5EF4-FFF2-40B4-BE49-F238E27FC236}">
                <a16:creationId xmlns:a16="http://schemas.microsoft.com/office/drawing/2014/main" id="{71FCB60B-C8ED-452E-90FF-5794C9B6D020}"/>
              </a:ext>
            </a:extLst>
          </p:cNvPr>
          <p:cNvSpPr/>
          <p:nvPr/>
        </p:nvSpPr>
        <p:spPr bwMode="auto">
          <a:xfrm>
            <a:off x="828396" y="2865544"/>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08" name="流程图: 接点 107">
            <a:extLst>
              <a:ext uri="{FF2B5EF4-FFF2-40B4-BE49-F238E27FC236}">
                <a16:creationId xmlns:a16="http://schemas.microsoft.com/office/drawing/2014/main" id="{FA5C5875-30EA-499F-B32C-DFAB11B0A5E5}"/>
              </a:ext>
            </a:extLst>
          </p:cNvPr>
          <p:cNvSpPr/>
          <p:nvPr/>
        </p:nvSpPr>
        <p:spPr bwMode="auto">
          <a:xfrm>
            <a:off x="1713432" y="2875346"/>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10" name="流程图: 接点 109">
            <a:extLst>
              <a:ext uri="{FF2B5EF4-FFF2-40B4-BE49-F238E27FC236}">
                <a16:creationId xmlns:a16="http://schemas.microsoft.com/office/drawing/2014/main" id="{478939B7-1EE2-493F-BEA0-4ABBF81FF8DF}"/>
              </a:ext>
            </a:extLst>
          </p:cNvPr>
          <p:cNvSpPr/>
          <p:nvPr/>
        </p:nvSpPr>
        <p:spPr bwMode="auto">
          <a:xfrm>
            <a:off x="1720412" y="2493883"/>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12" name="文本框 111">
            <a:extLst>
              <a:ext uri="{FF2B5EF4-FFF2-40B4-BE49-F238E27FC236}">
                <a16:creationId xmlns:a16="http://schemas.microsoft.com/office/drawing/2014/main" id="{411ECF3F-0847-4A59-A195-20B2331E7E0F}"/>
              </a:ext>
            </a:extLst>
          </p:cNvPr>
          <p:cNvSpPr txBox="1"/>
          <p:nvPr/>
        </p:nvSpPr>
        <p:spPr>
          <a:xfrm>
            <a:off x="1414204" y="2954903"/>
            <a:ext cx="742511" cy="2616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sendBIT</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13" name="文本框 112">
            <a:extLst>
              <a:ext uri="{FF2B5EF4-FFF2-40B4-BE49-F238E27FC236}">
                <a16:creationId xmlns:a16="http://schemas.microsoft.com/office/drawing/2014/main" id="{B872313F-F382-40DD-99CD-B359BC487EED}"/>
              </a:ext>
            </a:extLst>
          </p:cNvPr>
          <p:cNvSpPr txBox="1"/>
          <p:nvPr/>
        </p:nvSpPr>
        <p:spPr>
          <a:xfrm>
            <a:off x="489220" y="2958088"/>
            <a:ext cx="875561" cy="2616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sendMean</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14" name="矩形 113">
            <a:extLst>
              <a:ext uri="{FF2B5EF4-FFF2-40B4-BE49-F238E27FC236}">
                <a16:creationId xmlns:a16="http://schemas.microsoft.com/office/drawing/2014/main" id="{40C61E1D-F4E6-4F9E-98F3-7847D5BF65BE}"/>
              </a:ext>
            </a:extLst>
          </p:cNvPr>
          <p:cNvSpPr/>
          <p:nvPr/>
        </p:nvSpPr>
        <p:spPr bwMode="auto">
          <a:xfrm>
            <a:off x="3019866" y="2889225"/>
            <a:ext cx="2149013" cy="2059680"/>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600" b="1" i="0" u="none" strike="noStrike" kern="1200" cap="none" spc="0" normalizeH="0" baseline="0" noProof="0" dirty="0">
              <a:ln>
                <a:noFill/>
              </a:ln>
              <a:solidFill>
                <a:srgbClr val="4BACC6"/>
              </a:solidFill>
              <a:effectLst/>
              <a:uLnTx/>
              <a:uFillTx/>
              <a:latin typeface="Arial" panose="020B0604020202020204" pitchFamily="34" charset="0"/>
              <a:ea typeface="宋体" panose="02010600030101010101" pitchFamily="2" charset="-122"/>
              <a:cs typeface="+mn-cs"/>
            </a:endParaRPr>
          </a:p>
        </p:txBody>
      </p:sp>
      <p:sp>
        <p:nvSpPr>
          <p:cNvPr id="115" name="文本框 114">
            <a:extLst>
              <a:ext uri="{FF2B5EF4-FFF2-40B4-BE49-F238E27FC236}">
                <a16:creationId xmlns:a16="http://schemas.microsoft.com/office/drawing/2014/main" id="{1CEBAD42-163F-4E62-9631-1746D3A5AE82}"/>
              </a:ext>
            </a:extLst>
          </p:cNvPr>
          <p:cNvSpPr txBox="1"/>
          <p:nvPr/>
        </p:nvSpPr>
        <p:spPr>
          <a:xfrm>
            <a:off x="3390509" y="4665552"/>
            <a:ext cx="1580882" cy="2616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sendBIT(PLA.Signal)</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16" name="矩形 115">
            <a:extLst>
              <a:ext uri="{FF2B5EF4-FFF2-40B4-BE49-F238E27FC236}">
                <a16:creationId xmlns:a16="http://schemas.microsoft.com/office/drawing/2014/main" id="{ADFB0834-BDE8-4427-9402-B46EE9626964}"/>
              </a:ext>
            </a:extLst>
          </p:cNvPr>
          <p:cNvSpPr/>
          <p:nvPr/>
        </p:nvSpPr>
        <p:spPr bwMode="auto">
          <a:xfrm>
            <a:off x="5422727" y="2887409"/>
            <a:ext cx="1618153" cy="2061496"/>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22" name="文本框 121">
            <a:extLst>
              <a:ext uri="{FF2B5EF4-FFF2-40B4-BE49-F238E27FC236}">
                <a16:creationId xmlns:a16="http://schemas.microsoft.com/office/drawing/2014/main" id="{68F915B0-2D34-46A8-9A68-9DB27CA7917B}"/>
              </a:ext>
            </a:extLst>
          </p:cNvPr>
          <p:cNvSpPr txBox="1"/>
          <p:nvPr/>
        </p:nvSpPr>
        <p:spPr>
          <a:xfrm>
            <a:off x="5392166" y="2943051"/>
            <a:ext cx="1641796" cy="43088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receiveMean(PLA.sin,</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PLA.cos)</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24" name="文本框 123">
            <a:extLst>
              <a:ext uri="{FF2B5EF4-FFF2-40B4-BE49-F238E27FC236}">
                <a16:creationId xmlns:a16="http://schemas.microsoft.com/office/drawing/2014/main" id="{11C57AB3-AE05-46DE-BE4E-B99BFF4EF59C}"/>
              </a:ext>
            </a:extLst>
          </p:cNvPr>
          <p:cNvSpPr txBox="1"/>
          <p:nvPr/>
        </p:nvSpPr>
        <p:spPr>
          <a:xfrm>
            <a:off x="5455973" y="4658019"/>
            <a:ext cx="1582484" cy="2616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sendMean(PLA.CLB)</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25" name="矩形 124">
            <a:extLst>
              <a:ext uri="{FF2B5EF4-FFF2-40B4-BE49-F238E27FC236}">
                <a16:creationId xmlns:a16="http://schemas.microsoft.com/office/drawing/2014/main" id="{FE008A03-E254-48C5-ACCD-D527AD90D936}"/>
              </a:ext>
            </a:extLst>
          </p:cNvPr>
          <p:cNvSpPr/>
          <p:nvPr/>
        </p:nvSpPr>
        <p:spPr bwMode="auto">
          <a:xfrm>
            <a:off x="7285488" y="2887410"/>
            <a:ext cx="2518912" cy="2080822"/>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6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26" name="流程图: 接点 125">
            <a:extLst>
              <a:ext uri="{FF2B5EF4-FFF2-40B4-BE49-F238E27FC236}">
                <a16:creationId xmlns:a16="http://schemas.microsoft.com/office/drawing/2014/main" id="{0CA6C582-B13E-46A8-BB08-42FC29EE84B0}"/>
              </a:ext>
            </a:extLst>
          </p:cNvPr>
          <p:cNvSpPr/>
          <p:nvPr/>
        </p:nvSpPr>
        <p:spPr bwMode="auto">
          <a:xfrm>
            <a:off x="9082248" y="4918470"/>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27" name="文本框 126">
            <a:extLst>
              <a:ext uri="{FF2B5EF4-FFF2-40B4-BE49-F238E27FC236}">
                <a16:creationId xmlns:a16="http://schemas.microsoft.com/office/drawing/2014/main" id="{A31A69B9-B0CE-4FC7-8920-266C657261F2}"/>
              </a:ext>
            </a:extLst>
          </p:cNvPr>
          <p:cNvSpPr txBox="1"/>
          <p:nvPr/>
        </p:nvSpPr>
        <p:spPr>
          <a:xfrm>
            <a:off x="8735679" y="2928723"/>
            <a:ext cx="774571" cy="2616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sendRes</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28" name="流程图: 接点 127">
            <a:extLst>
              <a:ext uri="{FF2B5EF4-FFF2-40B4-BE49-F238E27FC236}">
                <a16:creationId xmlns:a16="http://schemas.microsoft.com/office/drawing/2014/main" id="{2AFE288B-1425-42CC-B34B-CECFCE436ABA}"/>
              </a:ext>
            </a:extLst>
          </p:cNvPr>
          <p:cNvSpPr/>
          <p:nvPr/>
        </p:nvSpPr>
        <p:spPr bwMode="auto">
          <a:xfrm>
            <a:off x="6211069" y="2838973"/>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29" name="文本框 128">
            <a:extLst>
              <a:ext uri="{FF2B5EF4-FFF2-40B4-BE49-F238E27FC236}">
                <a16:creationId xmlns:a16="http://schemas.microsoft.com/office/drawing/2014/main" id="{4C735754-8174-4AE9-8C61-F541FA14940C}"/>
              </a:ext>
            </a:extLst>
          </p:cNvPr>
          <p:cNvSpPr txBox="1"/>
          <p:nvPr/>
        </p:nvSpPr>
        <p:spPr>
          <a:xfrm>
            <a:off x="7413368" y="4639132"/>
            <a:ext cx="1031051" cy="2616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receiveMean</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31" name="文本框 130">
            <a:extLst>
              <a:ext uri="{FF2B5EF4-FFF2-40B4-BE49-F238E27FC236}">
                <a16:creationId xmlns:a16="http://schemas.microsoft.com/office/drawing/2014/main" id="{2C1A15DF-4444-4D69-BEEA-DA8BC0F8599F}"/>
              </a:ext>
            </a:extLst>
          </p:cNvPr>
          <p:cNvSpPr txBox="1"/>
          <p:nvPr/>
        </p:nvSpPr>
        <p:spPr>
          <a:xfrm>
            <a:off x="8666864" y="4690647"/>
            <a:ext cx="898003" cy="2616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receiveBIT</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32" name="流程图: 接点 131">
            <a:extLst>
              <a:ext uri="{FF2B5EF4-FFF2-40B4-BE49-F238E27FC236}">
                <a16:creationId xmlns:a16="http://schemas.microsoft.com/office/drawing/2014/main" id="{968E7B27-6616-4ABF-B7F0-0F693E3840CB}"/>
              </a:ext>
            </a:extLst>
          </p:cNvPr>
          <p:cNvSpPr/>
          <p:nvPr/>
        </p:nvSpPr>
        <p:spPr bwMode="auto">
          <a:xfrm>
            <a:off x="4051451" y="4905620"/>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33" name="流程图: 接点 132">
            <a:extLst>
              <a:ext uri="{FF2B5EF4-FFF2-40B4-BE49-F238E27FC236}">
                <a16:creationId xmlns:a16="http://schemas.microsoft.com/office/drawing/2014/main" id="{12F86812-F81C-4E8E-9F49-2CC6A20B2690}"/>
              </a:ext>
            </a:extLst>
          </p:cNvPr>
          <p:cNvSpPr/>
          <p:nvPr/>
        </p:nvSpPr>
        <p:spPr bwMode="auto">
          <a:xfrm>
            <a:off x="6219145" y="4886390"/>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135" name="肘形连接符 58">
            <a:extLst>
              <a:ext uri="{FF2B5EF4-FFF2-40B4-BE49-F238E27FC236}">
                <a16:creationId xmlns:a16="http://schemas.microsoft.com/office/drawing/2014/main" id="{0499E2DC-5481-47B6-8961-525F51949957}"/>
              </a:ext>
            </a:extLst>
          </p:cNvPr>
          <p:cNvCxnSpPr>
            <a:stCxn id="132" idx="4"/>
            <a:endCxn id="126" idx="4"/>
          </p:cNvCxnSpPr>
          <p:nvPr/>
        </p:nvCxnSpPr>
        <p:spPr bwMode="auto">
          <a:xfrm rot="16200000" flipH="1">
            <a:off x="6627660" y="2531117"/>
            <a:ext cx="12850" cy="5030797"/>
          </a:xfrm>
          <a:prstGeom prst="bentConnector3">
            <a:avLst>
              <a:gd name="adj1" fmla="val 1878988"/>
            </a:avLst>
          </a:prstGeom>
          <a:solidFill>
            <a:schemeClr val="accent1"/>
          </a:solidFill>
          <a:ln w="28575" cap="flat" cmpd="sng" algn="ctr">
            <a:solidFill>
              <a:schemeClr val="tx1"/>
            </a:solidFill>
            <a:prstDash val="solid"/>
            <a:round/>
            <a:headEnd type="none" w="med" len="med"/>
            <a:tailEnd type="none" w="med" len="med"/>
          </a:ln>
        </p:spPr>
      </p:cxnSp>
      <p:cxnSp>
        <p:nvCxnSpPr>
          <p:cNvPr id="137" name="直接连接符 136">
            <a:extLst>
              <a:ext uri="{FF2B5EF4-FFF2-40B4-BE49-F238E27FC236}">
                <a16:creationId xmlns:a16="http://schemas.microsoft.com/office/drawing/2014/main" id="{B0ED1A61-24B0-4709-82CB-50D201C121F6}"/>
              </a:ext>
            </a:extLst>
          </p:cNvPr>
          <p:cNvCxnSpPr>
            <a:stCxn id="138" idx="0"/>
            <a:endCxn id="139" idx="4"/>
          </p:cNvCxnSpPr>
          <p:nvPr/>
        </p:nvCxnSpPr>
        <p:spPr bwMode="auto">
          <a:xfrm flipV="1">
            <a:off x="9082248" y="2553090"/>
            <a:ext cx="2740" cy="249611"/>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138" name="流程图: 接点 137">
            <a:extLst>
              <a:ext uri="{FF2B5EF4-FFF2-40B4-BE49-F238E27FC236}">
                <a16:creationId xmlns:a16="http://schemas.microsoft.com/office/drawing/2014/main" id="{06BA4D7F-F8AD-4619-979A-565B55AF109C}"/>
              </a:ext>
            </a:extLst>
          </p:cNvPr>
          <p:cNvSpPr/>
          <p:nvPr/>
        </p:nvSpPr>
        <p:spPr bwMode="auto">
          <a:xfrm>
            <a:off x="9015012" y="2802701"/>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39" name="流程图: 接点 138">
            <a:extLst>
              <a:ext uri="{FF2B5EF4-FFF2-40B4-BE49-F238E27FC236}">
                <a16:creationId xmlns:a16="http://schemas.microsoft.com/office/drawing/2014/main" id="{97685E78-1CAC-4359-94CE-82BEFF175582}"/>
              </a:ext>
            </a:extLst>
          </p:cNvPr>
          <p:cNvSpPr/>
          <p:nvPr/>
        </p:nvSpPr>
        <p:spPr bwMode="auto">
          <a:xfrm>
            <a:off x="9017752" y="2418619"/>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40" name="文本框 139">
            <a:extLst>
              <a:ext uri="{FF2B5EF4-FFF2-40B4-BE49-F238E27FC236}">
                <a16:creationId xmlns:a16="http://schemas.microsoft.com/office/drawing/2014/main" id="{2E7DACE7-A132-4458-800B-640DEE7A4E48}"/>
              </a:ext>
            </a:extLst>
          </p:cNvPr>
          <p:cNvSpPr txBox="1"/>
          <p:nvPr/>
        </p:nvSpPr>
        <p:spPr>
          <a:xfrm>
            <a:off x="1543779" y="1943216"/>
            <a:ext cx="3034805" cy="2616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err="1">
                <a:ln>
                  <a:noFill/>
                </a:ln>
                <a:solidFill>
                  <a:prstClr val="black"/>
                </a:solidFill>
                <a:effectLst/>
                <a:uLnTx/>
                <a:uFillTx/>
                <a:latin typeface="Arial" panose="020B0604020202020204" pitchFamily="34" charset="0"/>
                <a:ea typeface="宋体" panose="02010600030101010101" pitchFamily="2" charset="-122"/>
                <a:cs typeface="+mn-cs"/>
              </a:rPr>
              <a:t>PLA.sin</a:t>
            </a: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 </a:t>
            </a:r>
            <a:r>
              <a:rPr kumimoji="0" lang="en-US" altLang="zh-CN" sz="1100" b="1" i="0" u="none" strike="noStrike" kern="1200" cap="none" spc="0" normalizeH="0" baseline="0" noProof="0" dirty="0" err="1">
                <a:ln>
                  <a:noFill/>
                </a:ln>
                <a:solidFill>
                  <a:prstClr val="black"/>
                </a:solidFill>
                <a:effectLst/>
                <a:uLnTx/>
                <a:uFillTx/>
                <a:latin typeface="Arial" panose="020B0604020202020204" pitchFamily="34" charset="0"/>
                <a:ea typeface="宋体" panose="02010600030101010101" pitchFamily="2" charset="-122"/>
                <a:cs typeface="+mn-cs"/>
              </a:rPr>
              <a:t>TPLA.sin</a:t>
            </a: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a:t>
            </a:r>
            <a:r>
              <a:rPr kumimoji="0" lang="en-US" altLang="zh-CN" sz="1100" b="1" i="0" u="none" strike="noStrike" kern="1200" cap="none" spc="0" normalizeH="0" baseline="0" noProof="0" dirty="0" err="1">
                <a:ln>
                  <a:noFill/>
                </a:ln>
                <a:solidFill>
                  <a:prstClr val="black"/>
                </a:solidFill>
                <a:effectLst/>
                <a:uLnTx/>
                <a:uFillTx/>
                <a:latin typeface="Arial" panose="020B0604020202020204" pitchFamily="34" charset="0"/>
                <a:ea typeface="宋体" panose="02010600030101010101" pitchFamily="2" charset="-122"/>
                <a:cs typeface="+mn-cs"/>
              </a:rPr>
              <a:t>PLA.cos</a:t>
            </a: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 </a:t>
            </a:r>
            <a:r>
              <a:rPr kumimoji="0" lang="en-US" altLang="zh-CN" sz="1100" b="1" i="0" u="none" strike="noStrike" kern="1200" cap="none" spc="0" normalizeH="0" baseline="0" noProof="0" dirty="0" err="1">
                <a:ln>
                  <a:noFill/>
                </a:ln>
                <a:solidFill>
                  <a:prstClr val="black"/>
                </a:solidFill>
                <a:effectLst/>
                <a:uLnTx/>
                <a:uFillTx/>
                <a:latin typeface="Arial" panose="020B0604020202020204" pitchFamily="34" charset="0"/>
                <a:ea typeface="宋体" panose="02010600030101010101" pitchFamily="2" charset="-122"/>
                <a:cs typeface="+mn-cs"/>
              </a:rPr>
              <a:t>TPLA.cos</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41" name="文本框 140">
            <a:extLst>
              <a:ext uri="{FF2B5EF4-FFF2-40B4-BE49-F238E27FC236}">
                <a16:creationId xmlns:a16="http://schemas.microsoft.com/office/drawing/2014/main" id="{A8D37A5A-64BE-4DC0-8601-4A5B8A0E9002}"/>
              </a:ext>
            </a:extLst>
          </p:cNvPr>
          <p:cNvSpPr txBox="1"/>
          <p:nvPr/>
        </p:nvSpPr>
        <p:spPr>
          <a:xfrm>
            <a:off x="3046936" y="2939634"/>
            <a:ext cx="2096613" cy="2616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err="1">
                <a:ln>
                  <a:noFill/>
                </a:ln>
                <a:solidFill>
                  <a:prstClr val="black"/>
                </a:solidFill>
                <a:effectLst/>
                <a:uLnTx/>
                <a:uFillTx/>
                <a:latin typeface="Arial" panose="020B0604020202020204" pitchFamily="34" charset="0"/>
                <a:ea typeface="宋体" panose="02010600030101010101" pitchFamily="2" charset="-122"/>
                <a:cs typeface="+mn-cs"/>
              </a:rPr>
              <a:t>receiveBIT</a:t>
            </a: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t>
            </a:r>
            <a:r>
              <a:rPr kumimoji="0" lang="en-US" altLang="zh-CN" sz="1100" b="1" i="0" u="none" strike="noStrike" kern="1200" cap="none" spc="0" normalizeH="0" baseline="0" noProof="0" dirty="0" err="1">
                <a:ln>
                  <a:noFill/>
                </a:ln>
                <a:solidFill>
                  <a:prstClr val="black"/>
                </a:solidFill>
                <a:effectLst/>
                <a:uLnTx/>
                <a:uFillTx/>
                <a:latin typeface="Arial" panose="020B0604020202020204" pitchFamily="34" charset="0"/>
                <a:ea typeface="宋体" panose="02010600030101010101" pitchFamily="2" charset="-122"/>
                <a:cs typeface="+mn-cs"/>
              </a:rPr>
              <a:t>PLA.sin</a:t>
            </a: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a:t>
            </a:r>
            <a:r>
              <a:rPr kumimoji="0" lang="en-US" altLang="zh-CN" sz="1100" b="1" i="0" u="none" strike="noStrike" kern="1200" cap="none" spc="0" normalizeH="0" baseline="0" noProof="0" dirty="0" err="1">
                <a:ln>
                  <a:noFill/>
                </a:ln>
                <a:solidFill>
                  <a:prstClr val="black"/>
                </a:solidFill>
                <a:effectLst/>
                <a:uLnTx/>
                <a:uFillTx/>
                <a:latin typeface="Arial" panose="020B0604020202020204" pitchFamily="34" charset="0"/>
                <a:ea typeface="宋体" panose="02010600030101010101" pitchFamily="2" charset="-122"/>
                <a:cs typeface="+mn-cs"/>
              </a:rPr>
              <a:t>PLA.cos</a:t>
            </a: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42" name="文本框 141">
            <a:extLst>
              <a:ext uri="{FF2B5EF4-FFF2-40B4-BE49-F238E27FC236}">
                <a16:creationId xmlns:a16="http://schemas.microsoft.com/office/drawing/2014/main" id="{C33843C2-753F-44F4-964F-C1E027E0C927}"/>
              </a:ext>
            </a:extLst>
          </p:cNvPr>
          <p:cNvSpPr txBox="1"/>
          <p:nvPr/>
        </p:nvSpPr>
        <p:spPr>
          <a:xfrm>
            <a:off x="2293079" y="1699918"/>
            <a:ext cx="3034805" cy="2616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err="1">
                <a:ln>
                  <a:noFill/>
                </a:ln>
                <a:solidFill>
                  <a:prstClr val="black"/>
                </a:solidFill>
                <a:effectLst/>
                <a:uLnTx/>
                <a:uFillTx/>
                <a:latin typeface="Arial" panose="020B0604020202020204" pitchFamily="34" charset="0"/>
                <a:ea typeface="宋体" panose="02010600030101010101" pitchFamily="2" charset="-122"/>
                <a:cs typeface="+mn-cs"/>
              </a:rPr>
              <a:t>PLA.sin</a:t>
            </a: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 </a:t>
            </a:r>
            <a:r>
              <a:rPr kumimoji="0" lang="en-US" altLang="zh-CN" sz="1100" b="1" i="0" u="none" strike="noStrike" kern="1200" cap="none" spc="0" normalizeH="0" baseline="0" noProof="0" dirty="0" err="1">
                <a:ln>
                  <a:noFill/>
                </a:ln>
                <a:solidFill>
                  <a:prstClr val="black"/>
                </a:solidFill>
                <a:effectLst/>
                <a:uLnTx/>
                <a:uFillTx/>
                <a:latin typeface="Arial" panose="020B0604020202020204" pitchFamily="34" charset="0"/>
                <a:ea typeface="宋体" panose="02010600030101010101" pitchFamily="2" charset="-122"/>
                <a:cs typeface="+mn-cs"/>
              </a:rPr>
              <a:t>TPLA.sin</a:t>
            </a: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a:t>
            </a:r>
            <a:r>
              <a:rPr kumimoji="0" lang="en-US" altLang="zh-CN" sz="1100" b="1" i="0" u="none" strike="noStrike" kern="1200" cap="none" spc="0" normalizeH="0" baseline="0" noProof="0" dirty="0" err="1">
                <a:ln>
                  <a:noFill/>
                </a:ln>
                <a:solidFill>
                  <a:prstClr val="black"/>
                </a:solidFill>
                <a:effectLst/>
                <a:uLnTx/>
                <a:uFillTx/>
                <a:latin typeface="Arial" panose="020B0604020202020204" pitchFamily="34" charset="0"/>
                <a:ea typeface="宋体" panose="02010600030101010101" pitchFamily="2" charset="-122"/>
                <a:cs typeface="+mn-cs"/>
              </a:rPr>
              <a:t>PLA.cos</a:t>
            </a: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 </a:t>
            </a:r>
            <a:r>
              <a:rPr kumimoji="0" lang="en-US" altLang="zh-CN" sz="1100" b="1" i="0" u="none" strike="noStrike" kern="1200" cap="none" spc="0" normalizeH="0" baseline="0" noProof="0" dirty="0" err="1">
                <a:ln>
                  <a:noFill/>
                </a:ln>
                <a:solidFill>
                  <a:prstClr val="black"/>
                </a:solidFill>
                <a:effectLst/>
                <a:uLnTx/>
                <a:uFillTx/>
                <a:latin typeface="Arial" panose="020B0604020202020204" pitchFamily="34" charset="0"/>
                <a:ea typeface="宋体" panose="02010600030101010101" pitchFamily="2" charset="-122"/>
                <a:cs typeface="+mn-cs"/>
              </a:rPr>
              <a:t>TPLA.cos</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5" name="流程图: 接点 44">
            <a:extLst>
              <a:ext uri="{FF2B5EF4-FFF2-40B4-BE49-F238E27FC236}">
                <a16:creationId xmlns:a16="http://schemas.microsoft.com/office/drawing/2014/main" id="{3DE6B67B-4C44-4495-AEEC-ACA2FB227E01}"/>
              </a:ext>
            </a:extLst>
          </p:cNvPr>
          <p:cNvSpPr/>
          <p:nvPr/>
        </p:nvSpPr>
        <p:spPr bwMode="auto">
          <a:xfrm>
            <a:off x="778513" y="5477403"/>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5" name="文本框 54">
            <a:extLst>
              <a:ext uri="{FF2B5EF4-FFF2-40B4-BE49-F238E27FC236}">
                <a16:creationId xmlns:a16="http://schemas.microsoft.com/office/drawing/2014/main" id="{FDB59D70-A5FD-48BE-AD9C-164C7B986453}"/>
              </a:ext>
            </a:extLst>
          </p:cNvPr>
          <p:cNvSpPr txBox="1"/>
          <p:nvPr/>
        </p:nvSpPr>
        <p:spPr>
          <a:xfrm>
            <a:off x="401806" y="5095894"/>
            <a:ext cx="1895279" cy="430887"/>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produce(</a:t>
            </a:r>
            <a:r>
              <a:rPr kumimoji="0" lang="en-US" altLang="zh-CN" sz="1100" b="1" i="0" u="none" strike="noStrike" kern="1200" cap="none" spc="0" normalizeH="0" baseline="0" noProof="0" dirty="0" err="1">
                <a:ln>
                  <a:noFill/>
                </a:ln>
                <a:solidFill>
                  <a:prstClr val="black"/>
                </a:solidFill>
                <a:effectLst/>
                <a:uLnTx/>
                <a:uFillTx/>
                <a:latin typeface="Arial" panose="020B0604020202020204" pitchFamily="34" charset="0"/>
                <a:ea typeface="宋体" panose="02010600030101010101" pitchFamily="2" charset="-122"/>
                <a:cs typeface="+mn-cs"/>
              </a:rPr>
              <a:t>PLA.sin</a:t>
            </a: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PLA.cos)</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 name="矩形 2"/>
          <p:cNvSpPr/>
          <p:nvPr/>
        </p:nvSpPr>
        <p:spPr>
          <a:xfrm>
            <a:off x="3556382" y="5312960"/>
            <a:ext cx="1212191" cy="276999"/>
          </a:xfrm>
          <a:prstGeom prst="rect">
            <a:avLst/>
          </a:prstGeom>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BIT Diagnosis</a:t>
            </a:r>
            <a:endParaRPr kumimoji="0" lang="zh-CN" altLang="en-US" sz="16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 name="矩形 4"/>
          <p:cNvSpPr/>
          <p:nvPr/>
        </p:nvSpPr>
        <p:spPr>
          <a:xfrm>
            <a:off x="5305328" y="5319676"/>
            <a:ext cx="1879041" cy="276999"/>
          </a:xfrm>
          <a:prstGeom prst="rect">
            <a:avLst/>
          </a:prstGeom>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Calibration Conversion</a:t>
            </a:r>
            <a:endParaRPr kumimoji="0" lang="zh-CN" altLang="en-US" sz="16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6" name="矩形 5"/>
          <p:cNvSpPr/>
          <p:nvPr/>
        </p:nvSpPr>
        <p:spPr>
          <a:xfrm>
            <a:off x="7417380" y="5331638"/>
            <a:ext cx="2177199" cy="276999"/>
          </a:xfrm>
          <a:prstGeom prst="rect">
            <a:avLst/>
          </a:prstGeom>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Extremum/Slope Diagnosis</a:t>
            </a:r>
            <a:endParaRPr kumimoji="0" lang="zh-CN" altLang="en-US" sz="16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9" name="矩形 78">
            <a:extLst>
              <a:ext uri="{FF2B5EF4-FFF2-40B4-BE49-F238E27FC236}">
                <a16:creationId xmlns:a16="http://schemas.microsoft.com/office/drawing/2014/main" id="{AE6002D9-C015-4771-8556-CCDB0FC05BB0}"/>
              </a:ext>
            </a:extLst>
          </p:cNvPr>
          <p:cNvSpPr/>
          <p:nvPr/>
        </p:nvSpPr>
        <p:spPr bwMode="auto">
          <a:xfrm>
            <a:off x="3097763" y="3435647"/>
            <a:ext cx="615974" cy="391636"/>
          </a:xfrm>
          <a:prstGeom prst="rect">
            <a:avLst/>
          </a:prstGeom>
          <a:solidFill>
            <a:schemeClr val="accent3"/>
          </a:solidFill>
          <a:ln w="9525" cap="flat" cmpd="sng" algn="ctr">
            <a:solidFill>
              <a:schemeClr val="accent3"/>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7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Diagnosis P1</a:t>
            </a:r>
            <a:endParaRPr kumimoji="0" lang="zh-CN" altLang="en-US" sz="9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83" name="矩形 82">
            <a:extLst>
              <a:ext uri="{FF2B5EF4-FFF2-40B4-BE49-F238E27FC236}">
                <a16:creationId xmlns:a16="http://schemas.microsoft.com/office/drawing/2014/main" id="{AE6002D9-C015-4771-8556-CCDB0FC05BB0}"/>
              </a:ext>
            </a:extLst>
          </p:cNvPr>
          <p:cNvSpPr/>
          <p:nvPr/>
        </p:nvSpPr>
        <p:spPr bwMode="auto">
          <a:xfrm>
            <a:off x="3778399" y="3435647"/>
            <a:ext cx="631041" cy="391636"/>
          </a:xfrm>
          <a:prstGeom prst="rect">
            <a:avLst/>
          </a:prstGeom>
          <a:solidFill>
            <a:schemeClr val="accent3"/>
          </a:solidFill>
          <a:ln w="9525" cap="flat" cmpd="sng" algn="ctr">
            <a:solidFill>
              <a:schemeClr val="accent3"/>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7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Diagnosis P2</a:t>
            </a:r>
            <a:endParaRPr kumimoji="0" lang="zh-CN" altLang="en-US" sz="9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86" name="矩形 85">
            <a:extLst>
              <a:ext uri="{FF2B5EF4-FFF2-40B4-BE49-F238E27FC236}">
                <a16:creationId xmlns:a16="http://schemas.microsoft.com/office/drawing/2014/main" id="{AE6002D9-C015-4771-8556-CCDB0FC05BB0}"/>
              </a:ext>
            </a:extLst>
          </p:cNvPr>
          <p:cNvSpPr/>
          <p:nvPr/>
        </p:nvSpPr>
        <p:spPr bwMode="auto">
          <a:xfrm>
            <a:off x="4471060" y="3428390"/>
            <a:ext cx="623508" cy="391636"/>
          </a:xfrm>
          <a:prstGeom prst="rect">
            <a:avLst/>
          </a:prstGeom>
          <a:solidFill>
            <a:schemeClr val="accent3"/>
          </a:solidFill>
          <a:ln w="9525" cap="flat" cmpd="sng" algn="ctr">
            <a:solidFill>
              <a:schemeClr val="accent3"/>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7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Diagnosis P3</a:t>
            </a:r>
            <a:endParaRPr kumimoji="0" lang="zh-CN" altLang="en-US" sz="9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88" name="矩形 87">
            <a:extLst>
              <a:ext uri="{FF2B5EF4-FFF2-40B4-BE49-F238E27FC236}">
                <a16:creationId xmlns:a16="http://schemas.microsoft.com/office/drawing/2014/main" id="{2D3A6430-3DD6-4779-8830-D594A59DEE2A}"/>
              </a:ext>
            </a:extLst>
          </p:cNvPr>
          <p:cNvSpPr/>
          <p:nvPr/>
        </p:nvSpPr>
        <p:spPr bwMode="auto">
          <a:xfrm>
            <a:off x="3095934" y="4104612"/>
            <a:ext cx="1999305" cy="431828"/>
          </a:xfrm>
          <a:prstGeom prst="rect">
            <a:avLst/>
          </a:prstGeom>
          <a:solidFill>
            <a:schemeClr val="accent3"/>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Diagnosis Decider</a:t>
            </a:r>
            <a:endParaRPr kumimoji="0" lang="zh-CN" altLang="en-US" sz="10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14" name="肘形连接符 13"/>
          <p:cNvCxnSpPr>
            <a:cxnSpLocks/>
            <a:stCxn id="130" idx="0"/>
            <a:endCxn id="79" idx="0"/>
          </p:cNvCxnSpPr>
          <p:nvPr/>
        </p:nvCxnSpPr>
        <p:spPr bwMode="auto">
          <a:xfrm rot="16200000" flipH="1" flipV="1">
            <a:off x="3443117" y="2782806"/>
            <a:ext cx="615473" cy="690207"/>
          </a:xfrm>
          <a:prstGeom prst="bentConnector3">
            <a:avLst>
              <a:gd name="adj1" fmla="val 61078"/>
            </a:avLst>
          </a:prstGeom>
          <a:solidFill>
            <a:schemeClr val="accent1"/>
          </a:solidFill>
          <a:ln w="28575" cap="flat" cmpd="sng" algn="ctr">
            <a:solidFill>
              <a:schemeClr val="tx1"/>
            </a:solidFill>
            <a:prstDash val="solid"/>
            <a:round/>
            <a:headEnd type="none" w="med" len="med"/>
            <a:tailEnd type="none" w="med" len="med"/>
          </a:ln>
        </p:spPr>
      </p:cxnSp>
      <p:cxnSp>
        <p:nvCxnSpPr>
          <p:cNvPr id="17" name="直接连接符 16"/>
          <p:cNvCxnSpPr>
            <a:cxnSpLocks/>
            <a:stCxn id="130" idx="0"/>
            <a:endCxn id="83" idx="0"/>
          </p:cNvCxnSpPr>
          <p:nvPr/>
        </p:nvCxnSpPr>
        <p:spPr bwMode="auto">
          <a:xfrm flipH="1">
            <a:off x="4093920" y="2820174"/>
            <a:ext cx="2037" cy="615473"/>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20" name="肘形连接符 19"/>
          <p:cNvCxnSpPr>
            <a:cxnSpLocks/>
            <a:stCxn id="130" idx="4"/>
            <a:endCxn id="86" idx="0"/>
          </p:cNvCxnSpPr>
          <p:nvPr/>
        </p:nvCxnSpPr>
        <p:spPr bwMode="auto">
          <a:xfrm rot="16200000" flipH="1">
            <a:off x="4202513" y="2848088"/>
            <a:ext cx="473745" cy="686857"/>
          </a:xfrm>
          <a:prstGeom prst="bentConnector3">
            <a:avLst>
              <a:gd name="adj1" fmla="val 50000"/>
            </a:avLst>
          </a:prstGeom>
          <a:solidFill>
            <a:schemeClr val="accent1"/>
          </a:solidFill>
          <a:ln w="28575" cap="flat" cmpd="sng" algn="ctr">
            <a:solidFill>
              <a:schemeClr val="tx1"/>
            </a:solidFill>
            <a:prstDash val="solid"/>
            <a:round/>
            <a:headEnd type="none" w="med" len="med"/>
            <a:tailEnd type="none" w="med" len="med"/>
          </a:ln>
        </p:spPr>
      </p:cxnSp>
      <p:sp>
        <p:nvSpPr>
          <p:cNvPr id="130" name="流程图: 接点 129">
            <a:extLst>
              <a:ext uri="{FF2B5EF4-FFF2-40B4-BE49-F238E27FC236}">
                <a16:creationId xmlns:a16="http://schemas.microsoft.com/office/drawing/2014/main" id="{A461CF49-912D-4E44-B297-67E39343529D}"/>
              </a:ext>
            </a:extLst>
          </p:cNvPr>
          <p:cNvSpPr/>
          <p:nvPr/>
        </p:nvSpPr>
        <p:spPr bwMode="auto">
          <a:xfrm>
            <a:off x="4028721" y="2820174"/>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11" name="流程图: 接点 110">
            <a:extLst>
              <a:ext uri="{FF2B5EF4-FFF2-40B4-BE49-F238E27FC236}">
                <a16:creationId xmlns:a16="http://schemas.microsoft.com/office/drawing/2014/main" id="{74D7BDC2-6317-4939-8E9B-CE30D8789941}"/>
              </a:ext>
            </a:extLst>
          </p:cNvPr>
          <p:cNvSpPr/>
          <p:nvPr/>
        </p:nvSpPr>
        <p:spPr bwMode="auto">
          <a:xfrm>
            <a:off x="3338513" y="3389478"/>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17" name="流程图: 接点 116">
            <a:extLst>
              <a:ext uri="{FF2B5EF4-FFF2-40B4-BE49-F238E27FC236}">
                <a16:creationId xmlns:a16="http://schemas.microsoft.com/office/drawing/2014/main" id="{74D7BDC2-6317-4939-8E9B-CE30D8789941}"/>
              </a:ext>
            </a:extLst>
          </p:cNvPr>
          <p:cNvSpPr/>
          <p:nvPr/>
        </p:nvSpPr>
        <p:spPr bwMode="auto">
          <a:xfrm>
            <a:off x="4028006" y="3372039"/>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19" name="流程图: 接点 118">
            <a:extLst>
              <a:ext uri="{FF2B5EF4-FFF2-40B4-BE49-F238E27FC236}">
                <a16:creationId xmlns:a16="http://schemas.microsoft.com/office/drawing/2014/main" id="{74D7BDC2-6317-4939-8E9B-CE30D8789941}"/>
              </a:ext>
            </a:extLst>
          </p:cNvPr>
          <p:cNvSpPr/>
          <p:nvPr/>
        </p:nvSpPr>
        <p:spPr bwMode="auto">
          <a:xfrm>
            <a:off x="4709962" y="3382546"/>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21" name="流程图: 接点 120">
            <a:extLst>
              <a:ext uri="{FF2B5EF4-FFF2-40B4-BE49-F238E27FC236}">
                <a16:creationId xmlns:a16="http://schemas.microsoft.com/office/drawing/2014/main" id="{74D7BDC2-6317-4939-8E9B-CE30D8789941}"/>
              </a:ext>
            </a:extLst>
          </p:cNvPr>
          <p:cNvSpPr/>
          <p:nvPr/>
        </p:nvSpPr>
        <p:spPr bwMode="auto">
          <a:xfrm>
            <a:off x="4036496" y="4061108"/>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43" name="流程图: 接点 142">
            <a:extLst>
              <a:ext uri="{FF2B5EF4-FFF2-40B4-BE49-F238E27FC236}">
                <a16:creationId xmlns:a16="http://schemas.microsoft.com/office/drawing/2014/main" id="{74D7BDC2-6317-4939-8E9B-CE30D8789941}"/>
              </a:ext>
            </a:extLst>
          </p:cNvPr>
          <p:cNvSpPr/>
          <p:nvPr/>
        </p:nvSpPr>
        <p:spPr bwMode="auto">
          <a:xfrm>
            <a:off x="3324532" y="3747598"/>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44" name="流程图: 接点 143">
            <a:extLst>
              <a:ext uri="{FF2B5EF4-FFF2-40B4-BE49-F238E27FC236}">
                <a16:creationId xmlns:a16="http://schemas.microsoft.com/office/drawing/2014/main" id="{74D7BDC2-6317-4939-8E9B-CE30D8789941}"/>
              </a:ext>
            </a:extLst>
          </p:cNvPr>
          <p:cNvSpPr/>
          <p:nvPr/>
        </p:nvSpPr>
        <p:spPr bwMode="auto">
          <a:xfrm>
            <a:off x="4036496" y="3754302"/>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45" name="流程图: 接点 144">
            <a:extLst>
              <a:ext uri="{FF2B5EF4-FFF2-40B4-BE49-F238E27FC236}">
                <a16:creationId xmlns:a16="http://schemas.microsoft.com/office/drawing/2014/main" id="{74D7BDC2-6317-4939-8E9B-CE30D8789941}"/>
              </a:ext>
            </a:extLst>
          </p:cNvPr>
          <p:cNvSpPr/>
          <p:nvPr/>
        </p:nvSpPr>
        <p:spPr bwMode="auto">
          <a:xfrm>
            <a:off x="4709369" y="3739560"/>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146" name="直接连接符 145"/>
          <p:cNvCxnSpPr>
            <a:cxnSpLocks/>
            <a:stCxn id="121" idx="0"/>
            <a:endCxn id="144" idx="4"/>
          </p:cNvCxnSpPr>
          <p:nvPr/>
        </p:nvCxnSpPr>
        <p:spPr bwMode="auto">
          <a:xfrm flipV="1">
            <a:off x="4103732" y="3888773"/>
            <a:ext cx="0" cy="172335"/>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00" name="肘形连接符 99"/>
          <p:cNvCxnSpPr>
            <a:cxnSpLocks/>
            <a:stCxn id="133" idx="4"/>
            <a:endCxn id="134" idx="4"/>
          </p:cNvCxnSpPr>
          <p:nvPr/>
        </p:nvCxnSpPr>
        <p:spPr bwMode="auto">
          <a:xfrm rot="16200000" flipH="1">
            <a:off x="7021714" y="4285527"/>
            <a:ext cx="34236" cy="1504903"/>
          </a:xfrm>
          <a:prstGeom prst="bentConnector3">
            <a:avLst>
              <a:gd name="adj1" fmla="val 456116"/>
            </a:avLst>
          </a:prstGeom>
          <a:solidFill>
            <a:schemeClr val="accent1"/>
          </a:solidFill>
          <a:ln w="28575" cap="flat" cmpd="sng" algn="ctr">
            <a:solidFill>
              <a:schemeClr val="tx1"/>
            </a:solidFill>
            <a:prstDash val="solid"/>
            <a:round/>
            <a:headEnd type="none" w="med" len="med"/>
            <a:tailEnd type="none" w="med" len="med"/>
          </a:ln>
        </p:spPr>
      </p:cxnSp>
      <p:cxnSp>
        <p:nvCxnSpPr>
          <p:cNvPr id="153" name="肘形连接符 152"/>
          <p:cNvCxnSpPr>
            <a:cxnSpLocks/>
            <a:stCxn id="143" idx="4"/>
          </p:cNvCxnSpPr>
          <p:nvPr/>
        </p:nvCxnSpPr>
        <p:spPr bwMode="auto">
          <a:xfrm rot="16200000" flipH="1">
            <a:off x="3689978" y="3583859"/>
            <a:ext cx="105734" cy="702154"/>
          </a:xfrm>
          <a:prstGeom prst="bentConnector2">
            <a:avLst/>
          </a:prstGeom>
          <a:solidFill>
            <a:schemeClr val="accent1"/>
          </a:solidFill>
          <a:ln w="28575" cap="flat" cmpd="sng" algn="ctr">
            <a:solidFill>
              <a:schemeClr val="tx1"/>
            </a:solidFill>
            <a:prstDash val="solid"/>
            <a:round/>
            <a:headEnd type="none" w="med" len="med"/>
            <a:tailEnd type="none" w="med" len="med"/>
          </a:ln>
        </p:spPr>
      </p:cxnSp>
      <p:cxnSp>
        <p:nvCxnSpPr>
          <p:cNvPr id="158" name="肘形连接符 157"/>
          <p:cNvCxnSpPr>
            <a:cxnSpLocks/>
            <a:stCxn id="145" idx="4"/>
          </p:cNvCxnSpPr>
          <p:nvPr/>
        </p:nvCxnSpPr>
        <p:spPr bwMode="auto">
          <a:xfrm rot="5400000">
            <a:off x="4390760" y="3601958"/>
            <a:ext cx="113773" cy="657919"/>
          </a:xfrm>
          <a:prstGeom prst="bentConnector2">
            <a:avLst/>
          </a:prstGeom>
          <a:solidFill>
            <a:schemeClr val="accent1"/>
          </a:solidFill>
          <a:ln w="28575" cap="flat" cmpd="sng" algn="ctr">
            <a:solidFill>
              <a:schemeClr val="tx1"/>
            </a:solidFill>
            <a:prstDash val="solid"/>
            <a:round/>
            <a:headEnd type="none" w="med" len="med"/>
            <a:tailEnd type="none" w="med" len="med"/>
          </a:ln>
        </p:spPr>
      </p:cxnSp>
      <p:cxnSp>
        <p:nvCxnSpPr>
          <p:cNvPr id="30" name="直接连接符 29">
            <a:extLst>
              <a:ext uri="{FF2B5EF4-FFF2-40B4-BE49-F238E27FC236}">
                <a16:creationId xmlns:a16="http://schemas.microsoft.com/office/drawing/2014/main" id="{7CFDB19B-E642-422E-840A-9E20267A2336}"/>
              </a:ext>
            </a:extLst>
          </p:cNvPr>
          <p:cNvCxnSpPr>
            <a:stCxn id="109" idx="0"/>
            <a:endCxn id="103" idx="4"/>
          </p:cNvCxnSpPr>
          <p:nvPr/>
        </p:nvCxnSpPr>
        <p:spPr bwMode="auto">
          <a:xfrm flipV="1">
            <a:off x="8300414" y="3882069"/>
            <a:ext cx="0" cy="111529"/>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32" name="连接符: 肘形 31">
            <a:extLst>
              <a:ext uri="{FF2B5EF4-FFF2-40B4-BE49-F238E27FC236}">
                <a16:creationId xmlns:a16="http://schemas.microsoft.com/office/drawing/2014/main" id="{9C439A5E-08D9-49F0-8B9D-2406A92FB26A}"/>
              </a:ext>
            </a:extLst>
          </p:cNvPr>
          <p:cNvCxnSpPr>
            <a:cxnSpLocks/>
          </p:cNvCxnSpPr>
          <p:nvPr/>
        </p:nvCxnSpPr>
        <p:spPr bwMode="auto">
          <a:xfrm rot="16200000" flipV="1">
            <a:off x="8716418" y="3512312"/>
            <a:ext cx="64060" cy="896070"/>
          </a:xfrm>
          <a:prstGeom prst="bentConnector2">
            <a:avLst/>
          </a:prstGeom>
          <a:solidFill>
            <a:schemeClr val="accent1"/>
          </a:solidFill>
          <a:ln w="28575" cap="flat" cmpd="sng" algn="ctr">
            <a:solidFill>
              <a:schemeClr val="tx1"/>
            </a:solidFill>
            <a:prstDash val="solid"/>
            <a:round/>
            <a:headEnd type="none" w="med" len="med"/>
            <a:tailEnd type="none" w="med" len="med"/>
          </a:ln>
        </p:spPr>
      </p:cxnSp>
      <p:sp>
        <p:nvSpPr>
          <p:cNvPr id="134" name="流程图: 接点 133">
            <a:extLst>
              <a:ext uri="{FF2B5EF4-FFF2-40B4-BE49-F238E27FC236}">
                <a16:creationId xmlns:a16="http://schemas.microsoft.com/office/drawing/2014/main" id="{CA88F490-A8CC-4166-8EE3-D4A27DDC20D0}"/>
              </a:ext>
            </a:extLst>
          </p:cNvPr>
          <p:cNvSpPr/>
          <p:nvPr/>
        </p:nvSpPr>
        <p:spPr bwMode="auto">
          <a:xfrm>
            <a:off x="7724048" y="4920626"/>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7" name="连接符: 肘形 6">
            <a:extLst>
              <a:ext uri="{FF2B5EF4-FFF2-40B4-BE49-F238E27FC236}">
                <a16:creationId xmlns:a16="http://schemas.microsoft.com/office/drawing/2014/main" id="{2FD077BA-DF23-451C-9350-15593B45B9B5}"/>
              </a:ext>
            </a:extLst>
          </p:cNvPr>
          <p:cNvCxnSpPr>
            <a:stCxn id="134" idx="0"/>
            <a:endCxn id="76" idx="4"/>
          </p:cNvCxnSpPr>
          <p:nvPr/>
        </p:nvCxnSpPr>
        <p:spPr bwMode="auto">
          <a:xfrm rot="5400000" flipH="1" flipV="1">
            <a:off x="7840664" y="4459534"/>
            <a:ext cx="411713" cy="510473"/>
          </a:xfrm>
          <a:prstGeom prst="bentConnector3">
            <a:avLst>
              <a:gd name="adj1" fmla="val 65495"/>
            </a:avLst>
          </a:prstGeom>
          <a:solidFill>
            <a:schemeClr val="accent1"/>
          </a:solidFill>
          <a:ln w="28575" cap="flat" cmpd="sng" algn="ctr">
            <a:solidFill>
              <a:schemeClr val="tx1"/>
            </a:solidFill>
            <a:prstDash val="solid"/>
            <a:round/>
            <a:headEnd type="none" w="med" len="med"/>
            <a:tailEnd type="none" w="med" len="med"/>
          </a:ln>
        </p:spPr>
      </p:cxnSp>
      <p:cxnSp>
        <p:nvCxnSpPr>
          <p:cNvPr id="10" name="连接符: 肘形 9">
            <a:extLst>
              <a:ext uri="{FF2B5EF4-FFF2-40B4-BE49-F238E27FC236}">
                <a16:creationId xmlns:a16="http://schemas.microsoft.com/office/drawing/2014/main" id="{1580FFB4-55AE-4A1C-8C23-B85FB9C3AA25}"/>
              </a:ext>
            </a:extLst>
          </p:cNvPr>
          <p:cNvCxnSpPr>
            <a:cxnSpLocks/>
          </p:cNvCxnSpPr>
          <p:nvPr/>
        </p:nvCxnSpPr>
        <p:spPr bwMode="auto">
          <a:xfrm rot="5400000" flipH="1" flipV="1">
            <a:off x="8279193" y="4005913"/>
            <a:ext cx="432120" cy="1407939"/>
          </a:xfrm>
          <a:prstGeom prst="bentConnector3">
            <a:avLst>
              <a:gd name="adj1" fmla="val 63533"/>
            </a:avLst>
          </a:prstGeom>
          <a:solidFill>
            <a:schemeClr val="accent1"/>
          </a:solidFill>
          <a:ln w="28575" cap="flat" cmpd="sng" algn="ctr">
            <a:solidFill>
              <a:schemeClr val="tx1"/>
            </a:solidFill>
            <a:prstDash val="solid"/>
            <a:round/>
            <a:headEnd type="none" w="med" len="med"/>
            <a:tailEnd type="none" w="med" len="med"/>
          </a:ln>
        </p:spPr>
      </p:cxnSp>
      <p:cxnSp>
        <p:nvCxnSpPr>
          <p:cNvPr id="16" name="连接符: 肘形 15">
            <a:extLst>
              <a:ext uri="{FF2B5EF4-FFF2-40B4-BE49-F238E27FC236}">
                <a16:creationId xmlns:a16="http://schemas.microsoft.com/office/drawing/2014/main" id="{EB6B4F38-38EB-4AEF-99C8-446307B3D9CE}"/>
              </a:ext>
            </a:extLst>
          </p:cNvPr>
          <p:cNvCxnSpPr>
            <a:stCxn id="126" idx="0"/>
            <a:endCxn id="91" idx="6"/>
          </p:cNvCxnSpPr>
          <p:nvPr/>
        </p:nvCxnSpPr>
        <p:spPr bwMode="auto">
          <a:xfrm rot="5400000" flipH="1" flipV="1">
            <a:off x="8746804" y="3960674"/>
            <a:ext cx="1360476" cy="555117"/>
          </a:xfrm>
          <a:prstGeom prst="bentConnector4">
            <a:avLst>
              <a:gd name="adj1" fmla="val 15283"/>
              <a:gd name="adj2" fmla="val 109577"/>
            </a:avLst>
          </a:prstGeom>
          <a:solidFill>
            <a:schemeClr val="accent1"/>
          </a:solidFill>
          <a:ln w="28575" cap="flat" cmpd="sng" algn="ctr">
            <a:solidFill>
              <a:schemeClr val="tx1"/>
            </a:solidFill>
            <a:prstDash val="solid"/>
            <a:round/>
            <a:headEnd type="none" w="med" len="med"/>
            <a:tailEnd type="none" w="med" len="med"/>
          </a:ln>
        </p:spPr>
      </p:cxnSp>
      <p:sp>
        <p:nvSpPr>
          <p:cNvPr id="8" name="矩形 7">
            <a:extLst>
              <a:ext uri="{FF2B5EF4-FFF2-40B4-BE49-F238E27FC236}">
                <a16:creationId xmlns:a16="http://schemas.microsoft.com/office/drawing/2014/main" id="{CD26A135-6C78-418A-B684-1804F4D01FA8}"/>
              </a:ext>
            </a:extLst>
          </p:cNvPr>
          <p:cNvSpPr/>
          <p:nvPr/>
        </p:nvSpPr>
        <p:spPr bwMode="auto">
          <a:xfrm>
            <a:off x="7479602" y="3308167"/>
            <a:ext cx="2178000" cy="525600"/>
          </a:xfrm>
          <a:prstGeom prst="rect">
            <a:avLst/>
          </a:prstGeom>
          <a:solidFill>
            <a:schemeClr val="accent3"/>
          </a:solidFill>
          <a:ln w="9525"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Diagnosis Decider</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91" name="流程图: 接点 90">
            <a:extLst>
              <a:ext uri="{FF2B5EF4-FFF2-40B4-BE49-F238E27FC236}">
                <a16:creationId xmlns:a16="http://schemas.microsoft.com/office/drawing/2014/main" id="{22D07024-E53D-4894-B00D-902B648ED8E9}"/>
              </a:ext>
            </a:extLst>
          </p:cNvPr>
          <p:cNvSpPr/>
          <p:nvPr/>
        </p:nvSpPr>
        <p:spPr bwMode="auto">
          <a:xfrm>
            <a:off x="9610604" y="3506510"/>
            <a:ext cx="93997" cy="102968"/>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03" name="流程图: 接点 102">
            <a:extLst>
              <a:ext uri="{FF2B5EF4-FFF2-40B4-BE49-F238E27FC236}">
                <a16:creationId xmlns:a16="http://schemas.microsoft.com/office/drawing/2014/main" id="{DB1CBFE2-A8F2-4361-A2BF-6FFDBC48E313}"/>
              </a:ext>
            </a:extLst>
          </p:cNvPr>
          <p:cNvSpPr/>
          <p:nvPr/>
        </p:nvSpPr>
        <p:spPr bwMode="auto">
          <a:xfrm>
            <a:off x="8253415" y="3779101"/>
            <a:ext cx="93997" cy="102968"/>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9" name="矩形 8">
            <a:extLst>
              <a:ext uri="{FF2B5EF4-FFF2-40B4-BE49-F238E27FC236}">
                <a16:creationId xmlns:a16="http://schemas.microsoft.com/office/drawing/2014/main" id="{3F6AA0CD-FCAA-4D69-949F-F73C8926A234}"/>
              </a:ext>
            </a:extLst>
          </p:cNvPr>
          <p:cNvSpPr/>
          <p:nvPr/>
        </p:nvSpPr>
        <p:spPr bwMode="auto">
          <a:xfrm>
            <a:off x="7867664" y="4037056"/>
            <a:ext cx="799200" cy="428400"/>
          </a:xfrm>
          <a:prstGeom prst="rect">
            <a:avLst/>
          </a:prstGeom>
          <a:solidFill>
            <a:schemeClr val="accent3"/>
          </a:solidFill>
          <a:ln w="9525"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Diagnosis P1</a:t>
            </a:r>
            <a:endParaRPr kumimoji="0" lang="zh-CN" altLang="en-US" sz="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6" name="流程图: 接点 75">
            <a:extLst>
              <a:ext uri="{FF2B5EF4-FFF2-40B4-BE49-F238E27FC236}">
                <a16:creationId xmlns:a16="http://schemas.microsoft.com/office/drawing/2014/main" id="{A96C2CF0-9B30-40FC-974D-C30EA51DD352}"/>
              </a:ext>
            </a:extLst>
          </p:cNvPr>
          <p:cNvSpPr/>
          <p:nvPr/>
        </p:nvSpPr>
        <p:spPr bwMode="auto">
          <a:xfrm>
            <a:off x="8254758" y="4405945"/>
            <a:ext cx="93997" cy="102968"/>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09" name="流程图: 接点 108">
            <a:extLst>
              <a:ext uri="{FF2B5EF4-FFF2-40B4-BE49-F238E27FC236}">
                <a16:creationId xmlns:a16="http://schemas.microsoft.com/office/drawing/2014/main" id="{D425E0B2-78BC-448E-84FA-A4465628FE23}"/>
              </a:ext>
            </a:extLst>
          </p:cNvPr>
          <p:cNvSpPr/>
          <p:nvPr/>
        </p:nvSpPr>
        <p:spPr bwMode="auto">
          <a:xfrm>
            <a:off x="8253415" y="3993598"/>
            <a:ext cx="93997" cy="102968"/>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85" name="矩形 84">
            <a:extLst>
              <a:ext uri="{FF2B5EF4-FFF2-40B4-BE49-F238E27FC236}">
                <a16:creationId xmlns:a16="http://schemas.microsoft.com/office/drawing/2014/main" id="{9F6AC543-1183-4884-B21A-D8ADEE3868BE}"/>
              </a:ext>
            </a:extLst>
          </p:cNvPr>
          <p:cNvSpPr/>
          <p:nvPr/>
        </p:nvSpPr>
        <p:spPr bwMode="auto">
          <a:xfrm>
            <a:off x="8777579" y="4037056"/>
            <a:ext cx="799200" cy="428400"/>
          </a:xfrm>
          <a:prstGeom prst="rect">
            <a:avLst/>
          </a:prstGeom>
          <a:solidFill>
            <a:schemeClr val="accent3"/>
          </a:solidFill>
          <a:ln w="9525"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Diagnosis P2</a:t>
            </a:r>
            <a:endParaRPr kumimoji="0" lang="zh-CN" altLang="en-US" sz="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18" name="流程图: 接点 117">
            <a:extLst>
              <a:ext uri="{FF2B5EF4-FFF2-40B4-BE49-F238E27FC236}">
                <a16:creationId xmlns:a16="http://schemas.microsoft.com/office/drawing/2014/main" id="{02094BA0-B85C-4258-9BAF-DB9101458FE0}"/>
              </a:ext>
            </a:extLst>
          </p:cNvPr>
          <p:cNvSpPr/>
          <p:nvPr/>
        </p:nvSpPr>
        <p:spPr bwMode="auto">
          <a:xfrm>
            <a:off x="9149484" y="3982217"/>
            <a:ext cx="93997" cy="102968"/>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7" name="流程图: 接点 76">
            <a:extLst>
              <a:ext uri="{FF2B5EF4-FFF2-40B4-BE49-F238E27FC236}">
                <a16:creationId xmlns:a16="http://schemas.microsoft.com/office/drawing/2014/main" id="{2AF5994C-5495-4D9B-8AF7-6108F38A5E8B}"/>
              </a:ext>
            </a:extLst>
          </p:cNvPr>
          <p:cNvSpPr/>
          <p:nvPr/>
        </p:nvSpPr>
        <p:spPr bwMode="auto">
          <a:xfrm>
            <a:off x="9152224" y="4385538"/>
            <a:ext cx="93997" cy="102968"/>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 name="矩形: 圆角 3">
            <a:extLst>
              <a:ext uri="{FF2B5EF4-FFF2-40B4-BE49-F238E27FC236}">
                <a16:creationId xmlns:a16="http://schemas.microsoft.com/office/drawing/2014/main" id="{11A9BEE5-D2C6-4375-B8D3-291FD97EA26A}"/>
              </a:ext>
            </a:extLst>
          </p:cNvPr>
          <p:cNvSpPr/>
          <p:nvPr/>
        </p:nvSpPr>
        <p:spPr bwMode="auto">
          <a:xfrm>
            <a:off x="1172598" y="4472359"/>
            <a:ext cx="384365" cy="278296"/>
          </a:xfrm>
          <a:prstGeom prst="roundRect">
            <a:avLst/>
          </a:prstGeom>
          <a:solidFill>
            <a:schemeClr val="accent2"/>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t1</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90" name="矩形: 圆角 89">
            <a:extLst>
              <a:ext uri="{FF2B5EF4-FFF2-40B4-BE49-F238E27FC236}">
                <a16:creationId xmlns:a16="http://schemas.microsoft.com/office/drawing/2014/main" id="{BC108892-1340-45BC-82FE-238C5C88C42E}"/>
              </a:ext>
            </a:extLst>
          </p:cNvPr>
          <p:cNvSpPr/>
          <p:nvPr/>
        </p:nvSpPr>
        <p:spPr bwMode="auto">
          <a:xfrm>
            <a:off x="3043341" y="4563292"/>
            <a:ext cx="384365" cy="278296"/>
          </a:xfrm>
          <a:prstGeom prst="roundRect">
            <a:avLst/>
          </a:prstGeom>
          <a:solidFill>
            <a:schemeClr val="accent2"/>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p1</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93" name="矩形: 圆角 92">
            <a:extLst>
              <a:ext uri="{FF2B5EF4-FFF2-40B4-BE49-F238E27FC236}">
                <a16:creationId xmlns:a16="http://schemas.microsoft.com/office/drawing/2014/main" id="{20C5F9F5-9344-45BA-8836-E2330DA45131}"/>
              </a:ext>
            </a:extLst>
          </p:cNvPr>
          <p:cNvSpPr/>
          <p:nvPr/>
        </p:nvSpPr>
        <p:spPr bwMode="auto">
          <a:xfrm>
            <a:off x="6044048" y="4132933"/>
            <a:ext cx="384365" cy="278296"/>
          </a:xfrm>
          <a:prstGeom prst="roundRect">
            <a:avLst/>
          </a:prstGeom>
          <a:solidFill>
            <a:schemeClr val="accent2"/>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c1</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97" name="矩形: 圆角 96">
            <a:extLst>
              <a:ext uri="{FF2B5EF4-FFF2-40B4-BE49-F238E27FC236}">
                <a16:creationId xmlns:a16="http://schemas.microsoft.com/office/drawing/2014/main" id="{6DABE2EC-061F-4ED9-962A-EBAEAAE9B956}"/>
              </a:ext>
            </a:extLst>
          </p:cNvPr>
          <p:cNvSpPr/>
          <p:nvPr/>
        </p:nvSpPr>
        <p:spPr bwMode="auto">
          <a:xfrm>
            <a:off x="7599100" y="2958013"/>
            <a:ext cx="384365" cy="278296"/>
          </a:xfrm>
          <a:prstGeom prst="roundRect">
            <a:avLst/>
          </a:prstGeom>
          <a:solidFill>
            <a:schemeClr val="accent2"/>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c2</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99" name="矩形: 圆角 98">
            <a:extLst>
              <a:ext uri="{FF2B5EF4-FFF2-40B4-BE49-F238E27FC236}">
                <a16:creationId xmlns:a16="http://schemas.microsoft.com/office/drawing/2014/main" id="{8522BDEF-B696-4A14-A045-AA958EEDCC89}"/>
              </a:ext>
            </a:extLst>
          </p:cNvPr>
          <p:cNvSpPr/>
          <p:nvPr/>
        </p:nvSpPr>
        <p:spPr bwMode="auto">
          <a:xfrm>
            <a:off x="4761777" y="5186959"/>
            <a:ext cx="419227" cy="244599"/>
          </a:xfrm>
          <a:prstGeom prst="roundRect">
            <a:avLst/>
          </a:prstGeom>
          <a:solidFill>
            <a:schemeClr val="bg1"/>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ct1</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01" name="矩形: 圆角 100">
            <a:extLst>
              <a:ext uri="{FF2B5EF4-FFF2-40B4-BE49-F238E27FC236}">
                <a16:creationId xmlns:a16="http://schemas.microsoft.com/office/drawing/2014/main" id="{60B152A6-C5C9-4128-8B6E-693E51F6C803}"/>
              </a:ext>
            </a:extLst>
          </p:cNvPr>
          <p:cNvSpPr/>
          <p:nvPr/>
        </p:nvSpPr>
        <p:spPr bwMode="auto">
          <a:xfrm>
            <a:off x="6861583" y="5012339"/>
            <a:ext cx="419227" cy="244599"/>
          </a:xfrm>
          <a:prstGeom prst="roundRect">
            <a:avLst/>
          </a:prstGeom>
          <a:solidFill>
            <a:schemeClr val="bg1"/>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ct2</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02" name="矩形: 圆角 101">
            <a:extLst>
              <a:ext uri="{FF2B5EF4-FFF2-40B4-BE49-F238E27FC236}">
                <a16:creationId xmlns:a16="http://schemas.microsoft.com/office/drawing/2014/main" id="{440E9AF3-7BC2-4CBE-86C3-53CE66693F3A}"/>
              </a:ext>
            </a:extLst>
          </p:cNvPr>
          <p:cNvSpPr/>
          <p:nvPr/>
        </p:nvSpPr>
        <p:spPr bwMode="auto">
          <a:xfrm>
            <a:off x="1875244" y="2521361"/>
            <a:ext cx="419227" cy="244599"/>
          </a:xfrm>
          <a:prstGeom prst="roundRect">
            <a:avLst/>
          </a:prstGeom>
          <a:solidFill>
            <a:schemeClr val="bg1"/>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ct3</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20" name="矩形: 圆角 119">
            <a:extLst>
              <a:ext uri="{FF2B5EF4-FFF2-40B4-BE49-F238E27FC236}">
                <a16:creationId xmlns:a16="http://schemas.microsoft.com/office/drawing/2014/main" id="{5478A354-42FA-4C36-A05F-4ECA89237043}"/>
              </a:ext>
            </a:extLst>
          </p:cNvPr>
          <p:cNvSpPr/>
          <p:nvPr/>
        </p:nvSpPr>
        <p:spPr bwMode="auto">
          <a:xfrm>
            <a:off x="406151" y="2518541"/>
            <a:ext cx="419227" cy="244599"/>
          </a:xfrm>
          <a:prstGeom prst="roundRect">
            <a:avLst/>
          </a:prstGeom>
          <a:solidFill>
            <a:schemeClr val="bg1"/>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ct4</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893336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0"/>
                                        </p:tgtEl>
                                        <p:attrNameLst>
                                          <p:attrName>style.visibility</p:attrName>
                                        </p:attrNameLst>
                                      </p:cBhvr>
                                      <p:to>
                                        <p:strVal val="visible"/>
                                      </p:to>
                                    </p:set>
                                    <p:anim calcmode="lin" valueType="num">
                                      <p:cBhvr additive="base">
                                        <p:cTn id="11" dur="500" fill="hold"/>
                                        <p:tgtEl>
                                          <p:spTgt spid="90"/>
                                        </p:tgtEl>
                                        <p:attrNameLst>
                                          <p:attrName>ppt_x</p:attrName>
                                        </p:attrNameLst>
                                      </p:cBhvr>
                                      <p:tavLst>
                                        <p:tav tm="0">
                                          <p:val>
                                            <p:strVal val="#ppt_x"/>
                                          </p:val>
                                        </p:tav>
                                        <p:tav tm="100000">
                                          <p:val>
                                            <p:strVal val="#ppt_x"/>
                                          </p:val>
                                        </p:tav>
                                      </p:tavLst>
                                    </p:anim>
                                    <p:anim calcmode="lin" valueType="num">
                                      <p:cBhvr additive="base">
                                        <p:cTn id="12" dur="500" fill="hold"/>
                                        <p:tgtEl>
                                          <p:spTgt spid="9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3"/>
                                        </p:tgtEl>
                                        <p:attrNameLst>
                                          <p:attrName>style.visibility</p:attrName>
                                        </p:attrNameLst>
                                      </p:cBhvr>
                                      <p:to>
                                        <p:strVal val="visible"/>
                                      </p:to>
                                    </p:set>
                                    <p:anim calcmode="lin" valueType="num">
                                      <p:cBhvr additive="base">
                                        <p:cTn id="15" dur="500" fill="hold"/>
                                        <p:tgtEl>
                                          <p:spTgt spid="93"/>
                                        </p:tgtEl>
                                        <p:attrNameLst>
                                          <p:attrName>ppt_x</p:attrName>
                                        </p:attrNameLst>
                                      </p:cBhvr>
                                      <p:tavLst>
                                        <p:tav tm="0">
                                          <p:val>
                                            <p:strVal val="#ppt_x"/>
                                          </p:val>
                                        </p:tav>
                                        <p:tav tm="100000">
                                          <p:val>
                                            <p:strVal val="#ppt_x"/>
                                          </p:val>
                                        </p:tav>
                                      </p:tavLst>
                                    </p:anim>
                                    <p:anim calcmode="lin" valueType="num">
                                      <p:cBhvr additive="base">
                                        <p:cTn id="16" dur="500" fill="hold"/>
                                        <p:tgtEl>
                                          <p:spTgt spid="9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7"/>
                                        </p:tgtEl>
                                        <p:attrNameLst>
                                          <p:attrName>style.visibility</p:attrName>
                                        </p:attrNameLst>
                                      </p:cBhvr>
                                      <p:to>
                                        <p:strVal val="visible"/>
                                      </p:to>
                                    </p:set>
                                    <p:anim calcmode="lin" valueType="num">
                                      <p:cBhvr additive="base">
                                        <p:cTn id="19" dur="500" fill="hold"/>
                                        <p:tgtEl>
                                          <p:spTgt spid="97"/>
                                        </p:tgtEl>
                                        <p:attrNameLst>
                                          <p:attrName>ppt_x</p:attrName>
                                        </p:attrNameLst>
                                      </p:cBhvr>
                                      <p:tavLst>
                                        <p:tav tm="0">
                                          <p:val>
                                            <p:strVal val="#ppt_x"/>
                                          </p:val>
                                        </p:tav>
                                        <p:tav tm="100000">
                                          <p:val>
                                            <p:strVal val="#ppt_x"/>
                                          </p:val>
                                        </p:tav>
                                      </p:tavLst>
                                    </p:anim>
                                    <p:anim calcmode="lin" valueType="num">
                                      <p:cBhvr additive="base">
                                        <p:cTn id="20" dur="500" fill="hold"/>
                                        <p:tgtEl>
                                          <p:spTgt spid="9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0"/>
                                        </p:tgtEl>
                                        <p:attrNameLst>
                                          <p:attrName>style.visibility</p:attrName>
                                        </p:attrNameLst>
                                      </p:cBhvr>
                                      <p:to>
                                        <p:strVal val="visible"/>
                                      </p:to>
                                    </p:set>
                                    <p:anim calcmode="lin" valueType="num">
                                      <p:cBhvr additive="base">
                                        <p:cTn id="25" dur="500" fill="hold"/>
                                        <p:tgtEl>
                                          <p:spTgt spid="120"/>
                                        </p:tgtEl>
                                        <p:attrNameLst>
                                          <p:attrName>ppt_x</p:attrName>
                                        </p:attrNameLst>
                                      </p:cBhvr>
                                      <p:tavLst>
                                        <p:tav tm="0">
                                          <p:val>
                                            <p:strVal val="#ppt_x"/>
                                          </p:val>
                                        </p:tav>
                                        <p:tav tm="100000">
                                          <p:val>
                                            <p:strVal val="#ppt_x"/>
                                          </p:val>
                                        </p:tav>
                                      </p:tavLst>
                                    </p:anim>
                                    <p:anim calcmode="lin" valueType="num">
                                      <p:cBhvr additive="base">
                                        <p:cTn id="26" dur="500" fill="hold"/>
                                        <p:tgtEl>
                                          <p:spTgt spid="120"/>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02"/>
                                        </p:tgtEl>
                                        <p:attrNameLst>
                                          <p:attrName>style.visibility</p:attrName>
                                        </p:attrNameLst>
                                      </p:cBhvr>
                                      <p:to>
                                        <p:strVal val="visible"/>
                                      </p:to>
                                    </p:set>
                                    <p:anim calcmode="lin" valueType="num">
                                      <p:cBhvr additive="base">
                                        <p:cTn id="29" dur="500" fill="hold"/>
                                        <p:tgtEl>
                                          <p:spTgt spid="102"/>
                                        </p:tgtEl>
                                        <p:attrNameLst>
                                          <p:attrName>ppt_x</p:attrName>
                                        </p:attrNameLst>
                                      </p:cBhvr>
                                      <p:tavLst>
                                        <p:tav tm="0">
                                          <p:val>
                                            <p:strVal val="#ppt_x"/>
                                          </p:val>
                                        </p:tav>
                                        <p:tav tm="100000">
                                          <p:val>
                                            <p:strVal val="#ppt_x"/>
                                          </p:val>
                                        </p:tav>
                                      </p:tavLst>
                                    </p:anim>
                                    <p:anim calcmode="lin" valueType="num">
                                      <p:cBhvr additive="base">
                                        <p:cTn id="30" dur="500" fill="hold"/>
                                        <p:tgtEl>
                                          <p:spTgt spid="102"/>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99"/>
                                        </p:tgtEl>
                                        <p:attrNameLst>
                                          <p:attrName>style.visibility</p:attrName>
                                        </p:attrNameLst>
                                      </p:cBhvr>
                                      <p:to>
                                        <p:strVal val="visible"/>
                                      </p:to>
                                    </p:set>
                                    <p:anim calcmode="lin" valueType="num">
                                      <p:cBhvr additive="base">
                                        <p:cTn id="33" dur="500" fill="hold"/>
                                        <p:tgtEl>
                                          <p:spTgt spid="99"/>
                                        </p:tgtEl>
                                        <p:attrNameLst>
                                          <p:attrName>ppt_x</p:attrName>
                                        </p:attrNameLst>
                                      </p:cBhvr>
                                      <p:tavLst>
                                        <p:tav tm="0">
                                          <p:val>
                                            <p:strVal val="#ppt_x"/>
                                          </p:val>
                                        </p:tav>
                                        <p:tav tm="100000">
                                          <p:val>
                                            <p:strVal val="#ppt_x"/>
                                          </p:val>
                                        </p:tav>
                                      </p:tavLst>
                                    </p:anim>
                                    <p:anim calcmode="lin" valueType="num">
                                      <p:cBhvr additive="base">
                                        <p:cTn id="34" dur="500" fill="hold"/>
                                        <p:tgtEl>
                                          <p:spTgt spid="99"/>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01"/>
                                        </p:tgtEl>
                                        <p:attrNameLst>
                                          <p:attrName>style.visibility</p:attrName>
                                        </p:attrNameLst>
                                      </p:cBhvr>
                                      <p:to>
                                        <p:strVal val="visible"/>
                                      </p:to>
                                    </p:set>
                                    <p:anim calcmode="lin" valueType="num">
                                      <p:cBhvr additive="base">
                                        <p:cTn id="37" dur="500" fill="hold"/>
                                        <p:tgtEl>
                                          <p:spTgt spid="101"/>
                                        </p:tgtEl>
                                        <p:attrNameLst>
                                          <p:attrName>ppt_x</p:attrName>
                                        </p:attrNameLst>
                                      </p:cBhvr>
                                      <p:tavLst>
                                        <p:tav tm="0">
                                          <p:val>
                                            <p:strVal val="#ppt_x"/>
                                          </p:val>
                                        </p:tav>
                                        <p:tav tm="100000">
                                          <p:val>
                                            <p:strVal val="#ppt_x"/>
                                          </p:val>
                                        </p:tav>
                                      </p:tavLst>
                                    </p:anim>
                                    <p:anim calcmode="lin" valueType="num">
                                      <p:cBhvr additive="base">
                                        <p:cTn id="38" dur="500" fill="hold"/>
                                        <p:tgtEl>
                                          <p:spTgt spid="1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0" grpId="0" animBg="1"/>
      <p:bldP spid="93" grpId="0" animBg="1"/>
      <p:bldP spid="97" grpId="0" animBg="1"/>
      <p:bldP spid="99" grpId="0" animBg="1"/>
      <p:bldP spid="101" grpId="0" animBg="1"/>
      <p:bldP spid="102" grpId="0" animBg="1"/>
      <p:bldP spid="12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Compound Example</a:t>
            </a:r>
            <a:endParaRPr lang="zh-CN" altLang="en-US"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7E007417-286F-4DE0-B166-6BB140729D31}"/>
              </a:ext>
            </a:extLst>
          </p:cNvPr>
          <p:cNvPicPr>
            <a:picLocks noChangeAspect="1"/>
          </p:cNvPicPr>
          <p:nvPr/>
        </p:nvPicPr>
        <p:blipFill>
          <a:blip r:embed="rId3"/>
          <a:stretch>
            <a:fillRect/>
          </a:stretch>
        </p:blipFill>
        <p:spPr>
          <a:xfrm>
            <a:off x="4902022" y="2151474"/>
            <a:ext cx="4730993" cy="1955901"/>
          </a:xfrm>
          <a:prstGeom prst="rect">
            <a:avLst/>
          </a:prstGeom>
        </p:spPr>
      </p:pic>
      <p:sp>
        <p:nvSpPr>
          <p:cNvPr id="6" name="矩形 5">
            <a:extLst>
              <a:ext uri="{FF2B5EF4-FFF2-40B4-BE49-F238E27FC236}">
                <a16:creationId xmlns:a16="http://schemas.microsoft.com/office/drawing/2014/main" id="{0A14562A-E538-45E9-B79B-39299AF6179D}"/>
              </a:ext>
            </a:extLst>
          </p:cNvPr>
          <p:cNvSpPr/>
          <p:nvPr/>
        </p:nvSpPr>
        <p:spPr bwMode="auto">
          <a:xfrm>
            <a:off x="1197108" y="2445779"/>
            <a:ext cx="2518912" cy="2080822"/>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6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 name="流程图: 接点 6">
            <a:extLst>
              <a:ext uri="{FF2B5EF4-FFF2-40B4-BE49-F238E27FC236}">
                <a16:creationId xmlns:a16="http://schemas.microsoft.com/office/drawing/2014/main" id="{EDB28B57-CA06-4432-9E09-F27BE9F91C79}"/>
              </a:ext>
            </a:extLst>
          </p:cNvPr>
          <p:cNvSpPr/>
          <p:nvPr/>
        </p:nvSpPr>
        <p:spPr bwMode="auto">
          <a:xfrm>
            <a:off x="2993868" y="4476839"/>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8" name="文本框 7">
            <a:extLst>
              <a:ext uri="{FF2B5EF4-FFF2-40B4-BE49-F238E27FC236}">
                <a16:creationId xmlns:a16="http://schemas.microsoft.com/office/drawing/2014/main" id="{00E57E92-E63F-4F0E-BCDE-866DF182F6DA}"/>
              </a:ext>
            </a:extLst>
          </p:cNvPr>
          <p:cNvSpPr txBox="1"/>
          <p:nvPr/>
        </p:nvSpPr>
        <p:spPr>
          <a:xfrm>
            <a:off x="2647299" y="2487092"/>
            <a:ext cx="623889" cy="2616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100" dirty="0">
                <a:solidFill>
                  <a:prstClr val="black"/>
                </a:solidFill>
              </a:rPr>
              <a:t>output</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9" name="文本框 8">
            <a:extLst>
              <a:ext uri="{FF2B5EF4-FFF2-40B4-BE49-F238E27FC236}">
                <a16:creationId xmlns:a16="http://schemas.microsoft.com/office/drawing/2014/main" id="{CAE896B1-4955-4CA1-8EDD-3944CF96E652}"/>
              </a:ext>
            </a:extLst>
          </p:cNvPr>
          <p:cNvSpPr txBox="1"/>
          <p:nvPr/>
        </p:nvSpPr>
        <p:spPr>
          <a:xfrm>
            <a:off x="1324988" y="4197501"/>
            <a:ext cx="1031051" cy="2616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receiveMean</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0" name="文本框 9">
            <a:extLst>
              <a:ext uri="{FF2B5EF4-FFF2-40B4-BE49-F238E27FC236}">
                <a16:creationId xmlns:a16="http://schemas.microsoft.com/office/drawing/2014/main" id="{1B8517B0-F9DA-4F9D-8338-3620E484C802}"/>
              </a:ext>
            </a:extLst>
          </p:cNvPr>
          <p:cNvSpPr txBox="1"/>
          <p:nvPr/>
        </p:nvSpPr>
        <p:spPr>
          <a:xfrm>
            <a:off x="2578484" y="4249016"/>
            <a:ext cx="898003" cy="2616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receiveBIT</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2" name="流程图: 接点 11">
            <a:extLst>
              <a:ext uri="{FF2B5EF4-FFF2-40B4-BE49-F238E27FC236}">
                <a16:creationId xmlns:a16="http://schemas.microsoft.com/office/drawing/2014/main" id="{ED610E02-21C6-4BB4-9C47-D5A5520C5BCD}"/>
              </a:ext>
            </a:extLst>
          </p:cNvPr>
          <p:cNvSpPr/>
          <p:nvPr/>
        </p:nvSpPr>
        <p:spPr bwMode="auto">
          <a:xfrm>
            <a:off x="2926632" y="2361070"/>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14" name="直接连接符 13">
            <a:extLst>
              <a:ext uri="{FF2B5EF4-FFF2-40B4-BE49-F238E27FC236}">
                <a16:creationId xmlns:a16="http://schemas.microsoft.com/office/drawing/2014/main" id="{9C972A46-41D4-40A0-8B21-36DFEAC90ECF}"/>
              </a:ext>
            </a:extLst>
          </p:cNvPr>
          <p:cNvCxnSpPr>
            <a:stCxn id="25" idx="0"/>
            <a:endCxn id="22" idx="4"/>
          </p:cNvCxnSpPr>
          <p:nvPr/>
        </p:nvCxnSpPr>
        <p:spPr bwMode="auto">
          <a:xfrm flipV="1">
            <a:off x="2212034" y="3440438"/>
            <a:ext cx="0" cy="111529"/>
          </a:xfrm>
          <a:prstGeom prst="line">
            <a:avLst/>
          </a:prstGeom>
          <a:solidFill>
            <a:schemeClr val="accent1"/>
          </a:solidFill>
          <a:ln w="28575" cap="flat" cmpd="sng" algn="ctr">
            <a:solidFill>
              <a:srgbClr val="FFC000"/>
            </a:solidFill>
            <a:prstDash val="solid"/>
            <a:round/>
            <a:headEnd type="none" w="med" len="med"/>
            <a:tailEnd type="none" w="med" len="med"/>
          </a:ln>
        </p:spPr>
      </p:cxnSp>
      <p:cxnSp>
        <p:nvCxnSpPr>
          <p:cNvPr id="15" name="连接符: 肘形 14">
            <a:extLst>
              <a:ext uri="{FF2B5EF4-FFF2-40B4-BE49-F238E27FC236}">
                <a16:creationId xmlns:a16="http://schemas.microsoft.com/office/drawing/2014/main" id="{2D444C40-EEF2-4CCD-9843-E636A6D549BD}"/>
              </a:ext>
            </a:extLst>
          </p:cNvPr>
          <p:cNvCxnSpPr>
            <a:cxnSpLocks/>
          </p:cNvCxnSpPr>
          <p:nvPr/>
        </p:nvCxnSpPr>
        <p:spPr bwMode="auto">
          <a:xfrm rot="16200000" flipV="1">
            <a:off x="2628038" y="3070681"/>
            <a:ext cx="64060" cy="896070"/>
          </a:xfrm>
          <a:prstGeom prst="bentConnector2">
            <a:avLst/>
          </a:prstGeom>
          <a:solidFill>
            <a:schemeClr val="accent1"/>
          </a:solidFill>
          <a:ln w="28575" cap="flat" cmpd="sng" algn="ctr">
            <a:solidFill>
              <a:srgbClr val="FFC000"/>
            </a:solidFill>
            <a:prstDash val="solid"/>
            <a:round/>
            <a:headEnd type="none" w="med" len="med"/>
            <a:tailEnd type="none" w="med" len="med"/>
          </a:ln>
        </p:spPr>
      </p:cxnSp>
      <p:cxnSp>
        <p:nvCxnSpPr>
          <p:cNvPr id="17" name="连接符: 肘形 16">
            <a:extLst>
              <a:ext uri="{FF2B5EF4-FFF2-40B4-BE49-F238E27FC236}">
                <a16:creationId xmlns:a16="http://schemas.microsoft.com/office/drawing/2014/main" id="{E9340B4E-92C2-41F4-9EFC-95E02F6340A9}"/>
              </a:ext>
            </a:extLst>
          </p:cNvPr>
          <p:cNvCxnSpPr>
            <a:stCxn id="16" idx="0"/>
            <a:endCxn id="24" idx="4"/>
          </p:cNvCxnSpPr>
          <p:nvPr/>
        </p:nvCxnSpPr>
        <p:spPr bwMode="auto">
          <a:xfrm rot="5400000" flipH="1" flipV="1">
            <a:off x="1752284" y="4017903"/>
            <a:ext cx="411713" cy="510473"/>
          </a:xfrm>
          <a:prstGeom prst="bentConnector3">
            <a:avLst>
              <a:gd name="adj1" fmla="val 65495"/>
            </a:avLst>
          </a:prstGeom>
          <a:solidFill>
            <a:schemeClr val="accent1"/>
          </a:solidFill>
          <a:ln w="28575" cap="flat" cmpd="sng" algn="ctr">
            <a:solidFill>
              <a:srgbClr val="00B0F0"/>
            </a:solidFill>
            <a:prstDash val="solid"/>
            <a:round/>
            <a:headEnd type="none" w="med" len="med"/>
            <a:tailEnd type="none" w="med" len="med"/>
          </a:ln>
        </p:spPr>
      </p:cxnSp>
      <p:cxnSp>
        <p:nvCxnSpPr>
          <p:cNvPr id="18" name="连接符: 肘形 17">
            <a:extLst>
              <a:ext uri="{FF2B5EF4-FFF2-40B4-BE49-F238E27FC236}">
                <a16:creationId xmlns:a16="http://schemas.microsoft.com/office/drawing/2014/main" id="{8C3B8C7B-3699-4B17-9F91-BA116286C627}"/>
              </a:ext>
            </a:extLst>
          </p:cNvPr>
          <p:cNvCxnSpPr>
            <a:cxnSpLocks/>
          </p:cNvCxnSpPr>
          <p:nvPr/>
        </p:nvCxnSpPr>
        <p:spPr bwMode="auto">
          <a:xfrm rot="5400000" flipH="1" flipV="1">
            <a:off x="2190813" y="3564282"/>
            <a:ext cx="432120" cy="1407939"/>
          </a:xfrm>
          <a:prstGeom prst="bentConnector3">
            <a:avLst>
              <a:gd name="adj1" fmla="val 63533"/>
            </a:avLst>
          </a:prstGeom>
          <a:solidFill>
            <a:schemeClr val="accent1"/>
          </a:solidFill>
          <a:ln w="28575" cap="flat" cmpd="sng" algn="ctr">
            <a:solidFill>
              <a:srgbClr val="00B0F0"/>
            </a:solidFill>
            <a:prstDash val="solid"/>
            <a:round/>
            <a:headEnd type="none" w="med" len="med"/>
            <a:tailEnd type="none" w="med" len="med"/>
          </a:ln>
        </p:spPr>
      </p:cxnSp>
      <p:cxnSp>
        <p:nvCxnSpPr>
          <p:cNvPr id="19" name="连接符: 肘形 18">
            <a:extLst>
              <a:ext uri="{FF2B5EF4-FFF2-40B4-BE49-F238E27FC236}">
                <a16:creationId xmlns:a16="http://schemas.microsoft.com/office/drawing/2014/main" id="{8CC1873C-7030-4F56-B14D-E3EDCBFD7C90}"/>
              </a:ext>
            </a:extLst>
          </p:cNvPr>
          <p:cNvCxnSpPr>
            <a:stCxn id="7" idx="0"/>
            <a:endCxn id="21" idx="6"/>
          </p:cNvCxnSpPr>
          <p:nvPr/>
        </p:nvCxnSpPr>
        <p:spPr bwMode="auto">
          <a:xfrm rot="5400000" flipH="1" flipV="1">
            <a:off x="2658424" y="3519043"/>
            <a:ext cx="1360476" cy="555117"/>
          </a:xfrm>
          <a:prstGeom prst="bentConnector4">
            <a:avLst>
              <a:gd name="adj1" fmla="val 15283"/>
              <a:gd name="adj2" fmla="val 109577"/>
            </a:avLst>
          </a:prstGeom>
          <a:solidFill>
            <a:schemeClr val="accent1"/>
          </a:solidFill>
          <a:ln w="28575" cap="flat" cmpd="sng" algn="ctr">
            <a:solidFill>
              <a:srgbClr val="FF0000"/>
            </a:solidFill>
            <a:prstDash val="solid"/>
            <a:round/>
            <a:headEnd type="none" w="med" len="med"/>
            <a:tailEnd type="none" w="med" len="med"/>
          </a:ln>
        </p:spPr>
      </p:cxnSp>
      <p:sp>
        <p:nvSpPr>
          <p:cNvPr id="20" name="矩形 19">
            <a:extLst>
              <a:ext uri="{FF2B5EF4-FFF2-40B4-BE49-F238E27FC236}">
                <a16:creationId xmlns:a16="http://schemas.microsoft.com/office/drawing/2014/main" id="{75B37EA1-D81E-4802-8EEE-0D4DFEFF6C51}"/>
              </a:ext>
            </a:extLst>
          </p:cNvPr>
          <p:cNvSpPr/>
          <p:nvPr/>
        </p:nvSpPr>
        <p:spPr bwMode="auto">
          <a:xfrm>
            <a:off x="1391222" y="2866536"/>
            <a:ext cx="2178000" cy="525600"/>
          </a:xfrm>
          <a:prstGeom prst="rect">
            <a:avLst/>
          </a:prstGeom>
          <a:solidFill>
            <a:schemeClr val="accent3"/>
          </a:solidFill>
          <a:ln w="9525"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Diagnosis Decider</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1" name="流程图: 接点 20">
            <a:extLst>
              <a:ext uri="{FF2B5EF4-FFF2-40B4-BE49-F238E27FC236}">
                <a16:creationId xmlns:a16="http://schemas.microsoft.com/office/drawing/2014/main" id="{82AE6193-8B3F-4EFC-8953-D09A24F11A19}"/>
              </a:ext>
            </a:extLst>
          </p:cNvPr>
          <p:cNvSpPr/>
          <p:nvPr/>
        </p:nvSpPr>
        <p:spPr bwMode="auto">
          <a:xfrm>
            <a:off x="3522224" y="3064879"/>
            <a:ext cx="93997" cy="102968"/>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2" name="流程图: 接点 21">
            <a:extLst>
              <a:ext uri="{FF2B5EF4-FFF2-40B4-BE49-F238E27FC236}">
                <a16:creationId xmlns:a16="http://schemas.microsoft.com/office/drawing/2014/main" id="{B158A9CB-6C04-45D5-922E-BA1EC308915F}"/>
              </a:ext>
            </a:extLst>
          </p:cNvPr>
          <p:cNvSpPr/>
          <p:nvPr/>
        </p:nvSpPr>
        <p:spPr bwMode="auto">
          <a:xfrm>
            <a:off x="2165035" y="3337470"/>
            <a:ext cx="93997" cy="102968"/>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3" name="矩形 22">
            <a:extLst>
              <a:ext uri="{FF2B5EF4-FFF2-40B4-BE49-F238E27FC236}">
                <a16:creationId xmlns:a16="http://schemas.microsoft.com/office/drawing/2014/main" id="{CD601260-CB01-4693-9779-4713B1E048CE}"/>
              </a:ext>
            </a:extLst>
          </p:cNvPr>
          <p:cNvSpPr/>
          <p:nvPr/>
        </p:nvSpPr>
        <p:spPr bwMode="auto">
          <a:xfrm>
            <a:off x="1779284" y="3595425"/>
            <a:ext cx="799200" cy="428400"/>
          </a:xfrm>
          <a:prstGeom prst="rect">
            <a:avLst/>
          </a:prstGeom>
          <a:solidFill>
            <a:schemeClr val="accent3"/>
          </a:solidFill>
          <a:ln w="9525"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Diagnosis P1</a:t>
            </a:r>
            <a:endParaRPr kumimoji="0" lang="zh-CN" altLang="en-US" sz="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4" name="流程图: 接点 23">
            <a:extLst>
              <a:ext uri="{FF2B5EF4-FFF2-40B4-BE49-F238E27FC236}">
                <a16:creationId xmlns:a16="http://schemas.microsoft.com/office/drawing/2014/main" id="{9F9E4334-A632-482B-9642-6F641751A985}"/>
              </a:ext>
            </a:extLst>
          </p:cNvPr>
          <p:cNvSpPr/>
          <p:nvPr/>
        </p:nvSpPr>
        <p:spPr bwMode="auto">
          <a:xfrm>
            <a:off x="2166378" y="3964314"/>
            <a:ext cx="93997" cy="102968"/>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5" name="流程图: 接点 24">
            <a:extLst>
              <a:ext uri="{FF2B5EF4-FFF2-40B4-BE49-F238E27FC236}">
                <a16:creationId xmlns:a16="http://schemas.microsoft.com/office/drawing/2014/main" id="{2E5A1AAA-9A44-4A9E-BA9A-288B427DDCBE}"/>
              </a:ext>
            </a:extLst>
          </p:cNvPr>
          <p:cNvSpPr/>
          <p:nvPr/>
        </p:nvSpPr>
        <p:spPr bwMode="auto">
          <a:xfrm>
            <a:off x="2165035" y="3551967"/>
            <a:ext cx="93997" cy="102968"/>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6" name="矩形 25">
            <a:extLst>
              <a:ext uri="{FF2B5EF4-FFF2-40B4-BE49-F238E27FC236}">
                <a16:creationId xmlns:a16="http://schemas.microsoft.com/office/drawing/2014/main" id="{96AB8EE6-C9E1-4B0E-81F8-7AE94FC4F190}"/>
              </a:ext>
            </a:extLst>
          </p:cNvPr>
          <p:cNvSpPr/>
          <p:nvPr/>
        </p:nvSpPr>
        <p:spPr bwMode="auto">
          <a:xfrm>
            <a:off x="2689199" y="3595425"/>
            <a:ext cx="799200" cy="428400"/>
          </a:xfrm>
          <a:prstGeom prst="rect">
            <a:avLst/>
          </a:prstGeom>
          <a:solidFill>
            <a:schemeClr val="accent3"/>
          </a:solidFill>
          <a:ln w="9525"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Diagnosis P2</a:t>
            </a:r>
            <a:endParaRPr kumimoji="0" lang="zh-CN" altLang="en-US" sz="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7" name="流程图: 接点 26">
            <a:extLst>
              <a:ext uri="{FF2B5EF4-FFF2-40B4-BE49-F238E27FC236}">
                <a16:creationId xmlns:a16="http://schemas.microsoft.com/office/drawing/2014/main" id="{E8049953-3726-4CF1-979D-2FD6C792EFEF}"/>
              </a:ext>
            </a:extLst>
          </p:cNvPr>
          <p:cNvSpPr/>
          <p:nvPr/>
        </p:nvSpPr>
        <p:spPr bwMode="auto">
          <a:xfrm>
            <a:off x="3061104" y="3540586"/>
            <a:ext cx="93997" cy="102968"/>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8" name="流程图: 接点 27">
            <a:extLst>
              <a:ext uri="{FF2B5EF4-FFF2-40B4-BE49-F238E27FC236}">
                <a16:creationId xmlns:a16="http://schemas.microsoft.com/office/drawing/2014/main" id="{7D08317D-5F03-476C-9EB0-837D57BCCE43}"/>
              </a:ext>
            </a:extLst>
          </p:cNvPr>
          <p:cNvSpPr/>
          <p:nvPr/>
        </p:nvSpPr>
        <p:spPr bwMode="auto">
          <a:xfrm>
            <a:off x="3063844" y="3943907"/>
            <a:ext cx="93997" cy="102968"/>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9" name="矩形: 圆角 28">
            <a:extLst>
              <a:ext uri="{FF2B5EF4-FFF2-40B4-BE49-F238E27FC236}">
                <a16:creationId xmlns:a16="http://schemas.microsoft.com/office/drawing/2014/main" id="{CAA92E5A-15B0-4E25-B312-6CFEF4520A89}"/>
              </a:ext>
            </a:extLst>
          </p:cNvPr>
          <p:cNvSpPr/>
          <p:nvPr/>
        </p:nvSpPr>
        <p:spPr bwMode="auto">
          <a:xfrm>
            <a:off x="1510720" y="2516382"/>
            <a:ext cx="384365" cy="278296"/>
          </a:xfrm>
          <a:prstGeom prst="roundRect">
            <a:avLst/>
          </a:prstGeom>
          <a:solidFill>
            <a:schemeClr val="accent2"/>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c2</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6" name="流程图: 接点 15">
            <a:extLst>
              <a:ext uri="{FF2B5EF4-FFF2-40B4-BE49-F238E27FC236}">
                <a16:creationId xmlns:a16="http://schemas.microsoft.com/office/drawing/2014/main" id="{69C97E9D-549A-4B6E-9EA4-266B897FC1C3}"/>
              </a:ext>
            </a:extLst>
          </p:cNvPr>
          <p:cNvSpPr/>
          <p:nvPr/>
        </p:nvSpPr>
        <p:spPr bwMode="auto">
          <a:xfrm>
            <a:off x="1635668" y="4478995"/>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0" name="矩形: 圆角 29">
            <a:extLst>
              <a:ext uri="{FF2B5EF4-FFF2-40B4-BE49-F238E27FC236}">
                <a16:creationId xmlns:a16="http://schemas.microsoft.com/office/drawing/2014/main" id="{F5AADBBE-472A-4987-9A38-ECBE34B72089}"/>
              </a:ext>
            </a:extLst>
          </p:cNvPr>
          <p:cNvSpPr/>
          <p:nvPr/>
        </p:nvSpPr>
        <p:spPr bwMode="auto">
          <a:xfrm>
            <a:off x="5195094" y="4678542"/>
            <a:ext cx="4164806" cy="381460"/>
          </a:xfrm>
          <a:prstGeom prst="roundRect">
            <a:avLst/>
          </a:prstGeom>
          <a:solidFill>
            <a:schemeClr val="bg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400" b="0" u="none" strike="noStrike" cap="none" normalizeH="0" baseline="0" dirty="0">
                <a:ln>
                  <a:noFill/>
                </a:ln>
                <a:solidFill>
                  <a:srgbClr val="00B0F0"/>
                </a:solidFill>
                <a:effectLst/>
                <a:latin typeface="Arial" panose="020B0604020202020204" pitchFamily="34" charset="0"/>
              </a:rPr>
              <a:t>Merge_two              </a:t>
            </a:r>
            <a:r>
              <a:rPr kumimoji="0" lang="en-US" altLang="zh-CN" sz="1400" b="0" u="none" strike="noStrike" cap="none" normalizeH="0" baseline="0" dirty="0">
                <a:ln>
                  <a:noFill/>
                </a:ln>
                <a:solidFill>
                  <a:srgbClr val="FFC000"/>
                </a:solidFill>
                <a:effectLst/>
                <a:latin typeface="Arial" panose="020B0604020202020204" pitchFamily="34" charset="0"/>
              </a:rPr>
              <a:t>TwoToOne</a:t>
            </a:r>
            <a:r>
              <a:rPr kumimoji="0" lang="en-US" altLang="zh-CN" sz="1400" b="0" u="none" strike="noStrike" cap="none" normalizeH="0" baseline="0" dirty="0">
                <a:ln>
                  <a:noFill/>
                </a:ln>
                <a:solidFill>
                  <a:schemeClr val="tx1"/>
                </a:solidFill>
                <a:effectLst/>
                <a:latin typeface="Arial" panose="020B0604020202020204" pitchFamily="34" charset="0"/>
              </a:rPr>
              <a:t>          </a:t>
            </a:r>
            <a:r>
              <a:rPr kumimoji="0" lang="en-US" altLang="zh-CN" sz="1400" b="0" u="none" strike="noStrike" cap="none" normalizeH="0" baseline="0" dirty="0">
                <a:ln>
                  <a:noFill/>
                </a:ln>
                <a:solidFill>
                  <a:srgbClr val="FF0000"/>
                </a:solidFill>
                <a:effectLst/>
                <a:latin typeface="Arial" panose="020B0604020202020204" pitchFamily="34" charset="0"/>
              </a:rPr>
              <a:t>receiveBIT</a:t>
            </a:r>
          </a:p>
          <a:p>
            <a:pPr marL="0" marR="0" indent="0" algn="l" defTabSz="914400" rtl="0" eaLnBrk="1" fontAlgn="base" latinLnBrk="0" hangingPunct="1">
              <a:lnSpc>
                <a:spcPct val="100000"/>
              </a:lnSpc>
              <a:spcBef>
                <a:spcPct val="0"/>
              </a:spcBef>
              <a:spcAft>
                <a:spcPct val="0"/>
              </a:spcAft>
              <a:buClrTx/>
              <a:buSzTx/>
              <a:buFontTx/>
              <a:buNone/>
            </a:pPr>
            <a:endParaRPr lang="en-US" altLang="zh-CN" sz="1400" b="0" dirty="0"/>
          </a:p>
          <a:p>
            <a:pPr marL="0" marR="0" indent="0" algn="l" defTabSz="914400" rtl="0" eaLnBrk="1" fontAlgn="base" latinLnBrk="0" hangingPunct="1">
              <a:lnSpc>
                <a:spcPct val="100000"/>
              </a:lnSpc>
              <a:spcBef>
                <a:spcPct val="0"/>
              </a:spcBef>
              <a:spcAft>
                <a:spcPct val="0"/>
              </a:spcAft>
              <a:buClrTx/>
              <a:buSzTx/>
              <a:buFontTx/>
              <a:buNone/>
            </a:pPr>
            <a:endParaRPr kumimoji="0" lang="zh-CN" altLang="en-US" sz="1400" b="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1149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Execution Result</a:t>
            </a:r>
            <a:endParaRPr lang="zh-CN" altLang="en-US" dirty="0">
              <a:latin typeface="Times New Roman" panose="02020603050405020304" pitchFamily="18" charset="0"/>
              <a:cs typeface="Times New Roman" panose="02020603050405020304" pitchFamily="18" charset="0"/>
            </a:endParaRPr>
          </a:p>
        </p:txBody>
      </p:sp>
      <p:sp>
        <p:nvSpPr>
          <p:cNvPr id="31" name="矩形: 圆角 30">
            <a:extLst>
              <a:ext uri="{FF2B5EF4-FFF2-40B4-BE49-F238E27FC236}">
                <a16:creationId xmlns:a16="http://schemas.microsoft.com/office/drawing/2014/main" id="{8E61405C-B003-49FD-A753-556F4D61454A}"/>
              </a:ext>
            </a:extLst>
          </p:cNvPr>
          <p:cNvSpPr/>
          <p:nvPr/>
        </p:nvSpPr>
        <p:spPr bwMode="auto">
          <a:xfrm>
            <a:off x="2408465" y="1861355"/>
            <a:ext cx="5152021" cy="563880"/>
          </a:xfrm>
          <a:prstGeom prst="roundRect">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r>
              <a:rPr lang="en-US" altLang="zh-CN" sz="1400" b="0" dirty="0"/>
              <a:t>The intermediate output are visible by adding </a:t>
            </a:r>
            <a:r>
              <a:rPr lang="en-US" altLang="zh-CN" sz="1400" b="0" i="1" dirty="0"/>
              <a:t>printf()</a:t>
            </a:r>
            <a:r>
              <a:rPr lang="en-US" altLang="zh-CN" sz="1400" b="0" dirty="0"/>
              <a:t> functions to help us understand and observe the output results.</a:t>
            </a:r>
            <a:endParaRPr kumimoji="0" lang="zh-CN" altLang="en-US" sz="1400" b="0" u="none" strike="noStrike" cap="none" normalizeH="0" baseline="0" dirty="0">
              <a:ln>
                <a:noFill/>
              </a:ln>
              <a:solidFill>
                <a:schemeClr val="tx1"/>
              </a:solidFill>
              <a:effectLst/>
              <a:latin typeface="Arial" panose="020B0604020202020204" pitchFamily="34" charset="0"/>
            </a:endParaRPr>
          </a:p>
        </p:txBody>
      </p:sp>
      <p:sp>
        <p:nvSpPr>
          <p:cNvPr id="32" name="矩形: 圆角 31">
            <a:extLst>
              <a:ext uri="{FF2B5EF4-FFF2-40B4-BE49-F238E27FC236}">
                <a16:creationId xmlns:a16="http://schemas.microsoft.com/office/drawing/2014/main" id="{FB50DD9F-731D-431D-BC99-B3484D11F30D}"/>
              </a:ext>
            </a:extLst>
          </p:cNvPr>
          <p:cNvSpPr/>
          <p:nvPr/>
        </p:nvSpPr>
        <p:spPr bwMode="auto">
          <a:xfrm>
            <a:off x="110859" y="3097552"/>
            <a:ext cx="4636401" cy="2308860"/>
          </a:xfrm>
          <a:prstGeom prst="roundRect">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algn="ctr"/>
            <a:r>
              <a:rPr lang="en-US" altLang="zh-CN" sz="1400" b="0" dirty="0"/>
              <a:t>Precondition</a:t>
            </a:r>
          </a:p>
          <a:p>
            <a:pPr marL="342900" indent="-342900">
              <a:buAutoNum type="arabicPeriod"/>
            </a:pPr>
            <a:r>
              <a:rPr lang="en-US" altLang="zh-CN" sz="1400" b="0" dirty="0"/>
              <a:t>Variables </a:t>
            </a:r>
            <a:r>
              <a:rPr lang="en-US" altLang="zh-CN" sz="1400" b="0" i="1" dirty="0" err="1"/>
              <a:t>mysin</a:t>
            </a:r>
            <a:r>
              <a:rPr lang="en-US" altLang="zh-CN" sz="1400" b="0" dirty="0"/>
              <a:t>(PLA.sin) and </a:t>
            </a:r>
            <a:r>
              <a:rPr lang="en-US" altLang="zh-CN" sz="1400" b="0" i="1" dirty="0" err="1"/>
              <a:t>mycos</a:t>
            </a:r>
            <a:r>
              <a:rPr lang="en-US" altLang="zh-CN" sz="1400" b="0" dirty="0"/>
              <a:t>(PLA.cos) is given to the system both as value </a:t>
            </a:r>
            <a:r>
              <a:rPr lang="en-US" altLang="zh-CN" sz="1400" b="0" i="1" dirty="0"/>
              <a:t>1000</a:t>
            </a:r>
            <a:r>
              <a:rPr lang="en-US" altLang="zh-CN" sz="1400" b="0" dirty="0"/>
              <a:t>, same as other variables and formula.</a:t>
            </a:r>
          </a:p>
          <a:p>
            <a:pPr marL="342900" indent="-342900">
              <a:buAutoNum type="arabicPeriod"/>
            </a:pPr>
            <a:endParaRPr lang="en-US" altLang="zh-CN" sz="1400" b="0" dirty="0"/>
          </a:p>
          <a:p>
            <a:pPr marL="342900" indent="-342900">
              <a:buAutoNum type="arabicPeriod"/>
            </a:pPr>
            <a:r>
              <a:rPr lang="en-US" altLang="zh-CN" sz="1400" b="0" dirty="0"/>
              <a:t>Due to the BIP Engines’ characteristic, all the branches in the execution are chosen randomly.</a:t>
            </a:r>
          </a:p>
          <a:p>
            <a:pPr marL="342900" indent="-342900">
              <a:buAutoNum type="arabicPeriod"/>
            </a:pPr>
            <a:endParaRPr lang="en-US" altLang="zh-CN" sz="1400" b="0" dirty="0"/>
          </a:p>
          <a:p>
            <a:pPr marL="342900" indent="-342900">
              <a:buAutoNum type="arabicPeriod"/>
            </a:pPr>
            <a:r>
              <a:rPr lang="en-US" altLang="zh-CN" sz="1400" b="0" dirty="0"/>
              <a:t>Closed system</a:t>
            </a:r>
          </a:p>
        </p:txBody>
      </p:sp>
      <p:pic>
        <p:nvPicPr>
          <p:cNvPr id="4" name="图片 3">
            <a:extLst>
              <a:ext uri="{FF2B5EF4-FFF2-40B4-BE49-F238E27FC236}">
                <a16:creationId xmlns:a16="http://schemas.microsoft.com/office/drawing/2014/main" id="{CC785BBA-A619-45C7-A693-42AF345E68BD}"/>
              </a:ext>
            </a:extLst>
          </p:cNvPr>
          <p:cNvPicPr>
            <a:picLocks noChangeAspect="1"/>
          </p:cNvPicPr>
          <p:nvPr/>
        </p:nvPicPr>
        <p:blipFill>
          <a:blip r:embed="rId3"/>
          <a:stretch>
            <a:fillRect/>
          </a:stretch>
        </p:blipFill>
        <p:spPr>
          <a:xfrm>
            <a:off x="4899208" y="2809722"/>
            <a:ext cx="5322557" cy="2813837"/>
          </a:xfrm>
          <a:prstGeom prst="rect">
            <a:avLst/>
          </a:prstGeom>
        </p:spPr>
      </p:pic>
    </p:spTree>
    <p:extLst>
      <p:ext uri="{BB962C8B-B14F-4D97-AF65-F5344CB8AC3E}">
        <p14:creationId xmlns:p14="http://schemas.microsoft.com/office/powerpoint/2010/main" val="462981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550C0AAE-C163-481E-8ADB-4E8DB67FB9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 y="50800"/>
            <a:ext cx="10440577" cy="5867604"/>
          </a:xfrm>
          <a:prstGeom prst="rect">
            <a:avLst/>
          </a:prstGeom>
        </p:spPr>
      </p:pic>
      <p:pic>
        <p:nvPicPr>
          <p:cNvPr id="85" name="图片 84">
            <a:extLst>
              <a:ext uri="{FF2B5EF4-FFF2-40B4-BE49-F238E27FC236}">
                <a16:creationId xmlns:a16="http://schemas.microsoft.com/office/drawing/2014/main" id="{F372A1E0-B2A3-4EC2-94C3-805C77FD85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399" y="4946646"/>
            <a:ext cx="10440988" cy="1790709"/>
          </a:xfrm>
          <a:prstGeom prst="rect">
            <a:avLst/>
          </a:prstGeom>
        </p:spPr>
      </p:pic>
    </p:spTree>
    <p:extLst>
      <p:ext uri="{BB962C8B-B14F-4D97-AF65-F5344CB8AC3E}">
        <p14:creationId xmlns:p14="http://schemas.microsoft.com/office/powerpoint/2010/main" val="14445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1F497D"/>
          </a:solidFill>
        </p:spPr>
        <p:txBody>
          <a:bodyPr/>
          <a:lstStyle/>
          <a:p>
            <a:r>
              <a:rPr lang="en-US" altLang="zh-CN" dirty="0">
                <a:latin typeface="Times New Roman" panose="02020603050405020304" pitchFamily="18" charset="0"/>
                <a:cs typeface="Times New Roman" panose="02020603050405020304" pitchFamily="18" charset="0"/>
              </a:rPr>
              <a:t>Tracing and Interleaving</a:t>
            </a:r>
            <a:endParaRPr lang="zh-CN" altLang="en-US" dirty="0">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18100B82-FC84-48E3-AB31-2627208E50E7}"/>
              </a:ext>
            </a:extLst>
          </p:cNvPr>
          <p:cNvSpPr/>
          <p:nvPr/>
        </p:nvSpPr>
        <p:spPr bwMode="auto">
          <a:xfrm>
            <a:off x="2899963" y="1904603"/>
            <a:ext cx="7007728" cy="3546237"/>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8" name="直接连接符 7">
            <a:extLst>
              <a:ext uri="{FF2B5EF4-FFF2-40B4-BE49-F238E27FC236}">
                <a16:creationId xmlns:a16="http://schemas.microsoft.com/office/drawing/2014/main" id="{6321A005-6172-4516-BEED-078FC1C984B1}"/>
              </a:ext>
            </a:extLst>
          </p:cNvPr>
          <p:cNvCxnSpPr/>
          <p:nvPr/>
        </p:nvCxnSpPr>
        <p:spPr bwMode="auto">
          <a:xfrm flipV="1">
            <a:off x="4103732" y="1903041"/>
            <a:ext cx="4488" cy="340659"/>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9" name="流程图: 接点 8">
            <a:extLst>
              <a:ext uri="{FF2B5EF4-FFF2-40B4-BE49-F238E27FC236}">
                <a16:creationId xmlns:a16="http://schemas.microsoft.com/office/drawing/2014/main" id="{F931624B-7712-4008-B242-01709958D969}"/>
              </a:ext>
            </a:extLst>
          </p:cNvPr>
          <p:cNvSpPr/>
          <p:nvPr/>
        </p:nvSpPr>
        <p:spPr bwMode="auto">
          <a:xfrm>
            <a:off x="4043961" y="1823412"/>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10" name="直接连接符 9">
            <a:extLst>
              <a:ext uri="{FF2B5EF4-FFF2-40B4-BE49-F238E27FC236}">
                <a16:creationId xmlns:a16="http://schemas.microsoft.com/office/drawing/2014/main" id="{83E250DD-AC44-4E5B-95D6-CCDA58ECC503}"/>
              </a:ext>
            </a:extLst>
          </p:cNvPr>
          <p:cNvCxnSpPr/>
          <p:nvPr/>
        </p:nvCxnSpPr>
        <p:spPr bwMode="auto">
          <a:xfrm flipV="1">
            <a:off x="6284137" y="1899523"/>
            <a:ext cx="4488" cy="340659"/>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11" name="流程图: 接点 10">
            <a:extLst>
              <a:ext uri="{FF2B5EF4-FFF2-40B4-BE49-F238E27FC236}">
                <a16:creationId xmlns:a16="http://schemas.microsoft.com/office/drawing/2014/main" id="{9C4BD593-BEA1-4FB6-95BA-3ADC39E54AAD}"/>
              </a:ext>
            </a:extLst>
          </p:cNvPr>
          <p:cNvSpPr/>
          <p:nvPr/>
        </p:nvSpPr>
        <p:spPr bwMode="auto">
          <a:xfrm>
            <a:off x="6226906" y="1819894"/>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12" name="肘形连接符 69">
            <a:extLst>
              <a:ext uri="{FF2B5EF4-FFF2-40B4-BE49-F238E27FC236}">
                <a16:creationId xmlns:a16="http://schemas.microsoft.com/office/drawing/2014/main" id="{1598B6DD-BE73-4700-B1F6-4D4E37E41151}"/>
              </a:ext>
            </a:extLst>
          </p:cNvPr>
          <p:cNvCxnSpPr>
            <a:cxnSpLocks/>
            <a:stCxn id="22" idx="4"/>
            <a:endCxn id="9" idx="0"/>
          </p:cNvCxnSpPr>
          <p:nvPr/>
        </p:nvCxnSpPr>
        <p:spPr bwMode="auto">
          <a:xfrm rot="5400000" flipH="1" flipV="1">
            <a:off x="2844131" y="766928"/>
            <a:ext cx="210582" cy="2323549"/>
          </a:xfrm>
          <a:prstGeom prst="bentConnector5">
            <a:avLst>
              <a:gd name="adj1" fmla="val -108556"/>
              <a:gd name="adj2" fmla="val -67"/>
              <a:gd name="adj3" fmla="val 208556"/>
            </a:avLst>
          </a:prstGeom>
          <a:solidFill>
            <a:schemeClr val="accent1"/>
          </a:solidFill>
          <a:ln w="28575" cap="flat" cmpd="sng" algn="ctr">
            <a:solidFill>
              <a:schemeClr val="tx1"/>
            </a:solidFill>
            <a:prstDash val="solid"/>
            <a:round/>
            <a:headEnd type="none" w="med" len="med"/>
            <a:tailEnd type="none" w="med" len="med"/>
          </a:ln>
        </p:spPr>
      </p:cxnSp>
      <p:cxnSp>
        <p:nvCxnSpPr>
          <p:cNvPr id="13" name="肘形连接符 74">
            <a:extLst>
              <a:ext uri="{FF2B5EF4-FFF2-40B4-BE49-F238E27FC236}">
                <a16:creationId xmlns:a16="http://schemas.microsoft.com/office/drawing/2014/main" id="{3166BFF1-74C9-4653-8089-6A52EA59043D}"/>
              </a:ext>
            </a:extLst>
          </p:cNvPr>
          <p:cNvCxnSpPr>
            <a:cxnSpLocks/>
            <a:stCxn id="19" idx="0"/>
            <a:endCxn id="11" idx="0"/>
          </p:cNvCxnSpPr>
          <p:nvPr/>
        </p:nvCxnSpPr>
        <p:spPr bwMode="auto">
          <a:xfrm rot="5400000" flipH="1" flipV="1">
            <a:off x="3559910" y="-834708"/>
            <a:ext cx="79629" cy="5388835"/>
          </a:xfrm>
          <a:prstGeom prst="bentConnector3">
            <a:avLst>
              <a:gd name="adj1" fmla="val 662998"/>
            </a:avLst>
          </a:prstGeom>
          <a:solidFill>
            <a:schemeClr val="accent1"/>
          </a:solidFill>
          <a:ln w="28575" cap="flat" cmpd="sng" algn="ctr">
            <a:solidFill>
              <a:schemeClr val="tx1"/>
            </a:solidFill>
            <a:prstDash val="solid"/>
            <a:round/>
            <a:headEnd type="none" w="med" len="med"/>
            <a:tailEnd type="none" w="med" len="med"/>
          </a:ln>
        </p:spPr>
      </p:cxnSp>
      <p:sp>
        <p:nvSpPr>
          <p:cNvPr id="14" name="矩形 13">
            <a:extLst>
              <a:ext uri="{FF2B5EF4-FFF2-40B4-BE49-F238E27FC236}">
                <a16:creationId xmlns:a16="http://schemas.microsoft.com/office/drawing/2014/main" id="{E1CDC366-A2D0-478C-9111-A08CF6733BE9}"/>
              </a:ext>
            </a:extLst>
          </p:cNvPr>
          <p:cNvSpPr/>
          <p:nvPr/>
        </p:nvSpPr>
        <p:spPr bwMode="auto">
          <a:xfrm>
            <a:off x="184938" y="1968404"/>
            <a:ext cx="2329017" cy="3286518"/>
          </a:xfrm>
          <a:prstGeom prst="rect">
            <a:avLst/>
          </a:prstGeom>
          <a:solidFill>
            <a:schemeClr val="accent5"/>
          </a:solidFill>
          <a:ln w="9525" cap="flat" cmpd="sng" algn="ctr">
            <a:solidFill>
              <a:schemeClr val="accent5"/>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5" name="矩形 14">
            <a:extLst>
              <a:ext uri="{FF2B5EF4-FFF2-40B4-BE49-F238E27FC236}">
                <a16:creationId xmlns:a16="http://schemas.microsoft.com/office/drawing/2014/main" id="{438C3225-9BAB-40D1-95EE-5388573725B7}"/>
              </a:ext>
            </a:extLst>
          </p:cNvPr>
          <p:cNvSpPr/>
          <p:nvPr/>
        </p:nvSpPr>
        <p:spPr bwMode="auto">
          <a:xfrm>
            <a:off x="458792" y="2344220"/>
            <a:ext cx="1792403" cy="2602925"/>
          </a:xfrm>
          <a:prstGeom prst="rect">
            <a:avLst/>
          </a:prstGeom>
          <a:solidFill>
            <a:schemeClr val="bg2"/>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17" name="直接连接符 16">
            <a:extLst>
              <a:ext uri="{FF2B5EF4-FFF2-40B4-BE49-F238E27FC236}">
                <a16:creationId xmlns:a16="http://schemas.microsoft.com/office/drawing/2014/main" id="{60FC25CA-66AE-4051-8B4A-50A4E168DC72}"/>
              </a:ext>
            </a:extLst>
          </p:cNvPr>
          <p:cNvCxnSpPr/>
          <p:nvPr/>
        </p:nvCxnSpPr>
        <p:spPr bwMode="auto">
          <a:xfrm flipV="1">
            <a:off x="899452" y="1973990"/>
            <a:ext cx="4488" cy="340659"/>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8" name="直接连接符 17">
            <a:extLst>
              <a:ext uri="{FF2B5EF4-FFF2-40B4-BE49-F238E27FC236}">
                <a16:creationId xmlns:a16="http://schemas.microsoft.com/office/drawing/2014/main" id="{21E80ECC-AAD9-4766-9F49-536B4F9ABC01}"/>
              </a:ext>
            </a:extLst>
          </p:cNvPr>
          <p:cNvCxnSpPr/>
          <p:nvPr/>
        </p:nvCxnSpPr>
        <p:spPr bwMode="auto">
          <a:xfrm flipV="1">
            <a:off x="1785263" y="1979152"/>
            <a:ext cx="4488" cy="340659"/>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19" name="流程图: 接点 18">
            <a:extLst>
              <a:ext uri="{FF2B5EF4-FFF2-40B4-BE49-F238E27FC236}">
                <a16:creationId xmlns:a16="http://schemas.microsoft.com/office/drawing/2014/main" id="{80AE36B4-90F7-48A8-9AA6-1C8E373C27E4}"/>
              </a:ext>
            </a:extLst>
          </p:cNvPr>
          <p:cNvSpPr/>
          <p:nvPr/>
        </p:nvSpPr>
        <p:spPr bwMode="auto">
          <a:xfrm>
            <a:off x="838071" y="1899523"/>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0" name="流程图: 接点 19">
            <a:extLst>
              <a:ext uri="{FF2B5EF4-FFF2-40B4-BE49-F238E27FC236}">
                <a16:creationId xmlns:a16="http://schemas.microsoft.com/office/drawing/2014/main" id="{4E111A3A-C1B1-4C67-99FB-58E0A406D91C}"/>
              </a:ext>
            </a:extLst>
          </p:cNvPr>
          <p:cNvSpPr/>
          <p:nvPr/>
        </p:nvSpPr>
        <p:spPr bwMode="auto">
          <a:xfrm>
            <a:off x="828396" y="2271184"/>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1" name="流程图: 接点 20">
            <a:extLst>
              <a:ext uri="{FF2B5EF4-FFF2-40B4-BE49-F238E27FC236}">
                <a16:creationId xmlns:a16="http://schemas.microsoft.com/office/drawing/2014/main" id="{26023FEA-1D58-4622-9780-B1CC5644EAD4}"/>
              </a:ext>
            </a:extLst>
          </p:cNvPr>
          <p:cNvSpPr/>
          <p:nvPr/>
        </p:nvSpPr>
        <p:spPr bwMode="auto">
          <a:xfrm>
            <a:off x="1713432" y="2280986"/>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2" name="流程图: 接点 21">
            <a:extLst>
              <a:ext uri="{FF2B5EF4-FFF2-40B4-BE49-F238E27FC236}">
                <a16:creationId xmlns:a16="http://schemas.microsoft.com/office/drawing/2014/main" id="{77C5021A-087B-472B-8F1F-B0E24B6DC75F}"/>
              </a:ext>
            </a:extLst>
          </p:cNvPr>
          <p:cNvSpPr/>
          <p:nvPr/>
        </p:nvSpPr>
        <p:spPr bwMode="auto">
          <a:xfrm>
            <a:off x="1720412" y="1899523"/>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3" name="矩形 22">
            <a:extLst>
              <a:ext uri="{FF2B5EF4-FFF2-40B4-BE49-F238E27FC236}">
                <a16:creationId xmlns:a16="http://schemas.microsoft.com/office/drawing/2014/main" id="{B9C31C4E-7BA8-4D85-BCD5-A4CDE0C590D0}"/>
              </a:ext>
            </a:extLst>
          </p:cNvPr>
          <p:cNvSpPr/>
          <p:nvPr/>
        </p:nvSpPr>
        <p:spPr bwMode="auto">
          <a:xfrm>
            <a:off x="3019866" y="2294865"/>
            <a:ext cx="2149013" cy="2059680"/>
          </a:xfrm>
          <a:prstGeom prst="rect">
            <a:avLst/>
          </a:prstGeom>
          <a:solidFill>
            <a:srgbClr val="EEECE1"/>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600" b="1" i="0" u="none" strike="noStrike" kern="1200" cap="none" spc="0" normalizeH="0" baseline="0" noProof="0" dirty="0">
              <a:ln>
                <a:noFill/>
              </a:ln>
              <a:solidFill>
                <a:srgbClr val="4BACC6"/>
              </a:solidFill>
              <a:effectLst/>
              <a:uLnTx/>
              <a:uFillTx/>
              <a:latin typeface="Arial" panose="020B0604020202020204" pitchFamily="34" charset="0"/>
              <a:ea typeface="宋体" panose="02010600030101010101" pitchFamily="2" charset="-122"/>
              <a:cs typeface="+mn-cs"/>
            </a:endParaRPr>
          </a:p>
        </p:txBody>
      </p:sp>
      <p:sp>
        <p:nvSpPr>
          <p:cNvPr id="25" name="矩形 24">
            <a:extLst>
              <a:ext uri="{FF2B5EF4-FFF2-40B4-BE49-F238E27FC236}">
                <a16:creationId xmlns:a16="http://schemas.microsoft.com/office/drawing/2014/main" id="{A6ED432D-039C-49B6-A41E-D11B47CB4635}"/>
              </a:ext>
            </a:extLst>
          </p:cNvPr>
          <p:cNvSpPr/>
          <p:nvPr/>
        </p:nvSpPr>
        <p:spPr bwMode="auto">
          <a:xfrm>
            <a:off x="5422727" y="2293049"/>
            <a:ext cx="1618153" cy="2061496"/>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7" name="矩形 26">
            <a:extLst>
              <a:ext uri="{FF2B5EF4-FFF2-40B4-BE49-F238E27FC236}">
                <a16:creationId xmlns:a16="http://schemas.microsoft.com/office/drawing/2014/main" id="{5EBE633D-5E0A-4C55-8347-96C68E086BB6}"/>
              </a:ext>
            </a:extLst>
          </p:cNvPr>
          <p:cNvSpPr/>
          <p:nvPr/>
        </p:nvSpPr>
        <p:spPr bwMode="auto">
          <a:xfrm>
            <a:off x="7285488" y="2293050"/>
            <a:ext cx="2518912" cy="2080822"/>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6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8" name="流程图: 接点 27">
            <a:extLst>
              <a:ext uri="{FF2B5EF4-FFF2-40B4-BE49-F238E27FC236}">
                <a16:creationId xmlns:a16="http://schemas.microsoft.com/office/drawing/2014/main" id="{23A0C807-39A9-43BE-8F40-C0E2D4E15FB3}"/>
              </a:ext>
            </a:extLst>
          </p:cNvPr>
          <p:cNvSpPr/>
          <p:nvPr/>
        </p:nvSpPr>
        <p:spPr bwMode="auto">
          <a:xfrm>
            <a:off x="9082248" y="4324110"/>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0" name="流程图: 接点 29">
            <a:extLst>
              <a:ext uri="{FF2B5EF4-FFF2-40B4-BE49-F238E27FC236}">
                <a16:creationId xmlns:a16="http://schemas.microsoft.com/office/drawing/2014/main" id="{1B0ABCEA-9883-4F52-ACFF-6EA6D01FA36A}"/>
              </a:ext>
            </a:extLst>
          </p:cNvPr>
          <p:cNvSpPr/>
          <p:nvPr/>
        </p:nvSpPr>
        <p:spPr bwMode="auto">
          <a:xfrm>
            <a:off x="6211069" y="2244613"/>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 name="流程图: 接点 32">
            <a:extLst>
              <a:ext uri="{FF2B5EF4-FFF2-40B4-BE49-F238E27FC236}">
                <a16:creationId xmlns:a16="http://schemas.microsoft.com/office/drawing/2014/main" id="{7281E08A-E1D8-439E-AAB8-6E73267EA853}"/>
              </a:ext>
            </a:extLst>
          </p:cNvPr>
          <p:cNvSpPr/>
          <p:nvPr/>
        </p:nvSpPr>
        <p:spPr bwMode="auto">
          <a:xfrm>
            <a:off x="4051451" y="4311260"/>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4" name="流程图: 接点 33">
            <a:extLst>
              <a:ext uri="{FF2B5EF4-FFF2-40B4-BE49-F238E27FC236}">
                <a16:creationId xmlns:a16="http://schemas.microsoft.com/office/drawing/2014/main" id="{232149DA-6A1C-4F46-9366-C1DF53DF7812}"/>
              </a:ext>
            </a:extLst>
          </p:cNvPr>
          <p:cNvSpPr/>
          <p:nvPr/>
        </p:nvSpPr>
        <p:spPr bwMode="auto">
          <a:xfrm>
            <a:off x="6219145" y="4292030"/>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35" name="肘形连接符 58">
            <a:extLst>
              <a:ext uri="{FF2B5EF4-FFF2-40B4-BE49-F238E27FC236}">
                <a16:creationId xmlns:a16="http://schemas.microsoft.com/office/drawing/2014/main" id="{FEE06770-15F6-46EE-8420-2619802A584D}"/>
              </a:ext>
            </a:extLst>
          </p:cNvPr>
          <p:cNvCxnSpPr>
            <a:stCxn id="33" idx="4"/>
            <a:endCxn id="28" idx="4"/>
          </p:cNvCxnSpPr>
          <p:nvPr/>
        </p:nvCxnSpPr>
        <p:spPr bwMode="auto">
          <a:xfrm rot="16200000" flipH="1">
            <a:off x="6627660" y="1936757"/>
            <a:ext cx="12850" cy="5030797"/>
          </a:xfrm>
          <a:prstGeom prst="bentConnector3">
            <a:avLst>
              <a:gd name="adj1" fmla="val 1878988"/>
            </a:avLst>
          </a:prstGeom>
          <a:solidFill>
            <a:schemeClr val="accent1"/>
          </a:solidFill>
          <a:ln w="28575" cap="flat" cmpd="sng" algn="ctr">
            <a:solidFill>
              <a:schemeClr val="tx1"/>
            </a:solidFill>
            <a:prstDash val="solid"/>
            <a:round/>
            <a:headEnd type="none" w="med" len="med"/>
            <a:tailEnd type="none" w="med" len="med"/>
          </a:ln>
        </p:spPr>
      </p:cxnSp>
      <p:cxnSp>
        <p:nvCxnSpPr>
          <p:cNvPr id="36" name="直接连接符 35">
            <a:extLst>
              <a:ext uri="{FF2B5EF4-FFF2-40B4-BE49-F238E27FC236}">
                <a16:creationId xmlns:a16="http://schemas.microsoft.com/office/drawing/2014/main" id="{BFA55CAF-DD26-4451-B739-4791855D7F10}"/>
              </a:ext>
            </a:extLst>
          </p:cNvPr>
          <p:cNvCxnSpPr>
            <a:stCxn id="37" idx="0"/>
            <a:endCxn id="38" idx="4"/>
          </p:cNvCxnSpPr>
          <p:nvPr/>
        </p:nvCxnSpPr>
        <p:spPr bwMode="auto">
          <a:xfrm flipV="1">
            <a:off x="9082248" y="1958730"/>
            <a:ext cx="2740" cy="249611"/>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37" name="流程图: 接点 36">
            <a:extLst>
              <a:ext uri="{FF2B5EF4-FFF2-40B4-BE49-F238E27FC236}">
                <a16:creationId xmlns:a16="http://schemas.microsoft.com/office/drawing/2014/main" id="{50641163-F160-4294-859C-6D1E909D7AAA}"/>
              </a:ext>
            </a:extLst>
          </p:cNvPr>
          <p:cNvSpPr/>
          <p:nvPr/>
        </p:nvSpPr>
        <p:spPr bwMode="auto">
          <a:xfrm>
            <a:off x="9015012" y="2208341"/>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8" name="流程图: 接点 37">
            <a:extLst>
              <a:ext uri="{FF2B5EF4-FFF2-40B4-BE49-F238E27FC236}">
                <a16:creationId xmlns:a16="http://schemas.microsoft.com/office/drawing/2014/main" id="{228013EA-C936-4381-92DF-7F7ABA9A9FFD}"/>
              </a:ext>
            </a:extLst>
          </p:cNvPr>
          <p:cNvSpPr/>
          <p:nvPr/>
        </p:nvSpPr>
        <p:spPr bwMode="auto">
          <a:xfrm>
            <a:off x="9017752" y="1824259"/>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9" name="流程图: 接点 38">
            <a:extLst>
              <a:ext uri="{FF2B5EF4-FFF2-40B4-BE49-F238E27FC236}">
                <a16:creationId xmlns:a16="http://schemas.microsoft.com/office/drawing/2014/main" id="{62F8712F-74B2-4D08-AEF7-735892B56DD9}"/>
              </a:ext>
            </a:extLst>
          </p:cNvPr>
          <p:cNvSpPr/>
          <p:nvPr/>
        </p:nvSpPr>
        <p:spPr bwMode="auto">
          <a:xfrm>
            <a:off x="778513" y="4883043"/>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endParaRPr>
          </a:p>
        </p:txBody>
      </p:sp>
      <p:sp>
        <p:nvSpPr>
          <p:cNvPr id="43" name="矩形 42">
            <a:extLst>
              <a:ext uri="{FF2B5EF4-FFF2-40B4-BE49-F238E27FC236}">
                <a16:creationId xmlns:a16="http://schemas.microsoft.com/office/drawing/2014/main" id="{DF49DD43-E897-466C-AF8E-F00E61BD717D}"/>
              </a:ext>
            </a:extLst>
          </p:cNvPr>
          <p:cNvSpPr/>
          <p:nvPr/>
        </p:nvSpPr>
        <p:spPr bwMode="auto">
          <a:xfrm>
            <a:off x="3097763" y="2841287"/>
            <a:ext cx="615974" cy="391636"/>
          </a:xfrm>
          <a:prstGeom prst="rect">
            <a:avLst/>
          </a:prstGeom>
          <a:solidFill>
            <a:schemeClr val="accent3"/>
          </a:solidFill>
          <a:ln w="9525" cap="flat" cmpd="sng" algn="ctr">
            <a:solidFill>
              <a:schemeClr val="accent3"/>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9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4" name="矩形 43">
            <a:extLst>
              <a:ext uri="{FF2B5EF4-FFF2-40B4-BE49-F238E27FC236}">
                <a16:creationId xmlns:a16="http://schemas.microsoft.com/office/drawing/2014/main" id="{2000C4DD-7D10-4C8A-8C3C-BF2A0C5536D1}"/>
              </a:ext>
            </a:extLst>
          </p:cNvPr>
          <p:cNvSpPr/>
          <p:nvPr/>
        </p:nvSpPr>
        <p:spPr bwMode="auto">
          <a:xfrm>
            <a:off x="3778399" y="2841287"/>
            <a:ext cx="631041" cy="391636"/>
          </a:xfrm>
          <a:prstGeom prst="rect">
            <a:avLst/>
          </a:prstGeom>
          <a:solidFill>
            <a:schemeClr val="accent3"/>
          </a:solidFill>
          <a:ln w="9525" cap="flat" cmpd="sng" algn="ctr">
            <a:solidFill>
              <a:schemeClr val="accent3"/>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9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5" name="矩形 44">
            <a:extLst>
              <a:ext uri="{FF2B5EF4-FFF2-40B4-BE49-F238E27FC236}">
                <a16:creationId xmlns:a16="http://schemas.microsoft.com/office/drawing/2014/main" id="{0B853CD4-D341-40F1-928E-1334CDAB83C2}"/>
              </a:ext>
            </a:extLst>
          </p:cNvPr>
          <p:cNvSpPr/>
          <p:nvPr/>
        </p:nvSpPr>
        <p:spPr bwMode="auto">
          <a:xfrm>
            <a:off x="4471060" y="2834030"/>
            <a:ext cx="623508" cy="391636"/>
          </a:xfrm>
          <a:prstGeom prst="rect">
            <a:avLst/>
          </a:prstGeom>
          <a:solidFill>
            <a:schemeClr val="accent3"/>
          </a:solidFill>
          <a:ln w="9525" cap="flat" cmpd="sng" algn="ctr">
            <a:solidFill>
              <a:schemeClr val="accent3"/>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9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6" name="矩形 45">
            <a:extLst>
              <a:ext uri="{FF2B5EF4-FFF2-40B4-BE49-F238E27FC236}">
                <a16:creationId xmlns:a16="http://schemas.microsoft.com/office/drawing/2014/main" id="{0B200A6B-1F26-4417-B24C-1BE3DE1ECB0A}"/>
              </a:ext>
            </a:extLst>
          </p:cNvPr>
          <p:cNvSpPr/>
          <p:nvPr/>
        </p:nvSpPr>
        <p:spPr bwMode="auto">
          <a:xfrm>
            <a:off x="3095934" y="3510252"/>
            <a:ext cx="1999305" cy="431828"/>
          </a:xfrm>
          <a:prstGeom prst="rect">
            <a:avLst/>
          </a:prstGeom>
          <a:solidFill>
            <a:schemeClr val="accent3"/>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0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47" name="肘形连接符 13">
            <a:extLst>
              <a:ext uri="{FF2B5EF4-FFF2-40B4-BE49-F238E27FC236}">
                <a16:creationId xmlns:a16="http://schemas.microsoft.com/office/drawing/2014/main" id="{20C98351-6A75-434B-806F-A8D0AAFE78A9}"/>
              </a:ext>
            </a:extLst>
          </p:cNvPr>
          <p:cNvCxnSpPr>
            <a:cxnSpLocks/>
            <a:stCxn id="50" idx="0"/>
            <a:endCxn id="43" idx="0"/>
          </p:cNvCxnSpPr>
          <p:nvPr/>
        </p:nvCxnSpPr>
        <p:spPr bwMode="auto">
          <a:xfrm rot="16200000" flipH="1" flipV="1">
            <a:off x="3443117" y="2188446"/>
            <a:ext cx="615473" cy="690207"/>
          </a:xfrm>
          <a:prstGeom prst="bentConnector3">
            <a:avLst>
              <a:gd name="adj1" fmla="val 61078"/>
            </a:avLst>
          </a:prstGeom>
          <a:solidFill>
            <a:schemeClr val="accent1"/>
          </a:solidFill>
          <a:ln w="28575" cap="flat" cmpd="sng" algn="ctr">
            <a:solidFill>
              <a:schemeClr val="tx1"/>
            </a:solidFill>
            <a:prstDash val="solid"/>
            <a:round/>
            <a:headEnd type="none" w="med" len="med"/>
            <a:tailEnd type="none" w="med" len="med"/>
          </a:ln>
        </p:spPr>
      </p:cxnSp>
      <p:cxnSp>
        <p:nvCxnSpPr>
          <p:cNvPr id="48" name="直接连接符 47">
            <a:extLst>
              <a:ext uri="{FF2B5EF4-FFF2-40B4-BE49-F238E27FC236}">
                <a16:creationId xmlns:a16="http://schemas.microsoft.com/office/drawing/2014/main" id="{68C47969-6563-4400-9A33-03428FB9194D}"/>
              </a:ext>
            </a:extLst>
          </p:cNvPr>
          <p:cNvCxnSpPr>
            <a:cxnSpLocks/>
            <a:stCxn id="50" idx="0"/>
            <a:endCxn id="44" idx="0"/>
          </p:cNvCxnSpPr>
          <p:nvPr/>
        </p:nvCxnSpPr>
        <p:spPr bwMode="auto">
          <a:xfrm flipH="1">
            <a:off x="4093920" y="2225814"/>
            <a:ext cx="2037" cy="615473"/>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49" name="肘形连接符 19">
            <a:extLst>
              <a:ext uri="{FF2B5EF4-FFF2-40B4-BE49-F238E27FC236}">
                <a16:creationId xmlns:a16="http://schemas.microsoft.com/office/drawing/2014/main" id="{1A26CBE4-EF6E-4CF2-888F-1AE2A7615C95}"/>
              </a:ext>
            </a:extLst>
          </p:cNvPr>
          <p:cNvCxnSpPr>
            <a:cxnSpLocks/>
            <a:stCxn id="50" idx="4"/>
            <a:endCxn id="45" idx="0"/>
          </p:cNvCxnSpPr>
          <p:nvPr/>
        </p:nvCxnSpPr>
        <p:spPr bwMode="auto">
          <a:xfrm rot="16200000" flipH="1">
            <a:off x="4202513" y="2253728"/>
            <a:ext cx="473745" cy="686857"/>
          </a:xfrm>
          <a:prstGeom prst="bentConnector3">
            <a:avLst>
              <a:gd name="adj1" fmla="val 50000"/>
            </a:avLst>
          </a:prstGeom>
          <a:solidFill>
            <a:schemeClr val="accent1"/>
          </a:solidFill>
          <a:ln w="28575" cap="flat" cmpd="sng" algn="ctr">
            <a:solidFill>
              <a:schemeClr val="tx1"/>
            </a:solidFill>
            <a:prstDash val="solid"/>
            <a:round/>
            <a:headEnd type="none" w="med" len="med"/>
            <a:tailEnd type="none" w="med" len="med"/>
          </a:ln>
        </p:spPr>
      </p:cxnSp>
      <p:sp>
        <p:nvSpPr>
          <p:cNvPr id="50" name="流程图: 接点 49">
            <a:extLst>
              <a:ext uri="{FF2B5EF4-FFF2-40B4-BE49-F238E27FC236}">
                <a16:creationId xmlns:a16="http://schemas.microsoft.com/office/drawing/2014/main" id="{1824A727-6AA2-43E4-8DAB-1B5B3E363444}"/>
              </a:ext>
            </a:extLst>
          </p:cNvPr>
          <p:cNvSpPr/>
          <p:nvPr/>
        </p:nvSpPr>
        <p:spPr bwMode="auto">
          <a:xfrm>
            <a:off x="4028721" y="2225814"/>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1" name="流程图: 接点 50">
            <a:extLst>
              <a:ext uri="{FF2B5EF4-FFF2-40B4-BE49-F238E27FC236}">
                <a16:creationId xmlns:a16="http://schemas.microsoft.com/office/drawing/2014/main" id="{DB8F76D3-55C7-4F2F-BF8C-8CD593A589DD}"/>
              </a:ext>
            </a:extLst>
          </p:cNvPr>
          <p:cNvSpPr/>
          <p:nvPr/>
        </p:nvSpPr>
        <p:spPr bwMode="auto">
          <a:xfrm>
            <a:off x="3338513" y="2795118"/>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2" name="流程图: 接点 51">
            <a:extLst>
              <a:ext uri="{FF2B5EF4-FFF2-40B4-BE49-F238E27FC236}">
                <a16:creationId xmlns:a16="http://schemas.microsoft.com/office/drawing/2014/main" id="{3ABF823C-C9F3-4B02-8048-C1FF096BE8D9}"/>
              </a:ext>
            </a:extLst>
          </p:cNvPr>
          <p:cNvSpPr/>
          <p:nvPr/>
        </p:nvSpPr>
        <p:spPr bwMode="auto">
          <a:xfrm>
            <a:off x="4028006" y="2777679"/>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3" name="流程图: 接点 52">
            <a:extLst>
              <a:ext uri="{FF2B5EF4-FFF2-40B4-BE49-F238E27FC236}">
                <a16:creationId xmlns:a16="http://schemas.microsoft.com/office/drawing/2014/main" id="{E9F6BE5B-DE09-4260-A8D6-E4E6CF6EA65B}"/>
              </a:ext>
            </a:extLst>
          </p:cNvPr>
          <p:cNvSpPr/>
          <p:nvPr/>
        </p:nvSpPr>
        <p:spPr bwMode="auto">
          <a:xfrm>
            <a:off x="4709962" y="2788186"/>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4" name="流程图: 接点 53">
            <a:extLst>
              <a:ext uri="{FF2B5EF4-FFF2-40B4-BE49-F238E27FC236}">
                <a16:creationId xmlns:a16="http://schemas.microsoft.com/office/drawing/2014/main" id="{0912D63A-B1D3-410C-8DB1-FDE5FD89514B}"/>
              </a:ext>
            </a:extLst>
          </p:cNvPr>
          <p:cNvSpPr/>
          <p:nvPr/>
        </p:nvSpPr>
        <p:spPr bwMode="auto">
          <a:xfrm>
            <a:off x="4036496" y="3466748"/>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5" name="流程图: 接点 54">
            <a:extLst>
              <a:ext uri="{FF2B5EF4-FFF2-40B4-BE49-F238E27FC236}">
                <a16:creationId xmlns:a16="http://schemas.microsoft.com/office/drawing/2014/main" id="{72A08393-9C19-4B86-ACD2-80F04DE35DFD}"/>
              </a:ext>
            </a:extLst>
          </p:cNvPr>
          <p:cNvSpPr/>
          <p:nvPr/>
        </p:nvSpPr>
        <p:spPr bwMode="auto">
          <a:xfrm>
            <a:off x="3324532" y="3153238"/>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6" name="流程图: 接点 55">
            <a:extLst>
              <a:ext uri="{FF2B5EF4-FFF2-40B4-BE49-F238E27FC236}">
                <a16:creationId xmlns:a16="http://schemas.microsoft.com/office/drawing/2014/main" id="{1EFAFFFD-E91C-4169-8496-49F8429D5E22}"/>
              </a:ext>
            </a:extLst>
          </p:cNvPr>
          <p:cNvSpPr/>
          <p:nvPr/>
        </p:nvSpPr>
        <p:spPr bwMode="auto">
          <a:xfrm>
            <a:off x="4036496" y="3159942"/>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7" name="流程图: 接点 56">
            <a:extLst>
              <a:ext uri="{FF2B5EF4-FFF2-40B4-BE49-F238E27FC236}">
                <a16:creationId xmlns:a16="http://schemas.microsoft.com/office/drawing/2014/main" id="{6CC0A378-03D5-413B-9BEA-6FF959A02712}"/>
              </a:ext>
            </a:extLst>
          </p:cNvPr>
          <p:cNvSpPr/>
          <p:nvPr/>
        </p:nvSpPr>
        <p:spPr bwMode="auto">
          <a:xfrm>
            <a:off x="4709369" y="3145200"/>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58" name="直接连接符 57">
            <a:extLst>
              <a:ext uri="{FF2B5EF4-FFF2-40B4-BE49-F238E27FC236}">
                <a16:creationId xmlns:a16="http://schemas.microsoft.com/office/drawing/2014/main" id="{51E521CD-AA0C-4C1D-B4F8-5CCFAEE24676}"/>
              </a:ext>
            </a:extLst>
          </p:cNvPr>
          <p:cNvCxnSpPr>
            <a:cxnSpLocks/>
            <a:stCxn id="54" idx="0"/>
            <a:endCxn id="56" idx="4"/>
          </p:cNvCxnSpPr>
          <p:nvPr/>
        </p:nvCxnSpPr>
        <p:spPr bwMode="auto">
          <a:xfrm flipV="1">
            <a:off x="4103732" y="3294413"/>
            <a:ext cx="0" cy="172335"/>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59" name="肘形连接符 99">
            <a:extLst>
              <a:ext uri="{FF2B5EF4-FFF2-40B4-BE49-F238E27FC236}">
                <a16:creationId xmlns:a16="http://schemas.microsoft.com/office/drawing/2014/main" id="{A412EEBD-4F9F-46B9-B6D4-0705A18E883B}"/>
              </a:ext>
            </a:extLst>
          </p:cNvPr>
          <p:cNvCxnSpPr>
            <a:cxnSpLocks/>
            <a:stCxn id="34" idx="4"/>
            <a:endCxn id="64" idx="4"/>
          </p:cNvCxnSpPr>
          <p:nvPr/>
        </p:nvCxnSpPr>
        <p:spPr bwMode="auto">
          <a:xfrm rot="16200000" flipH="1">
            <a:off x="7021714" y="3691167"/>
            <a:ext cx="34236" cy="1504903"/>
          </a:xfrm>
          <a:prstGeom prst="bentConnector3">
            <a:avLst>
              <a:gd name="adj1" fmla="val 456116"/>
            </a:avLst>
          </a:prstGeom>
          <a:solidFill>
            <a:schemeClr val="accent1"/>
          </a:solidFill>
          <a:ln w="28575" cap="flat" cmpd="sng" algn="ctr">
            <a:solidFill>
              <a:schemeClr val="tx1"/>
            </a:solidFill>
            <a:prstDash val="solid"/>
            <a:round/>
            <a:headEnd type="none" w="med" len="med"/>
            <a:tailEnd type="none" w="med" len="med"/>
          </a:ln>
        </p:spPr>
      </p:cxnSp>
      <p:cxnSp>
        <p:nvCxnSpPr>
          <p:cNvPr id="60" name="肘形连接符 152">
            <a:extLst>
              <a:ext uri="{FF2B5EF4-FFF2-40B4-BE49-F238E27FC236}">
                <a16:creationId xmlns:a16="http://schemas.microsoft.com/office/drawing/2014/main" id="{CA60E11A-0228-4626-9C15-3A1F5A5BABA1}"/>
              </a:ext>
            </a:extLst>
          </p:cNvPr>
          <p:cNvCxnSpPr>
            <a:cxnSpLocks/>
            <a:stCxn id="55" idx="4"/>
          </p:cNvCxnSpPr>
          <p:nvPr/>
        </p:nvCxnSpPr>
        <p:spPr bwMode="auto">
          <a:xfrm rot="16200000" flipH="1">
            <a:off x="3689978" y="2989499"/>
            <a:ext cx="105734" cy="702154"/>
          </a:xfrm>
          <a:prstGeom prst="bentConnector2">
            <a:avLst/>
          </a:prstGeom>
          <a:solidFill>
            <a:schemeClr val="accent1"/>
          </a:solidFill>
          <a:ln w="28575" cap="flat" cmpd="sng" algn="ctr">
            <a:solidFill>
              <a:schemeClr val="tx1"/>
            </a:solidFill>
            <a:prstDash val="solid"/>
            <a:round/>
            <a:headEnd type="none" w="med" len="med"/>
            <a:tailEnd type="none" w="med" len="med"/>
          </a:ln>
        </p:spPr>
      </p:cxnSp>
      <p:cxnSp>
        <p:nvCxnSpPr>
          <p:cNvPr id="61" name="肘形连接符 157">
            <a:extLst>
              <a:ext uri="{FF2B5EF4-FFF2-40B4-BE49-F238E27FC236}">
                <a16:creationId xmlns:a16="http://schemas.microsoft.com/office/drawing/2014/main" id="{598AA7A2-79F8-4736-B4F3-3CFB985CBCD4}"/>
              </a:ext>
            </a:extLst>
          </p:cNvPr>
          <p:cNvCxnSpPr>
            <a:cxnSpLocks/>
            <a:stCxn id="57" idx="4"/>
          </p:cNvCxnSpPr>
          <p:nvPr/>
        </p:nvCxnSpPr>
        <p:spPr bwMode="auto">
          <a:xfrm rot="5400000">
            <a:off x="4390760" y="3007598"/>
            <a:ext cx="113773" cy="657919"/>
          </a:xfrm>
          <a:prstGeom prst="bentConnector2">
            <a:avLst/>
          </a:prstGeom>
          <a:solidFill>
            <a:schemeClr val="accent1"/>
          </a:solidFill>
          <a:ln w="28575" cap="flat" cmpd="sng" algn="ctr">
            <a:solidFill>
              <a:schemeClr val="tx1"/>
            </a:solidFill>
            <a:prstDash val="solid"/>
            <a:round/>
            <a:headEnd type="none" w="med" len="med"/>
            <a:tailEnd type="none" w="med" len="med"/>
          </a:ln>
        </p:spPr>
      </p:cxnSp>
      <p:cxnSp>
        <p:nvCxnSpPr>
          <p:cNvPr id="62" name="直接连接符 61">
            <a:extLst>
              <a:ext uri="{FF2B5EF4-FFF2-40B4-BE49-F238E27FC236}">
                <a16:creationId xmlns:a16="http://schemas.microsoft.com/office/drawing/2014/main" id="{7B2EB521-AEDB-481B-A083-1159287D98F4}"/>
              </a:ext>
            </a:extLst>
          </p:cNvPr>
          <p:cNvCxnSpPr>
            <a:stCxn id="73" idx="0"/>
            <a:endCxn id="70" idx="4"/>
          </p:cNvCxnSpPr>
          <p:nvPr/>
        </p:nvCxnSpPr>
        <p:spPr bwMode="auto">
          <a:xfrm flipV="1">
            <a:off x="8300414" y="3287709"/>
            <a:ext cx="0" cy="111529"/>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63" name="连接符: 肘形 62">
            <a:extLst>
              <a:ext uri="{FF2B5EF4-FFF2-40B4-BE49-F238E27FC236}">
                <a16:creationId xmlns:a16="http://schemas.microsoft.com/office/drawing/2014/main" id="{C158981A-54D4-454B-BE86-747BDAEDD3A4}"/>
              </a:ext>
            </a:extLst>
          </p:cNvPr>
          <p:cNvCxnSpPr>
            <a:cxnSpLocks/>
          </p:cNvCxnSpPr>
          <p:nvPr/>
        </p:nvCxnSpPr>
        <p:spPr bwMode="auto">
          <a:xfrm rot="16200000" flipV="1">
            <a:off x="8716418" y="2917952"/>
            <a:ext cx="64060" cy="896070"/>
          </a:xfrm>
          <a:prstGeom prst="bentConnector2">
            <a:avLst/>
          </a:prstGeom>
          <a:solidFill>
            <a:schemeClr val="accent1"/>
          </a:solidFill>
          <a:ln w="28575" cap="flat" cmpd="sng" algn="ctr">
            <a:solidFill>
              <a:schemeClr val="tx1"/>
            </a:solidFill>
            <a:prstDash val="solid"/>
            <a:round/>
            <a:headEnd type="none" w="med" len="med"/>
            <a:tailEnd type="none" w="med" len="med"/>
          </a:ln>
        </p:spPr>
      </p:cxnSp>
      <p:sp>
        <p:nvSpPr>
          <p:cNvPr id="64" name="流程图: 接点 63">
            <a:extLst>
              <a:ext uri="{FF2B5EF4-FFF2-40B4-BE49-F238E27FC236}">
                <a16:creationId xmlns:a16="http://schemas.microsoft.com/office/drawing/2014/main" id="{BF1FCCB7-64DF-404B-B9E8-63D1EF02F270}"/>
              </a:ext>
            </a:extLst>
          </p:cNvPr>
          <p:cNvSpPr/>
          <p:nvPr/>
        </p:nvSpPr>
        <p:spPr bwMode="auto">
          <a:xfrm>
            <a:off x="7724048" y="4326266"/>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65" name="连接符: 肘形 64">
            <a:extLst>
              <a:ext uri="{FF2B5EF4-FFF2-40B4-BE49-F238E27FC236}">
                <a16:creationId xmlns:a16="http://schemas.microsoft.com/office/drawing/2014/main" id="{7152C6F1-5217-491C-A38C-94C8277C3270}"/>
              </a:ext>
            </a:extLst>
          </p:cNvPr>
          <p:cNvCxnSpPr>
            <a:stCxn id="64" idx="0"/>
            <a:endCxn id="72" idx="4"/>
          </p:cNvCxnSpPr>
          <p:nvPr/>
        </p:nvCxnSpPr>
        <p:spPr bwMode="auto">
          <a:xfrm rot="5400000" flipH="1" flipV="1">
            <a:off x="7840664" y="3865174"/>
            <a:ext cx="411713" cy="510473"/>
          </a:xfrm>
          <a:prstGeom prst="bentConnector3">
            <a:avLst>
              <a:gd name="adj1" fmla="val 65495"/>
            </a:avLst>
          </a:prstGeom>
          <a:solidFill>
            <a:schemeClr val="accent1"/>
          </a:solidFill>
          <a:ln w="28575" cap="flat" cmpd="sng" algn="ctr">
            <a:solidFill>
              <a:schemeClr val="tx1"/>
            </a:solidFill>
            <a:prstDash val="solid"/>
            <a:round/>
            <a:headEnd type="none" w="med" len="med"/>
            <a:tailEnd type="none" w="med" len="med"/>
          </a:ln>
        </p:spPr>
      </p:cxnSp>
      <p:cxnSp>
        <p:nvCxnSpPr>
          <p:cNvPr id="66" name="连接符: 肘形 65">
            <a:extLst>
              <a:ext uri="{FF2B5EF4-FFF2-40B4-BE49-F238E27FC236}">
                <a16:creationId xmlns:a16="http://schemas.microsoft.com/office/drawing/2014/main" id="{1276A8B0-E197-4DD5-97B7-9C7FD31A5E26}"/>
              </a:ext>
            </a:extLst>
          </p:cNvPr>
          <p:cNvCxnSpPr>
            <a:cxnSpLocks/>
          </p:cNvCxnSpPr>
          <p:nvPr/>
        </p:nvCxnSpPr>
        <p:spPr bwMode="auto">
          <a:xfrm rot="5400000" flipH="1" flipV="1">
            <a:off x="8279193" y="3411553"/>
            <a:ext cx="432120" cy="1407939"/>
          </a:xfrm>
          <a:prstGeom prst="bentConnector3">
            <a:avLst>
              <a:gd name="adj1" fmla="val 63533"/>
            </a:avLst>
          </a:prstGeom>
          <a:solidFill>
            <a:schemeClr val="accent1"/>
          </a:solidFill>
          <a:ln w="28575" cap="flat" cmpd="sng" algn="ctr">
            <a:solidFill>
              <a:schemeClr val="tx1"/>
            </a:solidFill>
            <a:prstDash val="solid"/>
            <a:round/>
            <a:headEnd type="none" w="med" len="med"/>
            <a:tailEnd type="none" w="med" len="med"/>
          </a:ln>
        </p:spPr>
      </p:cxnSp>
      <p:cxnSp>
        <p:nvCxnSpPr>
          <p:cNvPr id="67" name="连接符: 肘形 66">
            <a:extLst>
              <a:ext uri="{FF2B5EF4-FFF2-40B4-BE49-F238E27FC236}">
                <a16:creationId xmlns:a16="http://schemas.microsoft.com/office/drawing/2014/main" id="{FB4054DC-2B42-42B2-8C27-EE4A8F536B74}"/>
              </a:ext>
            </a:extLst>
          </p:cNvPr>
          <p:cNvCxnSpPr>
            <a:stCxn id="28" idx="0"/>
            <a:endCxn id="69" idx="6"/>
          </p:cNvCxnSpPr>
          <p:nvPr/>
        </p:nvCxnSpPr>
        <p:spPr bwMode="auto">
          <a:xfrm rot="5400000" flipH="1" flipV="1">
            <a:off x="8746804" y="3366314"/>
            <a:ext cx="1360476" cy="555117"/>
          </a:xfrm>
          <a:prstGeom prst="bentConnector4">
            <a:avLst>
              <a:gd name="adj1" fmla="val 15283"/>
              <a:gd name="adj2" fmla="val 109577"/>
            </a:avLst>
          </a:prstGeom>
          <a:solidFill>
            <a:schemeClr val="accent1"/>
          </a:solidFill>
          <a:ln w="28575" cap="flat" cmpd="sng" algn="ctr">
            <a:solidFill>
              <a:schemeClr val="tx1"/>
            </a:solidFill>
            <a:prstDash val="solid"/>
            <a:round/>
            <a:headEnd type="none" w="med" len="med"/>
            <a:tailEnd type="none" w="med" len="med"/>
          </a:ln>
        </p:spPr>
      </p:cxnSp>
      <p:sp>
        <p:nvSpPr>
          <p:cNvPr id="68" name="矩形 67">
            <a:extLst>
              <a:ext uri="{FF2B5EF4-FFF2-40B4-BE49-F238E27FC236}">
                <a16:creationId xmlns:a16="http://schemas.microsoft.com/office/drawing/2014/main" id="{6809D9BD-79BB-4D7D-928E-2A79B7C155A8}"/>
              </a:ext>
            </a:extLst>
          </p:cNvPr>
          <p:cNvSpPr/>
          <p:nvPr/>
        </p:nvSpPr>
        <p:spPr bwMode="auto">
          <a:xfrm>
            <a:off x="7479602" y="2713807"/>
            <a:ext cx="2178000" cy="525600"/>
          </a:xfrm>
          <a:prstGeom prst="rect">
            <a:avLst/>
          </a:prstGeom>
          <a:solidFill>
            <a:schemeClr val="accent3"/>
          </a:solidFill>
          <a:ln w="9525"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69" name="流程图: 接点 68">
            <a:extLst>
              <a:ext uri="{FF2B5EF4-FFF2-40B4-BE49-F238E27FC236}">
                <a16:creationId xmlns:a16="http://schemas.microsoft.com/office/drawing/2014/main" id="{378BABAF-058C-44F8-BB79-1EFE2E9EDDEF}"/>
              </a:ext>
            </a:extLst>
          </p:cNvPr>
          <p:cNvSpPr/>
          <p:nvPr/>
        </p:nvSpPr>
        <p:spPr bwMode="auto">
          <a:xfrm>
            <a:off x="9610604" y="2912150"/>
            <a:ext cx="93997" cy="102968"/>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0" name="流程图: 接点 69">
            <a:extLst>
              <a:ext uri="{FF2B5EF4-FFF2-40B4-BE49-F238E27FC236}">
                <a16:creationId xmlns:a16="http://schemas.microsoft.com/office/drawing/2014/main" id="{66BF2089-47B8-467B-929D-92883DB129B1}"/>
              </a:ext>
            </a:extLst>
          </p:cNvPr>
          <p:cNvSpPr/>
          <p:nvPr/>
        </p:nvSpPr>
        <p:spPr bwMode="auto">
          <a:xfrm>
            <a:off x="8253415" y="3184741"/>
            <a:ext cx="93997" cy="102968"/>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1" name="矩形 70">
            <a:extLst>
              <a:ext uri="{FF2B5EF4-FFF2-40B4-BE49-F238E27FC236}">
                <a16:creationId xmlns:a16="http://schemas.microsoft.com/office/drawing/2014/main" id="{8CE0AAEB-CAD2-453C-BA8D-D1E712AD5541}"/>
              </a:ext>
            </a:extLst>
          </p:cNvPr>
          <p:cNvSpPr/>
          <p:nvPr/>
        </p:nvSpPr>
        <p:spPr bwMode="auto">
          <a:xfrm>
            <a:off x="7867664" y="3442696"/>
            <a:ext cx="799200" cy="428400"/>
          </a:xfrm>
          <a:prstGeom prst="rect">
            <a:avLst/>
          </a:prstGeom>
          <a:solidFill>
            <a:schemeClr val="accent3"/>
          </a:solidFill>
          <a:ln w="9525"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2" name="流程图: 接点 71">
            <a:extLst>
              <a:ext uri="{FF2B5EF4-FFF2-40B4-BE49-F238E27FC236}">
                <a16:creationId xmlns:a16="http://schemas.microsoft.com/office/drawing/2014/main" id="{4D835506-844F-47F5-886C-8A27974E6D66}"/>
              </a:ext>
            </a:extLst>
          </p:cNvPr>
          <p:cNvSpPr/>
          <p:nvPr/>
        </p:nvSpPr>
        <p:spPr bwMode="auto">
          <a:xfrm>
            <a:off x="8254758" y="3811585"/>
            <a:ext cx="93997" cy="102968"/>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3" name="流程图: 接点 72">
            <a:extLst>
              <a:ext uri="{FF2B5EF4-FFF2-40B4-BE49-F238E27FC236}">
                <a16:creationId xmlns:a16="http://schemas.microsoft.com/office/drawing/2014/main" id="{89504D2D-9332-48D7-9B84-61B489841B7B}"/>
              </a:ext>
            </a:extLst>
          </p:cNvPr>
          <p:cNvSpPr/>
          <p:nvPr/>
        </p:nvSpPr>
        <p:spPr bwMode="auto">
          <a:xfrm>
            <a:off x="8253415" y="3399238"/>
            <a:ext cx="93997" cy="102968"/>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4" name="矩形 73">
            <a:extLst>
              <a:ext uri="{FF2B5EF4-FFF2-40B4-BE49-F238E27FC236}">
                <a16:creationId xmlns:a16="http://schemas.microsoft.com/office/drawing/2014/main" id="{9A539E39-D5B7-4D80-BB74-3CF80C19CBEB}"/>
              </a:ext>
            </a:extLst>
          </p:cNvPr>
          <p:cNvSpPr/>
          <p:nvPr/>
        </p:nvSpPr>
        <p:spPr bwMode="auto">
          <a:xfrm>
            <a:off x="8777579" y="3442696"/>
            <a:ext cx="799200" cy="428400"/>
          </a:xfrm>
          <a:prstGeom prst="rect">
            <a:avLst/>
          </a:prstGeom>
          <a:solidFill>
            <a:schemeClr val="accent3"/>
          </a:solidFill>
          <a:ln w="9525"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5" name="流程图: 接点 74">
            <a:extLst>
              <a:ext uri="{FF2B5EF4-FFF2-40B4-BE49-F238E27FC236}">
                <a16:creationId xmlns:a16="http://schemas.microsoft.com/office/drawing/2014/main" id="{58A92AA3-F75F-4C6C-9E76-BB049641BB5A}"/>
              </a:ext>
            </a:extLst>
          </p:cNvPr>
          <p:cNvSpPr/>
          <p:nvPr/>
        </p:nvSpPr>
        <p:spPr bwMode="auto">
          <a:xfrm>
            <a:off x="9149484" y="3387857"/>
            <a:ext cx="93997" cy="102968"/>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6" name="流程图: 接点 75">
            <a:extLst>
              <a:ext uri="{FF2B5EF4-FFF2-40B4-BE49-F238E27FC236}">
                <a16:creationId xmlns:a16="http://schemas.microsoft.com/office/drawing/2014/main" id="{7D42497F-65B7-439E-A253-7EC4748DB2F4}"/>
              </a:ext>
            </a:extLst>
          </p:cNvPr>
          <p:cNvSpPr/>
          <p:nvPr/>
        </p:nvSpPr>
        <p:spPr bwMode="auto">
          <a:xfrm>
            <a:off x="9152224" y="3791178"/>
            <a:ext cx="93997" cy="102968"/>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7" name="矩形: 圆角 76">
            <a:extLst>
              <a:ext uri="{FF2B5EF4-FFF2-40B4-BE49-F238E27FC236}">
                <a16:creationId xmlns:a16="http://schemas.microsoft.com/office/drawing/2014/main" id="{3D430454-4483-46D2-82C9-765489C107C8}"/>
              </a:ext>
            </a:extLst>
          </p:cNvPr>
          <p:cNvSpPr/>
          <p:nvPr/>
        </p:nvSpPr>
        <p:spPr bwMode="auto">
          <a:xfrm>
            <a:off x="1157263" y="3534309"/>
            <a:ext cx="384365" cy="278296"/>
          </a:xfrm>
          <a:prstGeom prst="roundRect">
            <a:avLst/>
          </a:prstGeom>
          <a:solidFill>
            <a:schemeClr val="accent2"/>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t1</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8" name="矩形: 圆角 77">
            <a:extLst>
              <a:ext uri="{FF2B5EF4-FFF2-40B4-BE49-F238E27FC236}">
                <a16:creationId xmlns:a16="http://schemas.microsoft.com/office/drawing/2014/main" id="{4004BF85-8B33-4A88-87D2-7A4CD6D99779}"/>
              </a:ext>
            </a:extLst>
          </p:cNvPr>
          <p:cNvSpPr/>
          <p:nvPr/>
        </p:nvSpPr>
        <p:spPr bwMode="auto">
          <a:xfrm>
            <a:off x="3417212" y="4009164"/>
            <a:ext cx="384365" cy="278296"/>
          </a:xfrm>
          <a:prstGeom prst="roundRect">
            <a:avLst/>
          </a:prstGeom>
          <a:solidFill>
            <a:schemeClr val="accent2"/>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p1</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9" name="矩形: 圆角 78">
            <a:extLst>
              <a:ext uri="{FF2B5EF4-FFF2-40B4-BE49-F238E27FC236}">
                <a16:creationId xmlns:a16="http://schemas.microsoft.com/office/drawing/2014/main" id="{6ABE4B8B-A728-4E5F-A1FE-4E0FB09A2DC6}"/>
              </a:ext>
            </a:extLst>
          </p:cNvPr>
          <p:cNvSpPr/>
          <p:nvPr/>
        </p:nvSpPr>
        <p:spPr bwMode="auto">
          <a:xfrm>
            <a:off x="6099052" y="3219234"/>
            <a:ext cx="384365" cy="278296"/>
          </a:xfrm>
          <a:prstGeom prst="roundRect">
            <a:avLst/>
          </a:prstGeom>
          <a:solidFill>
            <a:schemeClr val="accent2"/>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c1</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80" name="矩形: 圆角 79">
            <a:extLst>
              <a:ext uri="{FF2B5EF4-FFF2-40B4-BE49-F238E27FC236}">
                <a16:creationId xmlns:a16="http://schemas.microsoft.com/office/drawing/2014/main" id="{10F73FBD-AC48-4767-BC28-16A892182B3A}"/>
              </a:ext>
            </a:extLst>
          </p:cNvPr>
          <p:cNvSpPr/>
          <p:nvPr/>
        </p:nvSpPr>
        <p:spPr bwMode="auto">
          <a:xfrm>
            <a:off x="7406918" y="3302277"/>
            <a:ext cx="384365" cy="278296"/>
          </a:xfrm>
          <a:prstGeom prst="roundRect">
            <a:avLst/>
          </a:prstGeom>
          <a:solidFill>
            <a:schemeClr val="accent2"/>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c2</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81" name="矩形: 圆角 80">
            <a:extLst>
              <a:ext uri="{FF2B5EF4-FFF2-40B4-BE49-F238E27FC236}">
                <a16:creationId xmlns:a16="http://schemas.microsoft.com/office/drawing/2014/main" id="{9132D015-1BA1-46F1-A813-5D87FE65A35F}"/>
              </a:ext>
            </a:extLst>
          </p:cNvPr>
          <p:cNvSpPr/>
          <p:nvPr/>
        </p:nvSpPr>
        <p:spPr bwMode="auto">
          <a:xfrm>
            <a:off x="5003500" y="4615416"/>
            <a:ext cx="419227" cy="244599"/>
          </a:xfrm>
          <a:prstGeom prst="roundRect">
            <a:avLst/>
          </a:prstGeom>
          <a:solidFill>
            <a:schemeClr val="bg1"/>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ct1</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82" name="矩形: 圆角 81">
            <a:extLst>
              <a:ext uri="{FF2B5EF4-FFF2-40B4-BE49-F238E27FC236}">
                <a16:creationId xmlns:a16="http://schemas.microsoft.com/office/drawing/2014/main" id="{4A8E231F-43BF-453D-B115-52210F4440F9}"/>
              </a:ext>
            </a:extLst>
          </p:cNvPr>
          <p:cNvSpPr/>
          <p:nvPr/>
        </p:nvSpPr>
        <p:spPr bwMode="auto">
          <a:xfrm>
            <a:off x="6924494" y="4370817"/>
            <a:ext cx="419227" cy="244599"/>
          </a:xfrm>
          <a:prstGeom prst="roundRect">
            <a:avLst/>
          </a:prstGeom>
          <a:solidFill>
            <a:schemeClr val="bg1"/>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ct2</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83" name="矩形: 圆角 82">
            <a:extLst>
              <a:ext uri="{FF2B5EF4-FFF2-40B4-BE49-F238E27FC236}">
                <a16:creationId xmlns:a16="http://schemas.microsoft.com/office/drawing/2014/main" id="{B8EE7B8E-DFF8-4987-9FAF-15D062DE43DE}"/>
              </a:ext>
            </a:extLst>
          </p:cNvPr>
          <p:cNvSpPr/>
          <p:nvPr/>
        </p:nvSpPr>
        <p:spPr bwMode="auto">
          <a:xfrm>
            <a:off x="1878851" y="1975222"/>
            <a:ext cx="419227" cy="244599"/>
          </a:xfrm>
          <a:prstGeom prst="roundRect">
            <a:avLst/>
          </a:prstGeom>
          <a:solidFill>
            <a:schemeClr val="bg1"/>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ct3</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84" name="矩形: 圆角 83">
            <a:extLst>
              <a:ext uri="{FF2B5EF4-FFF2-40B4-BE49-F238E27FC236}">
                <a16:creationId xmlns:a16="http://schemas.microsoft.com/office/drawing/2014/main" id="{15D28659-A5A2-471D-9904-730E1ED5D87A}"/>
              </a:ext>
            </a:extLst>
          </p:cNvPr>
          <p:cNvSpPr/>
          <p:nvPr/>
        </p:nvSpPr>
        <p:spPr bwMode="auto">
          <a:xfrm>
            <a:off x="351608" y="1951070"/>
            <a:ext cx="419227" cy="244599"/>
          </a:xfrm>
          <a:prstGeom prst="roundRect">
            <a:avLst/>
          </a:prstGeom>
          <a:solidFill>
            <a:schemeClr val="bg1"/>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ct4</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pic>
        <p:nvPicPr>
          <p:cNvPr id="3" name="图片 2">
            <a:extLst>
              <a:ext uri="{FF2B5EF4-FFF2-40B4-BE49-F238E27FC236}">
                <a16:creationId xmlns:a16="http://schemas.microsoft.com/office/drawing/2014/main" id="{A01DA78E-3522-452A-831B-C2EC28AC0C0D}"/>
              </a:ext>
            </a:extLst>
          </p:cNvPr>
          <p:cNvPicPr>
            <a:picLocks noChangeAspect="1"/>
          </p:cNvPicPr>
          <p:nvPr/>
        </p:nvPicPr>
        <p:blipFill>
          <a:blip r:embed="rId3"/>
          <a:stretch>
            <a:fillRect/>
          </a:stretch>
        </p:blipFill>
        <p:spPr>
          <a:xfrm>
            <a:off x="2376233" y="5696929"/>
            <a:ext cx="5030685" cy="770002"/>
          </a:xfrm>
          <a:prstGeom prst="rect">
            <a:avLst/>
          </a:prstGeom>
        </p:spPr>
      </p:pic>
    </p:spTree>
    <p:extLst>
      <p:ext uri="{BB962C8B-B14F-4D97-AF65-F5344CB8AC3E}">
        <p14:creationId xmlns:p14="http://schemas.microsoft.com/office/powerpoint/2010/main" val="531655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1F497D"/>
          </a:solidFill>
        </p:spPr>
        <p:txBody>
          <a:bodyPr/>
          <a:lstStyle/>
          <a:p>
            <a:r>
              <a:rPr lang="en-US" altLang="zh-CN" dirty="0">
                <a:latin typeface="Times New Roman" panose="02020603050405020304" pitchFamily="18" charset="0"/>
                <a:cs typeface="Times New Roman" panose="02020603050405020304" pitchFamily="18" charset="0"/>
              </a:rPr>
              <a:t>Tracing and Interleaving</a:t>
            </a:r>
            <a:endParaRPr lang="zh-CN" altLang="en-US" dirty="0">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18100B82-FC84-48E3-AB31-2627208E50E7}"/>
              </a:ext>
            </a:extLst>
          </p:cNvPr>
          <p:cNvSpPr/>
          <p:nvPr/>
        </p:nvSpPr>
        <p:spPr bwMode="auto">
          <a:xfrm>
            <a:off x="2899963" y="1904603"/>
            <a:ext cx="7007728" cy="3546237"/>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8" name="直接连接符 7">
            <a:extLst>
              <a:ext uri="{FF2B5EF4-FFF2-40B4-BE49-F238E27FC236}">
                <a16:creationId xmlns:a16="http://schemas.microsoft.com/office/drawing/2014/main" id="{6321A005-6172-4516-BEED-078FC1C984B1}"/>
              </a:ext>
            </a:extLst>
          </p:cNvPr>
          <p:cNvCxnSpPr/>
          <p:nvPr/>
        </p:nvCxnSpPr>
        <p:spPr bwMode="auto">
          <a:xfrm flipV="1">
            <a:off x="4103732" y="1903041"/>
            <a:ext cx="4488" cy="340659"/>
          </a:xfrm>
          <a:prstGeom prst="line">
            <a:avLst/>
          </a:prstGeom>
          <a:solidFill>
            <a:schemeClr val="accent1"/>
          </a:solidFill>
          <a:ln w="28575" cap="flat" cmpd="sng" algn="ctr">
            <a:solidFill>
              <a:srgbClr val="FF0000"/>
            </a:solidFill>
            <a:prstDash val="solid"/>
            <a:round/>
            <a:headEnd type="none" w="med" len="med"/>
            <a:tailEnd type="none" w="med" len="med"/>
          </a:ln>
        </p:spPr>
      </p:cxnSp>
      <p:sp>
        <p:nvSpPr>
          <p:cNvPr id="9" name="流程图: 接点 8">
            <a:extLst>
              <a:ext uri="{FF2B5EF4-FFF2-40B4-BE49-F238E27FC236}">
                <a16:creationId xmlns:a16="http://schemas.microsoft.com/office/drawing/2014/main" id="{F931624B-7712-4008-B242-01709958D969}"/>
              </a:ext>
            </a:extLst>
          </p:cNvPr>
          <p:cNvSpPr/>
          <p:nvPr/>
        </p:nvSpPr>
        <p:spPr bwMode="auto">
          <a:xfrm>
            <a:off x="4043961" y="1823412"/>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10" name="直接连接符 9">
            <a:extLst>
              <a:ext uri="{FF2B5EF4-FFF2-40B4-BE49-F238E27FC236}">
                <a16:creationId xmlns:a16="http://schemas.microsoft.com/office/drawing/2014/main" id="{83E250DD-AC44-4E5B-95D6-CCDA58ECC503}"/>
              </a:ext>
            </a:extLst>
          </p:cNvPr>
          <p:cNvCxnSpPr/>
          <p:nvPr/>
        </p:nvCxnSpPr>
        <p:spPr bwMode="auto">
          <a:xfrm flipV="1">
            <a:off x="6284137" y="1899523"/>
            <a:ext cx="4488" cy="340659"/>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11" name="流程图: 接点 10">
            <a:extLst>
              <a:ext uri="{FF2B5EF4-FFF2-40B4-BE49-F238E27FC236}">
                <a16:creationId xmlns:a16="http://schemas.microsoft.com/office/drawing/2014/main" id="{9C4BD593-BEA1-4FB6-95BA-3ADC39E54AAD}"/>
              </a:ext>
            </a:extLst>
          </p:cNvPr>
          <p:cNvSpPr/>
          <p:nvPr/>
        </p:nvSpPr>
        <p:spPr bwMode="auto">
          <a:xfrm>
            <a:off x="6226906" y="1819894"/>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12" name="肘形连接符 69">
            <a:extLst>
              <a:ext uri="{FF2B5EF4-FFF2-40B4-BE49-F238E27FC236}">
                <a16:creationId xmlns:a16="http://schemas.microsoft.com/office/drawing/2014/main" id="{1598B6DD-BE73-4700-B1F6-4D4E37E41151}"/>
              </a:ext>
            </a:extLst>
          </p:cNvPr>
          <p:cNvCxnSpPr>
            <a:cxnSpLocks/>
            <a:stCxn id="22" idx="4"/>
            <a:endCxn id="9" idx="0"/>
          </p:cNvCxnSpPr>
          <p:nvPr/>
        </p:nvCxnSpPr>
        <p:spPr bwMode="auto">
          <a:xfrm rot="5400000" flipH="1" flipV="1">
            <a:off x="2844131" y="766928"/>
            <a:ext cx="210582" cy="2323549"/>
          </a:xfrm>
          <a:prstGeom prst="bentConnector5">
            <a:avLst>
              <a:gd name="adj1" fmla="val -108556"/>
              <a:gd name="adj2" fmla="val -67"/>
              <a:gd name="adj3" fmla="val 208556"/>
            </a:avLst>
          </a:prstGeom>
          <a:solidFill>
            <a:schemeClr val="accent1"/>
          </a:solidFill>
          <a:ln w="28575" cap="flat" cmpd="sng" algn="ctr">
            <a:solidFill>
              <a:srgbClr val="FF0000"/>
            </a:solidFill>
            <a:prstDash val="solid"/>
            <a:round/>
            <a:headEnd type="none" w="med" len="med"/>
            <a:tailEnd type="none" w="med" len="med"/>
          </a:ln>
        </p:spPr>
      </p:cxnSp>
      <p:cxnSp>
        <p:nvCxnSpPr>
          <p:cNvPr id="13" name="肘形连接符 74">
            <a:extLst>
              <a:ext uri="{FF2B5EF4-FFF2-40B4-BE49-F238E27FC236}">
                <a16:creationId xmlns:a16="http://schemas.microsoft.com/office/drawing/2014/main" id="{3166BFF1-74C9-4653-8089-6A52EA59043D}"/>
              </a:ext>
            </a:extLst>
          </p:cNvPr>
          <p:cNvCxnSpPr>
            <a:cxnSpLocks/>
            <a:stCxn id="19" idx="0"/>
            <a:endCxn id="11" idx="0"/>
          </p:cNvCxnSpPr>
          <p:nvPr/>
        </p:nvCxnSpPr>
        <p:spPr bwMode="auto">
          <a:xfrm rot="5400000" flipH="1" flipV="1">
            <a:off x="3559910" y="-834708"/>
            <a:ext cx="79629" cy="5388835"/>
          </a:xfrm>
          <a:prstGeom prst="bentConnector3">
            <a:avLst>
              <a:gd name="adj1" fmla="val 662998"/>
            </a:avLst>
          </a:prstGeom>
          <a:solidFill>
            <a:schemeClr val="accent1"/>
          </a:solidFill>
          <a:ln w="28575" cap="flat" cmpd="sng" algn="ctr">
            <a:solidFill>
              <a:schemeClr val="tx1"/>
            </a:solidFill>
            <a:prstDash val="solid"/>
            <a:round/>
            <a:headEnd type="none" w="med" len="med"/>
            <a:tailEnd type="none" w="med" len="med"/>
          </a:ln>
        </p:spPr>
      </p:cxnSp>
      <p:sp>
        <p:nvSpPr>
          <p:cNvPr id="14" name="矩形 13">
            <a:extLst>
              <a:ext uri="{FF2B5EF4-FFF2-40B4-BE49-F238E27FC236}">
                <a16:creationId xmlns:a16="http://schemas.microsoft.com/office/drawing/2014/main" id="{E1CDC366-A2D0-478C-9111-A08CF6733BE9}"/>
              </a:ext>
            </a:extLst>
          </p:cNvPr>
          <p:cNvSpPr/>
          <p:nvPr/>
        </p:nvSpPr>
        <p:spPr bwMode="auto">
          <a:xfrm>
            <a:off x="184938" y="1968404"/>
            <a:ext cx="2329017" cy="3286518"/>
          </a:xfrm>
          <a:prstGeom prst="rect">
            <a:avLst/>
          </a:prstGeom>
          <a:solidFill>
            <a:schemeClr val="accent5"/>
          </a:solidFill>
          <a:ln w="9525" cap="flat" cmpd="sng" algn="ctr">
            <a:solidFill>
              <a:schemeClr val="accent5"/>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5" name="矩形 14">
            <a:extLst>
              <a:ext uri="{FF2B5EF4-FFF2-40B4-BE49-F238E27FC236}">
                <a16:creationId xmlns:a16="http://schemas.microsoft.com/office/drawing/2014/main" id="{438C3225-9BAB-40D1-95EE-5388573725B7}"/>
              </a:ext>
            </a:extLst>
          </p:cNvPr>
          <p:cNvSpPr/>
          <p:nvPr/>
        </p:nvSpPr>
        <p:spPr bwMode="auto">
          <a:xfrm>
            <a:off x="458792" y="2344220"/>
            <a:ext cx="1792403" cy="2602925"/>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17" name="直接连接符 16">
            <a:extLst>
              <a:ext uri="{FF2B5EF4-FFF2-40B4-BE49-F238E27FC236}">
                <a16:creationId xmlns:a16="http://schemas.microsoft.com/office/drawing/2014/main" id="{60FC25CA-66AE-4051-8B4A-50A4E168DC72}"/>
              </a:ext>
            </a:extLst>
          </p:cNvPr>
          <p:cNvCxnSpPr/>
          <p:nvPr/>
        </p:nvCxnSpPr>
        <p:spPr bwMode="auto">
          <a:xfrm flipV="1">
            <a:off x="899452" y="1973990"/>
            <a:ext cx="4488" cy="340659"/>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8" name="直接连接符 17">
            <a:extLst>
              <a:ext uri="{FF2B5EF4-FFF2-40B4-BE49-F238E27FC236}">
                <a16:creationId xmlns:a16="http://schemas.microsoft.com/office/drawing/2014/main" id="{21E80ECC-AAD9-4766-9F49-536B4F9ABC01}"/>
              </a:ext>
            </a:extLst>
          </p:cNvPr>
          <p:cNvCxnSpPr/>
          <p:nvPr/>
        </p:nvCxnSpPr>
        <p:spPr bwMode="auto">
          <a:xfrm flipV="1">
            <a:off x="1785263" y="1979152"/>
            <a:ext cx="4488" cy="340659"/>
          </a:xfrm>
          <a:prstGeom prst="line">
            <a:avLst/>
          </a:prstGeom>
          <a:solidFill>
            <a:schemeClr val="accent1"/>
          </a:solidFill>
          <a:ln w="28575" cap="flat" cmpd="sng" algn="ctr">
            <a:solidFill>
              <a:srgbClr val="FF0000"/>
            </a:solidFill>
            <a:prstDash val="solid"/>
            <a:round/>
            <a:headEnd type="none" w="med" len="med"/>
            <a:tailEnd type="none" w="med" len="med"/>
          </a:ln>
        </p:spPr>
      </p:cxnSp>
      <p:sp>
        <p:nvSpPr>
          <p:cNvPr id="19" name="流程图: 接点 18">
            <a:extLst>
              <a:ext uri="{FF2B5EF4-FFF2-40B4-BE49-F238E27FC236}">
                <a16:creationId xmlns:a16="http://schemas.microsoft.com/office/drawing/2014/main" id="{80AE36B4-90F7-48A8-9AA6-1C8E373C27E4}"/>
              </a:ext>
            </a:extLst>
          </p:cNvPr>
          <p:cNvSpPr/>
          <p:nvPr/>
        </p:nvSpPr>
        <p:spPr bwMode="auto">
          <a:xfrm>
            <a:off x="838071" y="1899523"/>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0" name="流程图: 接点 19">
            <a:extLst>
              <a:ext uri="{FF2B5EF4-FFF2-40B4-BE49-F238E27FC236}">
                <a16:creationId xmlns:a16="http://schemas.microsoft.com/office/drawing/2014/main" id="{4E111A3A-C1B1-4C67-99FB-58E0A406D91C}"/>
              </a:ext>
            </a:extLst>
          </p:cNvPr>
          <p:cNvSpPr/>
          <p:nvPr/>
        </p:nvSpPr>
        <p:spPr bwMode="auto">
          <a:xfrm>
            <a:off x="828396" y="2271184"/>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1" name="流程图: 接点 20">
            <a:extLst>
              <a:ext uri="{FF2B5EF4-FFF2-40B4-BE49-F238E27FC236}">
                <a16:creationId xmlns:a16="http://schemas.microsoft.com/office/drawing/2014/main" id="{26023FEA-1D58-4622-9780-B1CC5644EAD4}"/>
              </a:ext>
            </a:extLst>
          </p:cNvPr>
          <p:cNvSpPr/>
          <p:nvPr/>
        </p:nvSpPr>
        <p:spPr bwMode="auto">
          <a:xfrm>
            <a:off x="1713432" y="2280986"/>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2" name="流程图: 接点 21">
            <a:extLst>
              <a:ext uri="{FF2B5EF4-FFF2-40B4-BE49-F238E27FC236}">
                <a16:creationId xmlns:a16="http://schemas.microsoft.com/office/drawing/2014/main" id="{77C5021A-087B-472B-8F1F-B0E24B6DC75F}"/>
              </a:ext>
            </a:extLst>
          </p:cNvPr>
          <p:cNvSpPr/>
          <p:nvPr/>
        </p:nvSpPr>
        <p:spPr bwMode="auto">
          <a:xfrm>
            <a:off x="1720412" y="1899523"/>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3" name="矩形 22">
            <a:extLst>
              <a:ext uri="{FF2B5EF4-FFF2-40B4-BE49-F238E27FC236}">
                <a16:creationId xmlns:a16="http://schemas.microsoft.com/office/drawing/2014/main" id="{B9C31C4E-7BA8-4D85-BCD5-A4CDE0C590D0}"/>
              </a:ext>
            </a:extLst>
          </p:cNvPr>
          <p:cNvSpPr/>
          <p:nvPr/>
        </p:nvSpPr>
        <p:spPr bwMode="auto">
          <a:xfrm>
            <a:off x="3019866" y="2294865"/>
            <a:ext cx="2149013" cy="2059680"/>
          </a:xfrm>
          <a:prstGeom prst="rect">
            <a:avLst/>
          </a:prstGeom>
          <a:solidFill>
            <a:srgbClr val="EEECE1"/>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600" b="1" i="0" u="none" strike="noStrike" kern="1200" cap="none" spc="0" normalizeH="0" baseline="0" noProof="0" dirty="0">
              <a:ln>
                <a:noFill/>
              </a:ln>
              <a:solidFill>
                <a:srgbClr val="4BACC6"/>
              </a:solidFill>
              <a:effectLst/>
              <a:uLnTx/>
              <a:uFillTx/>
              <a:latin typeface="Arial" panose="020B0604020202020204" pitchFamily="34" charset="0"/>
              <a:ea typeface="宋体" panose="02010600030101010101" pitchFamily="2" charset="-122"/>
              <a:cs typeface="+mn-cs"/>
            </a:endParaRPr>
          </a:p>
        </p:txBody>
      </p:sp>
      <p:sp>
        <p:nvSpPr>
          <p:cNvPr id="25" name="矩形 24">
            <a:extLst>
              <a:ext uri="{FF2B5EF4-FFF2-40B4-BE49-F238E27FC236}">
                <a16:creationId xmlns:a16="http://schemas.microsoft.com/office/drawing/2014/main" id="{A6ED432D-039C-49B6-A41E-D11B47CB4635}"/>
              </a:ext>
            </a:extLst>
          </p:cNvPr>
          <p:cNvSpPr/>
          <p:nvPr/>
        </p:nvSpPr>
        <p:spPr bwMode="auto">
          <a:xfrm>
            <a:off x="5422727" y="2293049"/>
            <a:ext cx="1618153" cy="2061496"/>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7" name="矩形 26">
            <a:extLst>
              <a:ext uri="{FF2B5EF4-FFF2-40B4-BE49-F238E27FC236}">
                <a16:creationId xmlns:a16="http://schemas.microsoft.com/office/drawing/2014/main" id="{5EBE633D-5E0A-4C55-8347-96C68E086BB6}"/>
              </a:ext>
            </a:extLst>
          </p:cNvPr>
          <p:cNvSpPr/>
          <p:nvPr/>
        </p:nvSpPr>
        <p:spPr bwMode="auto">
          <a:xfrm>
            <a:off x="7285488" y="2293050"/>
            <a:ext cx="2518912" cy="2080822"/>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6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8" name="流程图: 接点 27">
            <a:extLst>
              <a:ext uri="{FF2B5EF4-FFF2-40B4-BE49-F238E27FC236}">
                <a16:creationId xmlns:a16="http://schemas.microsoft.com/office/drawing/2014/main" id="{23A0C807-39A9-43BE-8F40-C0E2D4E15FB3}"/>
              </a:ext>
            </a:extLst>
          </p:cNvPr>
          <p:cNvSpPr/>
          <p:nvPr/>
        </p:nvSpPr>
        <p:spPr bwMode="auto">
          <a:xfrm>
            <a:off x="9082248" y="4324110"/>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0" name="流程图: 接点 29">
            <a:extLst>
              <a:ext uri="{FF2B5EF4-FFF2-40B4-BE49-F238E27FC236}">
                <a16:creationId xmlns:a16="http://schemas.microsoft.com/office/drawing/2014/main" id="{1B0ABCEA-9883-4F52-ACFF-6EA6D01FA36A}"/>
              </a:ext>
            </a:extLst>
          </p:cNvPr>
          <p:cNvSpPr/>
          <p:nvPr/>
        </p:nvSpPr>
        <p:spPr bwMode="auto">
          <a:xfrm>
            <a:off x="6211069" y="2244613"/>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 name="流程图: 接点 32">
            <a:extLst>
              <a:ext uri="{FF2B5EF4-FFF2-40B4-BE49-F238E27FC236}">
                <a16:creationId xmlns:a16="http://schemas.microsoft.com/office/drawing/2014/main" id="{7281E08A-E1D8-439E-AAB8-6E73267EA853}"/>
              </a:ext>
            </a:extLst>
          </p:cNvPr>
          <p:cNvSpPr/>
          <p:nvPr/>
        </p:nvSpPr>
        <p:spPr bwMode="auto">
          <a:xfrm>
            <a:off x="4051451" y="4311260"/>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4" name="流程图: 接点 33">
            <a:extLst>
              <a:ext uri="{FF2B5EF4-FFF2-40B4-BE49-F238E27FC236}">
                <a16:creationId xmlns:a16="http://schemas.microsoft.com/office/drawing/2014/main" id="{232149DA-6A1C-4F46-9366-C1DF53DF7812}"/>
              </a:ext>
            </a:extLst>
          </p:cNvPr>
          <p:cNvSpPr/>
          <p:nvPr/>
        </p:nvSpPr>
        <p:spPr bwMode="auto">
          <a:xfrm>
            <a:off x="6219145" y="4292030"/>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35" name="肘形连接符 58">
            <a:extLst>
              <a:ext uri="{FF2B5EF4-FFF2-40B4-BE49-F238E27FC236}">
                <a16:creationId xmlns:a16="http://schemas.microsoft.com/office/drawing/2014/main" id="{FEE06770-15F6-46EE-8420-2619802A584D}"/>
              </a:ext>
            </a:extLst>
          </p:cNvPr>
          <p:cNvCxnSpPr>
            <a:stCxn id="33" idx="4"/>
            <a:endCxn id="28" idx="4"/>
          </p:cNvCxnSpPr>
          <p:nvPr/>
        </p:nvCxnSpPr>
        <p:spPr bwMode="auto">
          <a:xfrm rot="16200000" flipH="1">
            <a:off x="6627660" y="1936757"/>
            <a:ext cx="12850" cy="5030797"/>
          </a:xfrm>
          <a:prstGeom prst="bentConnector3">
            <a:avLst>
              <a:gd name="adj1" fmla="val 1878988"/>
            </a:avLst>
          </a:prstGeom>
          <a:solidFill>
            <a:schemeClr val="accent1"/>
          </a:solidFill>
          <a:ln w="28575" cap="flat" cmpd="sng" algn="ctr">
            <a:solidFill>
              <a:schemeClr val="tx1"/>
            </a:solidFill>
            <a:prstDash val="solid"/>
            <a:round/>
            <a:headEnd type="none" w="med" len="med"/>
            <a:tailEnd type="none" w="med" len="med"/>
          </a:ln>
        </p:spPr>
      </p:cxnSp>
      <p:cxnSp>
        <p:nvCxnSpPr>
          <p:cNvPr id="36" name="直接连接符 35">
            <a:extLst>
              <a:ext uri="{FF2B5EF4-FFF2-40B4-BE49-F238E27FC236}">
                <a16:creationId xmlns:a16="http://schemas.microsoft.com/office/drawing/2014/main" id="{BFA55CAF-DD26-4451-B739-4791855D7F10}"/>
              </a:ext>
            </a:extLst>
          </p:cNvPr>
          <p:cNvCxnSpPr>
            <a:stCxn id="37" idx="0"/>
            <a:endCxn id="38" idx="4"/>
          </p:cNvCxnSpPr>
          <p:nvPr/>
        </p:nvCxnSpPr>
        <p:spPr bwMode="auto">
          <a:xfrm flipV="1">
            <a:off x="9082248" y="1958730"/>
            <a:ext cx="2740" cy="249611"/>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37" name="流程图: 接点 36">
            <a:extLst>
              <a:ext uri="{FF2B5EF4-FFF2-40B4-BE49-F238E27FC236}">
                <a16:creationId xmlns:a16="http://schemas.microsoft.com/office/drawing/2014/main" id="{50641163-F160-4294-859C-6D1E909D7AAA}"/>
              </a:ext>
            </a:extLst>
          </p:cNvPr>
          <p:cNvSpPr/>
          <p:nvPr/>
        </p:nvSpPr>
        <p:spPr bwMode="auto">
          <a:xfrm>
            <a:off x="9015012" y="2208341"/>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8" name="流程图: 接点 37">
            <a:extLst>
              <a:ext uri="{FF2B5EF4-FFF2-40B4-BE49-F238E27FC236}">
                <a16:creationId xmlns:a16="http://schemas.microsoft.com/office/drawing/2014/main" id="{228013EA-C936-4381-92DF-7F7ABA9A9FFD}"/>
              </a:ext>
            </a:extLst>
          </p:cNvPr>
          <p:cNvSpPr/>
          <p:nvPr/>
        </p:nvSpPr>
        <p:spPr bwMode="auto">
          <a:xfrm>
            <a:off x="9017752" y="1824259"/>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9" name="流程图: 接点 38">
            <a:extLst>
              <a:ext uri="{FF2B5EF4-FFF2-40B4-BE49-F238E27FC236}">
                <a16:creationId xmlns:a16="http://schemas.microsoft.com/office/drawing/2014/main" id="{62F8712F-74B2-4D08-AEF7-735892B56DD9}"/>
              </a:ext>
            </a:extLst>
          </p:cNvPr>
          <p:cNvSpPr/>
          <p:nvPr/>
        </p:nvSpPr>
        <p:spPr bwMode="auto">
          <a:xfrm>
            <a:off x="778513" y="4883043"/>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3" name="矩形 42">
            <a:extLst>
              <a:ext uri="{FF2B5EF4-FFF2-40B4-BE49-F238E27FC236}">
                <a16:creationId xmlns:a16="http://schemas.microsoft.com/office/drawing/2014/main" id="{DF49DD43-E897-466C-AF8E-F00E61BD717D}"/>
              </a:ext>
            </a:extLst>
          </p:cNvPr>
          <p:cNvSpPr/>
          <p:nvPr/>
        </p:nvSpPr>
        <p:spPr bwMode="auto">
          <a:xfrm>
            <a:off x="3097763" y="2841287"/>
            <a:ext cx="615974" cy="391636"/>
          </a:xfrm>
          <a:prstGeom prst="rect">
            <a:avLst/>
          </a:prstGeom>
          <a:solidFill>
            <a:schemeClr val="accent3"/>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9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4" name="矩形 43">
            <a:extLst>
              <a:ext uri="{FF2B5EF4-FFF2-40B4-BE49-F238E27FC236}">
                <a16:creationId xmlns:a16="http://schemas.microsoft.com/office/drawing/2014/main" id="{2000C4DD-7D10-4C8A-8C3C-BF2A0C5536D1}"/>
              </a:ext>
            </a:extLst>
          </p:cNvPr>
          <p:cNvSpPr/>
          <p:nvPr/>
        </p:nvSpPr>
        <p:spPr bwMode="auto">
          <a:xfrm>
            <a:off x="3778399" y="2841287"/>
            <a:ext cx="631041" cy="391636"/>
          </a:xfrm>
          <a:prstGeom prst="rect">
            <a:avLst/>
          </a:prstGeom>
          <a:solidFill>
            <a:schemeClr val="accent3"/>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9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5" name="矩形 44">
            <a:extLst>
              <a:ext uri="{FF2B5EF4-FFF2-40B4-BE49-F238E27FC236}">
                <a16:creationId xmlns:a16="http://schemas.microsoft.com/office/drawing/2014/main" id="{0B853CD4-D341-40F1-928E-1334CDAB83C2}"/>
              </a:ext>
            </a:extLst>
          </p:cNvPr>
          <p:cNvSpPr/>
          <p:nvPr/>
        </p:nvSpPr>
        <p:spPr bwMode="auto">
          <a:xfrm>
            <a:off x="4471060" y="2834030"/>
            <a:ext cx="623508" cy="391636"/>
          </a:xfrm>
          <a:prstGeom prst="rect">
            <a:avLst/>
          </a:prstGeom>
          <a:solidFill>
            <a:schemeClr val="accent3"/>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9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6" name="矩形 45">
            <a:extLst>
              <a:ext uri="{FF2B5EF4-FFF2-40B4-BE49-F238E27FC236}">
                <a16:creationId xmlns:a16="http://schemas.microsoft.com/office/drawing/2014/main" id="{0B200A6B-1F26-4417-B24C-1BE3DE1ECB0A}"/>
              </a:ext>
            </a:extLst>
          </p:cNvPr>
          <p:cNvSpPr/>
          <p:nvPr/>
        </p:nvSpPr>
        <p:spPr bwMode="auto">
          <a:xfrm>
            <a:off x="3095934" y="3510252"/>
            <a:ext cx="1999305" cy="431828"/>
          </a:xfrm>
          <a:prstGeom prst="rect">
            <a:avLst/>
          </a:prstGeom>
          <a:solidFill>
            <a:schemeClr val="accent3"/>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0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47" name="肘形连接符 13">
            <a:extLst>
              <a:ext uri="{FF2B5EF4-FFF2-40B4-BE49-F238E27FC236}">
                <a16:creationId xmlns:a16="http://schemas.microsoft.com/office/drawing/2014/main" id="{20C98351-6A75-434B-806F-A8D0AAFE78A9}"/>
              </a:ext>
            </a:extLst>
          </p:cNvPr>
          <p:cNvCxnSpPr>
            <a:cxnSpLocks/>
            <a:stCxn id="50" idx="0"/>
            <a:endCxn id="43" idx="0"/>
          </p:cNvCxnSpPr>
          <p:nvPr/>
        </p:nvCxnSpPr>
        <p:spPr bwMode="auto">
          <a:xfrm rot="16200000" flipH="1" flipV="1">
            <a:off x="3443117" y="2188446"/>
            <a:ext cx="615473" cy="690207"/>
          </a:xfrm>
          <a:prstGeom prst="bentConnector3">
            <a:avLst>
              <a:gd name="adj1" fmla="val 61078"/>
            </a:avLst>
          </a:prstGeom>
          <a:solidFill>
            <a:schemeClr val="accent1"/>
          </a:solidFill>
          <a:ln w="28575" cap="flat" cmpd="sng" algn="ctr">
            <a:solidFill>
              <a:srgbClr val="FF0000"/>
            </a:solidFill>
            <a:prstDash val="solid"/>
            <a:round/>
            <a:headEnd type="none" w="med" len="med"/>
            <a:tailEnd type="none" w="med" len="med"/>
          </a:ln>
        </p:spPr>
      </p:cxnSp>
      <p:cxnSp>
        <p:nvCxnSpPr>
          <p:cNvPr id="48" name="直接连接符 47">
            <a:extLst>
              <a:ext uri="{FF2B5EF4-FFF2-40B4-BE49-F238E27FC236}">
                <a16:creationId xmlns:a16="http://schemas.microsoft.com/office/drawing/2014/main" id="{68C47969-6563-4400-9A33-03428FB9194D}"/>
              </a:ext>
            </a:extLst>
          </p:cNvPr>
          <p:cNvCxnSpPr>
            <a:cxnSpLocks/>
            <a:stCxn id="50" idx="0"/>
            <a:endCxn id="44" idx="0"/>
          </p:cNvCxnSpPr>
          <p:nvPr/>
        </p:nvCxnSpPr>
        <p:spPr bwMode="auto">
          <a:xfrm flipH="1">
            <a:off x="4093920" y="2225814"/>
            <a:ext cx="2037" cy="615473"/>
          </a:xfrm>
          <a:prstGeom prst="line">
            <a:avLst/>
          </a:prstGeom>
          <a:solidFill>
            <a:schemeClr val="accent1"/>
          </a:solidFill>
          <a:ln w="28575" cap="flat" cmpd="sng" algn="ctr">
            <a:solidFill>
              <a:srgbClr val="FF0000"/>
            </a:solidFill>
            <a:prstDash val="solid"/>
            <a:round/>
            <a:headEnd type="none" w="med" len="med"/>
            <a:tailEnd type="none" w="med" len="med"/>
          </a:ln>
        </p:spPr>
      </p:cxnSp>
      <p:cxnSp>
        <p:nvCxnSpPr>
          <p:cNvPr id="49" name="肘形连接符 19">
            <a:extLst>
              <a:ext uri="{FF2B5EF4-FFF2-40B4-BE49-F238E27FC236}">
                <a16:creationId xmlns:a16="http://schemas.microsoft.com/office/drawing/2014/main" id="{1A26CBE4-EF6E-4CF2-888F-1AE2A7615C95}"/>
              </a:ext>
            </a:extLst>
          </p:cNvPr>
          <p:cNvCxnSpPr>
            <a:cxnSpLocks/>
            <a:stCxn id="50" idx="4"/>
            <a:endCxn id="45" idx="0"/>
          </p:cNvCxnSpPr>
          <p:nvPr/>
        </p:nvCxnSpPr>
        <p:spPr bwMode="auto">
          <a:xfrm rot="16200000" flipH="1">
            <a:off x="4202513" y="2253728"/>
            <a:ext cx="473745" cy="686857"/>
          </a:xfrm>
          <a:prstGeom prst="bentConnector3">
            <a:avLst>
              <a:gd name="adj1" fmla="val 50000"/>
            </a:avLst>
          </a:prstGeom>
          <a:solidFill>
            <a:schemeClr val="accent1"/>
          </a:solidFill>
          <a:ln w="28575" cap="flat" cmpd="sng" algn="ctr">
            <a:solidFill>
              <a:srgbClr val="FF0000"/>
            </a:solidFill>
            <a:prstDash val="solid"/>
            <a:round/>
            <a:headEnd type="none" w="med" len="med"/>
            <a:tailEnd type="none" w="med" len="med"/>
          </a:ln>
        </p:spPr>
      </p:cxnSp>
      <p:sp>
        <p:nvSpPr>
          <p:cNvPr id="50" name="流程图: 接点 49">
            <a:extLst>
              <a:ext uri="{FF2B5EF4-FFF2-40B4-BE49-F238E27FC236}">
                <a16:creationId xmlns:a16="http://schemas.microsoft.com/office/drawing/2014/main" id="{1824A727-6AA2-43E4-8DAB-1B5B3E363444}"/>
              </a:ext>
            </a:extLst>
          </p:cNvPr>
          <p:cNvSpPr/>
          <p:nvPr/>
        </p:nvSpPr>
        <p:spPr bwMode="auto">
          <a:xfrm>
            <a:off x="4028721" y="2225814"/>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1" name="流程图: 接点 50">
            <a:extLst>
              <a:ext uri="{FF2B5EF4-FFF2-40B4-BE49-F238E27FC236}">
                <a16:creationId xmlns:a16="http://schemas.microsoft.com/office/drawing/2014/main" id="{DB8F76D3-55C7-4F2F-BF8C-8CD593A589DD}"/>
              </a:ext>
            </a:extLst>
          </p:cNvPr>
          <p:cNvSpPr/>
          <p:nvPr/>
        </p:nvSpPr>
        <p:spPr bwMode="auto">
          <a:xfrm>
            <a:off x="3338513" y="2795118"/>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2" name="流程图: 接点 51">
            <a:extLst>
              <a:ext uri="{FF2B5EF4-FFF2-40B4-BE49-F238E27FC236}">
                <a16:creationId xmlns:a16="http://schemas.microsoft.com/office/drawing/2014/main" id="{3ABF823C-C9F3-4B02-8048-C1FF096BE8D9}"/>
              </a:ext>
            </a:extLst>
          </p:cNvPr>
          <p:cNvSpPr/>
          <p:nvPr/>
        </p:nvSpPr>
        <p:spPr bwMode="auto">
          <a:xfrm>
            <a:off x="4028006" y="2777679"/>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3" name="流程图: 接点 52">
            <a:extLst>
              <a:ext uri="{FF2B5EF4-FFF2-40B4-BE49-F238E27FC236}">
                <a16:creationId xmlns:a16="http://schemas.microsoft.com/office/drawing/2014/main" id="{E9F6BE5B-DE09-4260-A8D6-E4E6CF6EA65B}"/>
              </a:ext>
            </a:extLst>
          </p:cNvPr>
          <p:cNvSpPr/>
          <p:nvPr/>
        </p:nvSpPr>
        <p:spPr bwMode="auto">
          <a:xfrm>
            <a:off x="4709962" y="2788186"/>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4" name="流程图: 接点 53">
            <a:extLst>
              <a:ext uri="{FF2B5EF4-FFF2-40B4-BE49-F238E27FC236}">
                <a16:creationId xmlns:a16="http://schemas.microsoft.com/office/drawing/2014/main" id="{0912D63A-B1D3-410C-8DB1-FDE5FD89514B}"/>
              </a:ext>
            </a:extLst>
          </p:cNvPr>
          <p:cNvSpPr/>
          <p:nvPr/>
        </p:nvSpPr>
        <p:spPr bwMode="auto">
          <a:xfrm>
            <a:off x="4036496" y="3466748"/>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5" name="流程图: 接点 54">
            <a:extLst>
              <a:ext uri="{FF2B5EF4-FFF2-40B4-BE49-F238E27FC236}">
                <a16:creationId xmlns:a16="http://schemas.microsoft.com/office/drawing/2014/main" id="{72A08393-9C19-4B86-ACD2-80F04DE35DFD}"/>
              </a:ext>
            </a:extLst>
          </p:cNvPr>
          <p:cNvSpPr/>
          <p:nvPr/>
        </p:nvSpPr>
        <p:spPr bwMode="auto">
          <a:xfrm>
            <a:off x="3324532" y="3153238"/>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6" name="流程图: 接点 55">
            <a:extLst>
              <a:ext uri="{FF2B5EF4-FFF2-40B4-BE49-F238E27FC236}">
                <a16:creationId xmlns:a16="http://schemas.microsoft.com/office/drawing/2014/main" id="{1EFAFFFD-E91C-4169-8496-49F8429D5E22}"/>
              </a:ext>
            </a:extLst>
          </p:cNvPr>
          <p:cNvSpPr/>
          <p:nvPr/>
        </p:nvSpPr>
        <p:spPr bwMode="auto">
          <a:xfrm>
            <a:off x="4036496" y="3159942"/>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7" name="流程图: 接点 56">
            <a:extLst>
              <a:ext uri="{FF2B5EF4-FFF2-40B4-BE49-F238E27FC236}">
                <a16:creationId xmlns:a16="http://schemas.microsoft.com/office/drawing/2014/main" id="{6CC0A378-03D5-413B-9BEA-6FF959A02712}"/>
              </a:ext>
            </a:extLst>
          </p:cNvPr>
          <p:cNvSpPr/>
          <p:nvPr/>
        </p:nvSpPr>
        <p:spPr bwMode="auto">
          <a:xfrm>
            <a:off x="4709369" y="3145200"/>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58" name="直接连接符 57">
            <a:extLst>
              <a:ext uri="{FF2B5EF4-FFF2-40B4-BE49-F238E27FC236}">
                <a16:creationId xmlns:a16="http://schemas.microsoft.com/office/drawing/2014/main" id="{51E521CD-AA0C-4C1D-B4F8-5CCFAEE24676}"/>
              </a:ext>
            </a:extLst>
          </p:cNvPr>
          <p:cNvCxnSpPr>
            <a:cxnSpLocks/>
            <a:stCxn id="54" idx="0"/>
            <a:endCxn id="56" idx="4"/>
          </p:cNvCxnSpPr>
          <p:nvPr/>
        </p:nvCxnSpPr>
        <p:spPr bwMode="auto">
          <a:xfrm flipV="1">
            <a:off x="4103732" y="3294413"/>
            <a:ext cx="0" cy="172335"/>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59" name="肘形连接符 99">
            <a:extLst>
              <a:ext uri="{FF2B5EF4-FFF2-40B4-BE49-F238E27FC236}">
                <a16:creationId xmlns:a16="http://schemas.microsoft.com/office/drawing/2014/main" id="{A412EEBD-4F9F-46B9-B6D4-0705A18E883B}"/>
              </a:ext>
            </a:extLst>
          </p:cNvPr>
          <p:cNvCxnSpPr>
            <a:cxnSpLocks/>
            <a:stCxn id="34" idx="4"/>
            <a:endCxn id="64" idx="4"/>
          </p:cNvCxnSpPr>
          <p:nvPr/>
        </p:nvCxnSpPr>
        <p:spPr bwMode="auto">
          <a:xfrm rot="16200000" flipH="1">
            <a:off x="7021714" y="3691167"/>
            <a:ext cx="34236" cy="1504903"/>
          </a:xfrm>
          <a:prstGeom prst="bentConnector3">
            <a:avLst>
              <a:gd name="adj1" fmla="val 456116"/>
            </a:avLst>
          </a:prstGeom>
          <a:solidFill>
            <a:schemeClr val="accent1"/>
          </a:solidFill>
          <a:ln w="28575" cap="flat" cmpd="sng" algn="ctr">
            <a:solidFill>
              <a:schemeClr val="tx1"/>
            </a:solidFill>
            <a:prstDash val="solid"/>
            <a:round/>
            <a:headEnd type="none" w="med" len="med"/>
            <a:tailEnd type="none" w="med" len="med"/>
          </a:ln>
        </p:spPr>
      </p:cxnSp>
      <p:cxnSp>
        <p:nvCxnSpPr>
          <p:cNvPr id="60" name="肘形连接符 152">
            <a:extLst>
              <a:ext uri="{FF2B5EF4-FFF2-40B4-BE49-F238E27FC236}">
                <a16:creationId xmlns:a16="http://schemas.microsoft.com/office/drawing/2014/main" id="{CA60E11A-0228-4626-9C15-3A1F5A5BABA1}"/>
              </a:ext>
            </a:extLst>
          </p:cNvPr>
          <p:cNvCxnSpPr>
            <a:cxnSpLocks/>
            <a:stCxn id="55" idx="4"/>
          </p:cNvCxnSpPr>
          <p:nvPr/>
        </p:nvCxnSpPr>
        <p:spPr bwMode="auto">
          <a:xfrm rot="16200000" flipH="1">
            <a:off x="3689978" y="2989499"/>
            <a:ext cx="105734" cy="702154"/>
          </a:xfrm>
          <a:prstGeom prst="bentConnector2">
            <a:avLst/>
          </a:prstGeom>
          <a:solidFill>
            <a:schemeClr val="accent1"/>
          </a:solidFill>
          <a:ln w="28575" cap="flat" cmpd="sng" algn="ctr">
            <a:solidFill>
              <a:schemeClr val="tx1"/>
            </a:solidFill>
            <a:prstDash val="solid"/>
            <a:round/>
            <a:headEnd type="none" w="med" len="med"/>
            <a:tailEnd type="none" w="med" len="med"/>
          </a:ln>
        </p:spPr>
      </p:cxnSp>
      <p:cxnSp>
        <p:nvCxnSpPr>
          <p:cNvPr id="61" name="肘形连接符 157">
            <a:extLst>
              <a:ext uri="{FF2B5EF4-FFF2-40B4-BE49-F238E27FC236}">
                <a16:creationId xmlns:a16="http://schemas.microsoft.com/office/drawing/2014/main" id="{598AA7A2-79F8-4736-B4F3-3CFB985CBCD4}"/>
              </a:ext>
            </a:extLst>
          </p:cNvPr>
          <p:cNvCxnSpPr>
            <a:cxnSpLocks/>
            <a:stCxn id="57" idx="4"/>
          </p:cNvCxnSpPr>
          <p:nvPr/>
        </p:nvCxnSpPr>
        <p:spPr bwMode="auto">
          <a:xfrm rot="5400000">
            <a:off x="4390760" y="3007598"/>
            <a:ext cx="113773" cy="657919"/>
          </a:xfrm>
          <a:prstGeom prst="bentConnector2">
            <a:avLst/>
          </a:prstGeom>
          <a:solidFill>
            <a:schemeClr val="accent1"/>
          </a:solidFill>
          <a:ln w="28575" cap="flat" cmpd="sng" algn="ctr">
            <a:solidFill>
              <a:schemeClr val="tx1"/>
            </a:solidFill>
            <a:prstDash val="solid"/>
            <a:round/>
            <a:headEnd type="none" w="med" len="med"/>
            <a:tailEnd type="none" w="med" len="med"/>
          </a:ln>
        </p:spPr>
      </p:cxnSp>
      <p:cxnSp>
        <p:nvCxnSpPr>
          <p:cNvPr id="62" name="直接连接符 61">
            <a:extLst>
              <a:ext uri="{FF2B5EF4-FFF2-40B4-BE49-F238E27FC236}">
                <a16:creationId xmlns:a16="http://schemas.microsoft.com/office/drawing/2014/main" id="{7B2EB521-AEDB-481B-A083-1159287D98F4}"/>
              </a:ext>
            </a:extLst>
          </p:cNvPr>
          <p:cNvCxnSpPr>
            <a:stCxn id="73" idx="0"/>
            <a:endCxn id="70" idx="4"/>
          </p:cNvCxnSpPr>
          <p:nvPr/>
        </p:nvCxnSpPr>
        <p:spPr bwMode="auto">
          <a:xfrm flipV="1">
            <a:off x="8300414" y="3287709"/>
            <a:ext cx="0" cy="111529"/>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63" name="连接符: 肘形 62">
            <a:extLst>
              <a:ext uri="{FF2B5EF4-FFF2-40B4-BE49-F238E27FC236}">
                <a16:creationId xmlns:a16="http://schemas.microsoft.com/office/drawing/2014/main" id="{C158981A-54D4-454B-BE86-747BDAEDD3A4}"/>
              </a:ext>
            </a:extLst>
          </p:cNvPr>
          <p:cNvCxnSpPr>
            <a:cxnSpLocks/>
          </p:cNvCxnSpPr>
          <p:nvPr/>
        </p:nvCxnSpPr>
        <p:spPr bwMode="auto">
          <a:xfrm rot="16200000" flipV="1">
            <a:off x="8716418" y="2917952"/>
            <a:ext cx="64060" cy="896070"/>
          </a:xfrm>
          <a:prstGeom prst="bentConnector2">
            <a:avLst/>
          </a:prstGeom>
          <a:solidFill>
            <a:schemeClr val="accent1"/>
          </a:solidFill>
          <a:ln w="28575" cap="flat" cmpd="sng" algn="ctr">
            <a:solidFill>
              <a:schemeClr val="tx1"/>
            </a:solidFill>
            <a:prstDash val="solid"/>
            <a:round/>
            <a:headEnd type="none" w="med" len="med"/>
            <a:tailEnd type="none" w="med" len="med"/>
          </a:ln>
        </p:spPr>
      </p:cxnSp>
      <p:sp>
        <p:nvSpPr>
          <p:cNvPr id="64" name="流程图: 接点 63">
            <a:extLst>
              <a:ext uri="{FF2B5EF4-FFF2-40B4-BE49-F238E27FC236}">
                <a16:creationId xmlns:a16="http://schemas.microsoft.com/office/drawing/2014/main" id="{BF1FCCB7-64DF-404B-B9E8-63D1EF02F270}"/>
              </a:ext>
            </a:extLst>
          </p:cNvPr>
          <p:cNvSpPr/>
          <p:nvPr/>
        </p:nvSpPr>
        <p:spPr bwMode="auto">
          <a:xfrm>
            <a:off x="7724048" y="4326266"/>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65" name="连接符: 肘形 64">
            <a:extLst>
              <a:ext uri="{FF2B5EF4-FFF2-40B4-BE49-F238E27FC236}">
                <a16:creationId xmlns:a16="http://schemas.microsoft.com/office/drawing/2014/main" id="{7152C6F1-5217-491C-A38C-94C8277C3270}"/>
              </a:ext>
            </a:extLst>
          </p:cNvPr>
          <p:cNvCxnSpPr>
            <a:stCxn id="64" idx="0"/>
            <a:endCxn id="72" idx="4"/>
          </p:cNvCxnSpPr>
          <p:nvPr/>
        </p:nvCxnSpPr>
        <p:spPr bwMode="auto">
          <a:xfrm rot="5400000" flipH="1" flipV="1">
            <a:off x="7840664" y="3865174"/>
            <a:ext cx="411713" cy="510473"/>
          </a:xfrm>
          <a:prstGeom prst="bentConnector3">
            <a:avLst>
              <a:gd name="adj1" fmla="val 65495"/>
            </a:avLst>
          </a:prstGeom>
          <a:solidFill>
            <a:schemeClr val="accent1"/>
          </a:solidFill>
          <a:ln w="28575" cap="flat" cmpd="sng" algn="ctr">
            <a:solidFill>
              <a:schemeClr val="tx1"/>
            </a:solidFill>
            <a:prstDash val="solid"/>
            <a:round/>
            <a:headEnd type="none" w="med" len="med"/>
            <a:tailEnd type="none" w="med" len="med"/>
          </a:ln>
        </p:spPr>
      </p:cxnSp>
      <p:cxnSp>
        <p:nvCxnSpPr>
          <p:cNvPr id="66" name="连接符: 肘形 65">
            <a:extLst>
              <a:ext uri="{FF2B5EF4-FFF2-40B4-BE49-F238E27FC236}">
                <a16:creationId xmlns:a16="http://schemas.microsoft.com/office/drawing/2014/main" id="{1276A8B0-E197-4DD5-97B7-9C7FD31A5E26}"/>
              </a:ext>
            </a:extLst>
          </p:cNvPr>
          <p:cNvCxnSpPr>
            <a:cxnSpLocks/>
          </p:cNvCxnSpPr>
          <p:nvPr/>
        </p:nvCxnSpPr>
        <p:spPr bwMode="auto">
          <a:xfrm rot="5400000" flipH="1" flipV="1">
            <a:off x="8279193" y="3411553"/>
            <a:ext cx="432120" cy="1407939"/>
          </a:xfrm>
          <a:prstGeom prst="bentConnector3">
            <a:avLst>
              <a:gd name="adj1" fmla="val 63533"/>
            </a:avLst>
          </a:prstGeom>
          <a:solidFill>
            <a:schemeClr val="accent1"/>
          </a:solidFill>
          <a:ln w="28575" cap="flat" cmpd="sng" algn="ctr">
            <a:solidFill>
              <a:schemeClr val="tx1"/>
            </a:solidFill>
            <a:prstDash val="solid"/>
            <a:round/>
            <a:headEnd type="none" w="med" len="med"/>
            <a:tailEnd type="none" w="med" len="med"/>
          </a:ln>
        </p:spPr>
      </p:cxnSp>
      <p:cxnSp>
        <p:nvCxnSpPr>
          <p:cNvPr id="67" name="连接符: 肘形 66">
            <a:extLst>
              <a:ext uri="{FF2B5EF4-FFF2-40B4-BE49-F238E27FC236}">
                <a16:creationId xmlns:a16="http://schemas.microsoft.com/office/drawing/2014/main" id="{FB4054DC-2B42-42B2-8C27-EE4A8F536B74}"/>
              </a:ext>
            </a:extLst>
          </p:cNvPr>
          <p:cNvCxnSpPr>
            <a:stCxn id="28" idx="0"/>
            <a:endCxn id="69" idx="6"/>
          </p:cNvCxnSpPr>
          <p:nvPr/>
        </p:nvCxnSpPr>
        <p:spPr bwMode="auto">
          <a:xfrm rot="5400000" flipH="1" flipV="1">
            <a:off x="8746804" y="3366314"/>
            <a:ext cx="1360476" cy="555117"/>
          </a:xfrm>
          <a:prstGeom prst="bentConnector4">
            <a:avLst>
              <a:gd name="adj1" fmla="val 15283"/>
              <a:gd name="adj2" fmla="val 109577"/>
            </a:avLst>
          </a:prstGeom>
          <a:solidFill>
            <a:schemeClr val="accent1"/>
          </a:solidFill>
          <a:ln w="28575" cap="flat" cmpd="sng" algn="ctr">
            <a:solidFill>
              <a:schemeClr val="tx1"/>
            </a:solidFill>
            <a:prstDash val="solid"/>
            <a:round/>
            <a:headEnd type="none" w="med" len="med"/>
            <a:tailEnd type="none" w="med" len="med"/>
          </a:ln>
        </p:spPr>
      </p:cxnSp>
      <p:sp>
        <p:nvSpPr>
          <p:cNvPr id="68" name="矩形 67">
            <a:extLst>
              <a:ext uri="{FF2B5EF4-FFF2-40B4-BE49-F238E27FC236}">
                <a16:creationId xmlns:a16="http://schemas.microsoft.com/office/drawing/2014/main" id="{6809D9BD-79BB-4D7D-928E-2A79B7C155A8}"/>
              </a:ext>
            </a:extLst>
          </p:cNvPr>
          <p:cNvSpPr/>
          <p:nvPr/>
        </p:nvSpPr>
        <p:spPr bwMode="auto">
          <a:xfrm>
            <a:off x="7479602" y="2713807"/>
            <a:ext cx="2178000" cy="525600"/>
          </a:xfrm>
          <a:prstGeom prst="rect">
            <a:avLst/>
          </a:prstGeom>
          <a:solidFill>
            <a:schemeClr val="accent3"/>
          </a:solidFill>
          <a:ln w="9525"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69" name="流程图: 接点 68">
            <a:extLst>
              <a:ext uri="{FF2B5EF4-FFF2-40B4-BE49-F238E27FC236}">
                <a16:creationId xmlns:a16="http://schemas.microsoft.com/office/drawing/2014/main" id="{378BABAF-058C-44F8-BB79-1EFE2E9EDDEF}"/>
              </a:ext>
            </a:extLst>
          </p:cNvPr>
          <p:cNvSpPr/>
          <p:nvPr/>
        </p:nvSpPr>
        <p:spPr bwMode="auto">
          <a:xfrm>
            <a:off x="9610604" y="2912150"/>
            <a:ext cx="93997" cy="102968"/>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0" name="流程图: 接点 69">
            <a:extLst>
              <a:ext uri="{FF2B5EF4-FFF2-40B4-BE49-F238E27FC236}">
                <a16:creationId xmlns:a16="http://schemas.microsoft.com/office/drawing/2014/main" id="{66BF2089-47B8-467B-929D-92883DB129B1}"/>
              </a:ext>
            </a:extLst>
          </p:cNvPr>
          <p:cNvSpPr/>
          <p:nvPr/>
        </p:nvSpPr>
        <p:spPr bwMode="auto">
          <a:xfrm>
            <a:off x="8253415" y="3184741"/>
            <a:ext cx="93997" cy="102968"/>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1" name="矩形 70">
            <a:extLst>
              <a:ext uri="{FF2B5EF4-FFF2-40B4-BE49-F238E27FC236}">
                <a16:creationId xmlns:a16="http://schemas.microsoft.com/office/drawing/2014/main" id="{8CE0AAEB-CAD2-453C-BA8D-D1E712AD5541}"/>
              </a:ext>
            </a:extLst>
          </p:cNvPr>
          <p:cNvSpPr/>
          <p:nvPr/>
        </p:nvSpPr>
        <p:spPr bwMode="auto">
          <a:xfrm>
            <a:off x="7867664" y="3442696"/>
            <a:ext cx="799200" cy="428400"/>
          </a:xfrm>
          <a:prstGeom prst="rect">
            <a:avLst/>
          </a:prstGeom>
          <a:solidFill>
            <a:schemeClr val="accent3"/>
          </a:solidFill>
          <a:ln w="9525"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2" name="流程图: 接点 71">
            <a:extLst>
              <a:ext uri="{FF2B5EF4-FFF2-40B4-BE49-F238E27FC236}">
                <a16:creationId xmlns:a16="http://schemas.microsoft.com/office/drawing/2014/main" id="{4D835506-844F-47F5-886C-8A27974E6D66}"/>
              </a:ext>
            </a:extLst>
          </p:cNvPr>
          <p:cNvSpPr/>
          <p:nvPr/>
        </p:nvSpPr>
        <p:spPr bwMode="auto">
          <a:xfrm>
            <a:off x="8254758" y="3811585"/>
            <a:ext cx="93997" cy="102968"/>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3" name="流程图: 接点 72">
            <a:extLst>
              <a:ext uri="{FF2B5EF4-FFF2-40B4-BE49-F238E27FC236}">
                <a16:creationId xmlns:a16="http://schemas.microsoft.com/office/drawing/2014/main" id="{89504D2D-9332-48D7-9B84-61B489841B7B}"/>
              </a:ext>
            </a:extLst>
          </p:cNvPr>
          <p:cNvSpPr/>
          <p:nvPr/>
        </p:nvSpPr>
        <p:spPr bwMode="auto">
          <a:xfrm>
            <a:off x="8253415" y="3399238"/>
            <a:ext cx="93997" cy="102968"/>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4" name="矩形 73">
            <a:extLst>
              <a:ext uri="{FF2B5EF4-FFF2-40B4-BE49-F238E27FC236}">
                <a16:creationId xmlns:a16="http://schemas.microsoft.com/office/drawing/2014/main" id="{9A539E39-D5B7-4D80-BB74-3CF80C19CBEB}"/>
              </a:ext>
            </a:extLst>
          </p:cNvPr>
          <p:cNvSpPr/>
          <p:nvPr/>
        </p:nvSpPr>
        <p:spPr bwMode="auto">
          <a:xfrm>
            <a:off x="8777579" y="3442696"/>
            <a:ext cx="799200" cy="428400"/>
          </a:xfrm>
          <a:prstGeom prst="rect">
            <a:avLst/>
          </a:prstGeom>
          <a:solidFill>
            <a:schemeClr val="accent3"/>
          </a:solidFill>
          <a:ln w="9525"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5" name="流程图: 接点 74">
            <a:extLst>
              <a:ext uri="{FF2B5EF4-FFF2-40B4-BE49-F238E27FC236}">
                <a16:creationId xmlns:a16="http://schemas.microsoft.com/office/drawing/2014/main" id="{58A92AA3-F75F-4C6C-9E76-BB049641BB5A}"/>
              </a:ext>
            </a:extLst>
          </p:cNvPr>
          <p:cNvSpPr/>
          <p:nvPr/>
        </p:nvSpPr>
        <p:spPr bwMode="auto">
          <a:xfrm>
            <a:off x="9149484" y="3387857"/>
            <a:ext cx="93997" cy="102968"/>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6" name="流程图: 接点 75">
            <a:extLst>
              <a:ext uri="{FF2B5EF4-FFF2-40B4-BE49-F238E27FC236}">
                <a16:creationId xmlns:a16="http://schemas.microsoft.com/office/drawing/2014/main" id="{7D42497F-65B7-439E-A253-7EC4748DB2F4}"/>
              </a:ext>
            </a:extLst>
          </p:cNvPr>
          <p:cNvSpPr/>
          <p:nvPr/>
        </p:nvSpPr>
        <p:spPr bwMode="auto">
          <a:xfrm>
            <a:off x="9152224" y="3791178"/>
            <a:ext cx="93997" cy="102968"/>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7" name="矩形: 圆角 76">
            <a:extLst>
              <a:ext uri="{FF2B5EF4-FFF2-40B4-BE49-F238E27FC236}">
                <a16:creationId xmlns:a16="http://schemas.microsoft.com/office/drawing/2014/main" id="{3D430454-4483-46D2-82C9-765489C107C8}"/>
              </a:ext>
            </a:extLst>
          </p:cNvPr>
          <p:cNvSpPr/>
          <p:nvPr/>
        </p:nvSpPr>
        <p:spPr bwMode="auto">
          <a:xfrm>
            <a:off x="1157263" y="3534309"/>
            <a:ext cx="384365" cy="278296"/>
          </a:xfrm>
          <a:prstGeom prst="roundRect">
            <a:avLst/>
          </a:prstGeom>
          <a:solidFill>
            <a:schemeClr val="accent2"/>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t1</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8" name="矩形: 圆角 77">
            <a:extLst>
              <a:ext uri="{FF2B5EF4-FFF2-40B4-BE49-F238E27FC236}">
                <a16:creationId xmlns:a16="http://schemas.microsoft.com/office/drawing/2014/main" id="{4004BF85-8B33-4A88-87D2-7A4CD6D99779}"/>
              </a:ext>
            </a:extLst>
          </p:cNvPr>
          <p:cNvSpPr/>
          <p:nvPr/>
        </p:nvSpPr>
        <p:spPr bwMode="auto">
          <a:xfrm>
            <a:off x="3417212" y="4009164"/>
            <a:ext cx="384365" cy="278296"/>
          </a:xfrm>
          <a:prstGeom prst="roundRect">
            <a:avLst/>
          </a:prstGeom>
          <a:solidFill>
            <a:schemeClr val="accent2"/>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p1</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9" name="矩形: 圆角 78">
            <a:extLst>
              <a:ext uri="{FF2B5EF4-FFF2-40B4-BE49-F238E27FC236}">
                <a16:creationId xmlns:a16="http://schemas.microsoft.com/office/drawing/2014/main" id="{6ABE4B8B-A728-4E5F-A1FE-4E0FB09A2DC6}"/>
              </a:ext>
            </a:extLst>
          </p:cNvPr>
          <p:cNvSpPr/>
          <p:nvPr/>
        </p:nvSpPr>
        <p:spPr bwMode="auto">
          <a:xfrm>
            <a:off x="6099052" y="3219234"/>
            <a:ext cx="384365" cy="278296"/>
          </a:xfrm>
          <a:prstGeom prst="roundRect">
            <a:avLst/>
          </a:prstGeom>
          <a:solidFill>
            <a:schemeClr val="accent2"/>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c1</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80" name="矩形: 圆角 79">
            <a:extLst>
              <a:ext uri="{FF2B5EF4-FFF2-40B4-BE49-F238E27FC236}">
                <a16:creationId xmlns:a16="http://schemas.microsoft.com/office/drawing/2014/main" id="{10F73FBD-AC48-4767-BC28-16A892182B3A}"/>
              </a:ext>
            </a:extLst>
          </p:cNvPr>
          <p:cNvSpPr/>
          <p:nvPr/>
        </p:nvSpPr>
        <p:spPr bwMode="auto">
          <a:xfrm>
            <a:off x="7406918" y="3302277"/>
            <a:ext cx="384365" cy="278296"/>
          </a:xfrm>
          <a:prstGeom prst="roundRect">
            <a:avLst/>
          </a:prstGeom>
          <a:solidFill>
            <a:schemeClr val="accent2"/>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c2</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81" name="矩形: 圆角 80">
            <a:extLst>
              <a:ext uri="{FF2B5EF4-FFF2-40B4-BE49-F238E27FC236}">
                <a16:creationId xmlns:a16="http://schemas.microsoft.com/office/drawing/2014/main" id="{9132D015-1BA1-46F1-A813-5D87FE65A35F}"/>
              </a:ext>
            </a:extLst>
          </p:cNvPr>
          <p:cNvSpPr/>
          <p:nvPr/>
        </p:nvSpPr>
        <p:spPr bwMode="auto">
          <a:xfrm>
            <a:off x="5003500" y="4615416"/>
            <a:ext cx="419227" cy="244599"/>
          </a:xfrm>
          <a:prstGeom prst="roundRect">
            <a:avLst/>
          </a:prstGeom>
          <a:solidFill>
            <a:schemeClr val="bg1"/>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ct1</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82" name="矩形: 圆角 81">
            <a:extLst>
              <a:ext uri="{FF2B5EF4-FFF2-40B4-BE49-F238E27FC236}">
                <a16:creationId xmlns:a16="http://schemas.microsoft.com/office/drawing/2014/main" id="{4A8E231F-43BF-453D-B115-52210F4440F9}"/>
              </a:ext>
            </a:extLst>
          </p:cNvPr>
          <p:cNvSpPr/>
          <p:nvPr/>
        </p:nvSpPr>
        <p:spPr bwMode="auto">
          <a:xfrm>
            <a:off x="6924494" y="4370817"/>
            <a:ext cx="419227" cy="244599"/>
          </a:xfrm>
          <a:prstGeom prst="roundRect">
            <a:avLst/>
          </a:prstGeom>
          <a:solidFill>
            <a:schemeClr val="bg1"/>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ct2</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83" name="矩形: 圆角 82">
            <a:extLst>
              <a:ext uri="{FF2B5EF4-FFF2-40B4-BE49-F238E27FC236}">
                <a16:creationId xmlns:a16="http://schemas.microsoft.com/office/drawing/2014/main" id="{B8EE7B8E-DFF8-4987-9FAF-15D062DE43DE}"/>
              </a:ext>
            </a:extLst>
          </p:cNvPr>
          <p:cNvSpPr/>
          <p:nvPr/>
        </p:nvSpPr>
        <p:spPr bwMode="auto">
          <a:xfrm>
            <a:off x="1878851" y="1975222"/>
            <a:ext cx="419227" cy="244599"/>
          </a:xfrm>
          <a:prstGeom prst="roundRect">
            <a:avLst/>
          </a:prstGeom>
          <a:solidFill>
            <a:schemeClr val="bg1"/>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ct3</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84" name="矩形: 圆角 83">
            <a:extLst>
              <a:ext uri="{FF2B5EF4-FFF2-40B4-BE49-F238E27FC236}">
                <a16:creationId xmlns:a16="http://schemas.microsoft.com/office/drawing/2014/main" id="{15D28659-A5A2-471D-9904-730E1ED5D87A}"/>
              </a:ext>
            </a:extLst>
          </p:cNvPr>
          <p:cNvSpPr/>
          <p:nvPr/>
        </p:nvSpPr>
        <p:spPr bwMode="auto">
          <a:xfrm>
            <a:off x="351608" y="1951070"/>
            <a:ext cx="419227" cy="244599"/>
          </a:xfrm>
          <a:prstGeom prst="roundRect">
            <a:avLst/>
          </a:prstGeom>
          <a:solidFill>
            <a:schemeClr val="bg1"/>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ct4</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pic>
        <p:nvPicPr>
          <p:cNvPr id="3" name="图片 2">
            <a:extLst>
              <a:ext uri="{FF2B5EF4-FFF2-40B4-BE49-F238E27FC236}">
                <a16:creationId xmlns:a16="http://schemas.microsoft.com/office/drawing/2014/main" id="{ACD7E8F2-5008-4071-B244-7B3261727B35}"/>
              </a:ext>
            </a:extLst>
          </p:cNvPr>
          <p:cNvPicPr>
            <a:picLocks noChangeAspect="1"/>
          </p:cNvPicPr>
          <p:nvPr/>
        </p:nvPicPr>
        <p:blipFill>
          <a:blip r:embed="rId3"/>
          <a:stretch>
            <a:fillRect/>
          </a:stretch>
        </p:blipFill>
        <p:spPr>
          <a:xfrm>
            <a:off x="1864980" y="5214455"/>
            <a:ext cx="5823249" cy="1473276"/>
          </a:xfrm>
          <a:prstGeom prst="rect">
            <a:avLst/>
          </a:prstGeom>
        </p:spPr>
      </p:pic>
    </p:spTree>
    <p:extLst>
      <p:ext uri="{BB962C8B-B14F-4D97-AF65-F5344CB8AC3E}">
        <p14:creationId xmlns:p14="http://schemas.microsoft.com/office/powerpoint/2010/main" val="3528620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1F497D"/>
          </a:solidFill>
        </p:spPr>
        <p:txBody>
          <a:bodyPr/>
          <a:lstStyle/>
          <a:p>
            <a:r>
              <a:rPr lang="en-US" altLang="zh-CN" dirty="0">
                <a:latin typeface="Times New Roman" panose="02020603050405020304" pitchFamily="18" charset="0"/>
                <a:cs typeface="Times New Roman" panose="02020603050405020304" pitchFamily="18" charset="0"/>
              </a:rPr>
              <a:t>Tracing and Interleaving</a:t>
            </a:r>
            <a:endParaRPr lang="zh-CN" altLang="en-US" dirty="0">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18100B82-FC84-48E3-AB31-2627208E50E7}"/>
              </a:ext>
            </a:extLst>
          </p:cNvPr>
          <p:cNvSpPr/>
          <p:nvPr/>
        </p:nvSpPr>
        <p:spPr bwMode="auto">
          <a:xfrm>
            <a:off x="2899963" y="1904603"/>
            <a:ext cx="7007728" cy="3546237"/>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8" name="直接连接符 7">
            <a:extLst>
              <a:ext uri="{FF2B5EF4-FFF2-40B4-BE49-F238E27FC236}">
                <a16:creationId xmlns:a16="http://schemas.microsoft.com/office/drawing/2014/main" id="{6321A005-6172-4516-BEED-078FC1C984B1}"/>
              </a:ext>
            </a:extLst>
          </p:cNvPr>
          <p:cNvCxnSpPr/>
          <p:nvPr/>
        </p:nvCxnSpPr>
        <p:spPr bwMode="auto">
          <a:xfrm flipV="1">
            <a:off x="4103732" y="1903041"/>
            <a:ext cx="4488" cy="340659"/>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9" name="流程图: 接点 8">
            <a:extLst>
              <a:ext uri="{FF2B5EF4-FFF2-40B4-BE49-F238E27FC236}">
                <a16:creationId xmlns:a16="http://schemas.microsoft.com/office/drawing/2014/main" id="{F931624B-7712-4008-B242-01709958D969}"/>
              </a:ext>
            </a:extLst>
          </p:cNvPr>
          <p:cNvSpPr/>
          <p:nvPr/>
        </p:nvSpPr>
        <p:spPr bwMode="auto">
          <a:xfrm>
            <a:off x="4043961" y="1823412"/>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10" name="直接连接符 9">
            <a:extLst>
              <a:ext uri="{FF2B5EF4-FFF2-40B4-BE49-F238E27FC236}">
                <a16:creationId xmlns:a16="http://schemas.microsoft.com/office/drawing/2014/main" id="{83E250DD-AC44-4E5B-95D6-CCDA58ECC503}"/>
              </a:ext>
            </a:extLst>
          </p:cNvPr>
          <p:cNvCxnSpPr/>
          <p:nvPr/>
        </p:nvCxnSpPr>
        <p:spPr bwMode="auto">
          <a:xfrm flipV="1">
            <a:off x="6284137" y="1899523"/>
            <a:ext cx="4488" cy="340659"/>
          </a:xfrm>
          <a:prstGeom prst="line">
            <a:avLst/>
          </a:prstGeom>
          <a:solidFill>
            <a:schemeClr val="accent1"/>
          </a:solidFill>
          <a:ln w="28575" cap="flat" cmpd="sng" algn="ctr">
            <a:solidFill>
              <a:srgbClr val="FF0000"/>
            </a:solidFill>
            <a:prstDash val="solid"/>
            <a:round/>
            <a:headEnd type="none" w="med" len="med"/>
            <a:tailEnd type="none" w="med" len="med"/>
          </a:ln>
        </p:spPr>
      </p:cxnSp>
      <p:sp>
        <p:nvSpPr>
          <p:cNvPr id="11" name="流程图: 接点 10">
            <a:extLst>
              <a:ext uri="{FF2B5EF4-FFF2-40B4-BE49-F238E27FC236}">
                <a16:creationId xmlns:a16="http://schemas.microsoft.com/office/drawing/2014/main" id="{9C4BD593-BEA1-4FB6-95BA-3ADC39E54AAD}"/>
              </a:ext>
            </a:extLst>
          </p:cNvPr>
          <p:cNvSpPr/>
          <p:nvPr/>
        </p:nvSpPr>
        <p:spPr bwMode="auto">
          <a:xfrm>
            <a:off x="6226906" y="1819894"/>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12" name="肘形连接符 69">
            <a:extLst>
              <a:ext uri="{FF2B5EF4-FFF2-40B4-BE49-F238E27FC236}">
                <a16:creationId xmlns:a16="http://schemas.microsoft.com/office/drawing/2014/main" id="{1598B6DD-BE73-4700-B1F6-4D4E37E41151}"/>
              </a:ext>
            </a:extLst>
          </p:cNvPr>
          <p:cNvCxnSpPr>
            <a:cxnSpLocks/>
            <a:stCxn id="22" idx="4"/>
            <a:endCxn id="9" idx="0"/>
          </p:cNvCxnSpPr>
          <p:nvPr/>
        </p:nvCxnSpPr>
        <p:spPr bwMode="auto">
          <a:xfrm rot="5400000" flipH="1" flipV="1">
            <a:off x="2844131" y="766928"/>
            <a:ext cx="210582" cy="2323549"/>
          </a:xfrm>
          <a:prstGeom prst="bentConnector5">
            <a:avLst>
              <a:gd name="adj1" fmla="val -108556"/>
              <a:gd name="adj2" fmla="val -67"/>
              <a:gd name="adj3" fmla="val 208556"/>
            </a:avLst>
          </a:prstGeom>
          <a:solidFill>
            <a:schemeClr val="accent1"/>
          </a:solidFill>
          <a:ln w="28575" cap="flat" cmpd="sng" algn="ctr">
            <a:solidFill>
              <a:schemeClr val="tx1"/>
            </a:solidFill>
            <a:prstDash val="solid"/>
            <a:round/>
            <a:headEnd type="none" w="med" len="med"/>
            <a:tailEnd type="none" w="med" len="med"/>
          </a:ln>
        </p:spPr>
      </p:cxnSp>
      <p:cxnSp>
        <p:nvCxnSpPr>
          <p:cNvPr id="13" name="肘形连接符 74">
            <a:extLst>
              <a:ext uri="{FF2B5EF4-FFF2-40B4-BE49-F238E27FC236}">
                <a16:creationId xmlns:a16="http://schemas.microsoft.com/office/drawing/2014/main" id="{3166BFF1-74C9-4653-8089-6A52EA59043D}"/>
              </a:ext>
            </a:extLst>
          </p:cNvPr>
          <p:cNvCxnSpPr>
            <a:cxnSpLocks/>
            <a:stCxn id="19" idx="0"/>
            <a:endCxn id="11" idx="0"/>
          </p:cNvCxnSpPr>
          <p:nvPr/>
        </p:nvCxnSpPr>
        <p:spPr bwMode="auto">
          <a:xfrm rot="5400000" flipH="1" flipV="1">
            <a:off x="3559910" y="-834708"/>
            <a:ext cx="79629" cy="5388835"/>
          </a:xfrm>
          <a:prstGeom prst="bentConnector3">
            <a:avLst>
              <a:gd name="adj1" fmla="val 662998"/>
            </a:avLst>
          </a:prstGeom>
          <a:solidFill>
            <a:schemeClr val="accent1"/>
          </a:solidFill>
          <a:ln w="28575" cap="flat" cmpd="sng" algn="ctr">
            <a:solidFill>
              <a:srgbClr val="FF0000"/>
            </a:solidFill>
            <a:prstDash val="solid"/>
            <a:round/>
            <a:headEnd type="none" w="med" len="med"/>
            <a:tailEnd type="none" w="med" len="med"/>
          </a:ln>
        </p:spPr>
      </p:cxnSp>
      <p:sp>
        <p:nvSpPr>
          <p:cNvPr id="14" name="矩形 13">
            <a:extLst>
              <a:ext uri="{FF2B5EF4-FFF2-40B4-BE49-F238E27FC236}">
                <a16:creationId xmlns:a16="http://schemas.microsoft.com/office/drawing/2014/main" id="{E1CDC366-A2D0-478C-9111-A08CF6733BE9}"/>
              </a:ext>
            </a:extLst>
          </p:cNvPr>
          <p:cNvSpPr/>
          <p:nvPr/>
        </p:nvSpPr>
        <p:spPr bwMode="auto">
          <a:xfrm>
            <a:off x="184938" y="1968404"/>
            <a:ext cx="2329017" cy="3286518"/>
          </a:xfrm>
          <a:prstGeom prst="rect">
            <a:avLst/>
          </a:prstGeom>
          <a:solidFill>
            <a:schemeClr val="accent5"/>
          </a:solidFill>
          <a:ln w="9525" cap="flat" cmpd="sng" algn="ctr">
            <a:solidFill>
              <a:schemeClr val="accent5"/>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5" name="矩形 14">
            <a:extLst>
              <a:ext uri="{FF2B5EF4-FFF2-40B4-BE49-F238E27FC236}">
                <a16:creationId xmlns:a16="http://schemas.microsoft.com/office/drawing/2014/main" id="{438C3225-9BAB-40D1-95EE-5388573725B7}"/>
              </a:ext>
            </a:extLst>
          </p:cNvPr>
          <p:cNvSpPr/>
          <p:nvPr/>
        </p:nvSpPr>
        <p:spPr bwMode="auto">
          <a:xfrm>
            <a:off x="458792" y="2344220"/>
            <a:ext cx="1792403" cy="2602925"/>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17" name="直接连接符 16">
            <a:extLst>
              <a:ext uri="{FF2B5EF4-FFF2-40B4-BE49-F238E27FC236}">
                <a16:creationId xmlns:a16="http://schemas.microsoft.com/office/drawing/2014/main" id="{60FC25CA-66AE-4051-8B4A-50A4E168DC72}"/>
              </a:ext>
            </a:extLst>
          </p:cNvPr>
          <p:cNvCxnSpPr/>
          <p:nvPr/>
        </p:nvCxnSpPr>
        <p:spPr bwMode="auto">
          <a:xfrm flipV="1">
            <a:off x="899452" y="1973990"/>
            <a:ext cx="4488" cy="340659"/>
          </a:xfrm>
          <a:prstGeom prst="line">
            <a:avLst/>
          </a:prstGeom>
          <a:solidFill>
            <a:schemeClr val="accent1"/>
          </a:solidFill>
          <a:ln w="28575" cap="flat" cmpd="sng" algn="ctr">
            <a:solidFill>
              <a:srgbClr val="FF0000"/>
            </a:solidFill>
            <a:prstDash val="solid"/>
            <a:round/>
            <a:headEnd type="none" w="med" len="med"/>
            <a:tailEnd type="none" w="med" len="med"/>
          </a:ln>
        </p:spPr>
      </p:cxnSp>
      <p:cxnSp>
        <p:nvCxnSpPr>
          <p:cNvPr id="18" name="直接连接符 17">
            <a:extLst>
              <a:ext uri="{FF2B5EF4-FFF2-40B4-BE49-F238E27FC236}">
                <a16:creationId xmlns:a16="http://schemas.microsoft.com/office/drawing/2014/main" id="{21E80ECC-AAD9-4766-9F49-536B4F9ABC01}"/>
              </a:ext>
            </a:extLst>
          </p:cNvPr>
          <p:cNvCxnSpPr/>
          <p:nvPr/>
        </p:nvCxnSpPr>
        <p:spPr bwMode="auto">
          <a:xfrm flipV="1">
            <a:off x="1785263" y="1979152"/>
            <a:ext cx="4488" cy="340659"/>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19" name="流程图: 接点 18">
            <a:extLst>
              <a:ext uri="{FF2B5EF4-FFF2-40B4-BE49-F238E27FC236}">
                <a16:creationId xmlns:a16="http://schemas.microsoft.com/office/drawing/2014/main" id="{80AE36B4-90F7-48A8-9AA6-1C8E373C27E4}"/>
              </a:ext>
            </a:extLst>
          </p:cNvPr>
          <p:cNvSpPr/>
          <p:nvPr/>
        </p:nvSpPr>
        <p:spPr bwMode="auto">
          <a:xfrm>
            <a:off x="838071" y="1899523"/>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0" name="流程图: 接点 19">
            <a:extLst>
              <a:ext uri="{FF2B5EF4-FFF2-40B4-BE49-F238E27FC236}">
                <a16:creationId xmlns:a16="http://schemas.microsoft.com/office/drawing/2014/main" id="{4E111A3A-C1B1-4C67-99FB-58E0A406D91C}"/>
              </a:ext>
            </a:extLst>
          </p:cNvPr>
          <p:cNvSpPr/>
          <p:nvPr/>
        </p:nvSpPr>
        <p:spPr bwMode="auto">
          <a:xfrm>
            <a:off x="828396" y="2271184"/>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1" name="流程图: 接点 20">
            <a:extLst>
              <a:ext uri="{FF2B5EF4-FFF2-40B4-BE49-F238E27FC236}">
                <a16:creationId xmlns:a16="http://schemas.microsoft.com/office/drawing/2014/main" id="{26023FEA-1D58-4622-9780-B1CC5644EAD4}"/>
              </a:ext>
            </a:extLst>
          </p:cNvPr>
          <p:cNvSpPr/>
          <p:nvPr/>
        </p:nvSpPr>
        <p:spPr bwMode="auto">
          <a:xfrm>
            <a:off x="1713432" y="2280986"/>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2" name="流程图: 接点 21">
            <a:extLst>
              <a:ext uri="{FF2B5EF4-FFF2-40B4-BE49-F238E27FC236}">
                <a16:creationId xmlns:a16="http://schemas.microsoft.com/office/drawing/2014/main" id="{77C5021A-087B-472B-8F1F-B0E24B6DC75F}"/>
              </a:ext>
            </a:extLst>
          </p:cNvPr>
          <p:cNvSpPr/>
          <p:nvPr/>
        </p:nvSpPr>
        <p:spPr bwMode="auto">
          <a:xfrm>
            <a:off x="1720412" y="1899523"/>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3" name="矩形 22">
            <a:extLst>
              <a:ext uri="{FF2B5EF4-FFF2-40B4-BE49-F238E27FC236}">
                <a16:creationId xmlns:a16="http://schemas.microsoft.com/office/drawing/2014/main" id="{B9C31C4E-7BA8-4D85-BCD5-A4CDE0C590D0}"/>
              </a:ext>
            </a:extLst>
          </p:cNvPr>
          <p:cNvSpPr/>
          <p:nvPr/>
        </p:nvSpPr>
        <p:spPr bwMode="auto">
          <a:xfrm>
            <a:off x="3019866" y="2294865"/>
            <a:ext cx="2149013" cy="2059680"/>
          </a:xfrm>
          <a:prstGeom prst="rect">
            <a:avLst/>
          </a:prstGeom>
          <a:solidFill>
            <a:srgbClr val="EEECE1"/>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600" b="1" i="0" u="none" strike="noStrike" kern="1200" cap="none" spc="0" normalizeH="0" baseline="0" noProof="0" dirty="0">
              <a:ln>
                <a:noFill/>
              </a:ln>
              <a:solidFill>
                <a:srgbClr val="4BACC6"/>
              </a:solidFill>
              <a:effectLst/>
              <a:uLnTx/>
              <a:uFillTx/>
              <a:latin typeface="Arial" panose="020B0604020202020204" pitchFamily="34" charset="0"/>
              <a:ea typeface="宋体" panose="02010600030101010101" pitchFamily="2" charset="-122"/>
              <a:cs typeface="+mn-cs"/>
            </a:endParaRPr>
          </a:p>
        </p:txBody>
      </p:sp>
      <p:sp>
        <p:nvSpPr>
          <p:cNvPr id="25" name="矩形 24">
            <a:extLst>
              <a:ext uri="{FF2B5EF4-FFF2-40B4-BE49-F238E27FC236}">
                <a16:creationId xmlns:a16="http://schemas.microsoft.com/office/drawing/2014/main" id="{A6ED432D-039C-49B6-A41E-D11B47CB4635}"/>
              </a:ext>
            </a:extLst>
          </p:cNvPr>
          <p:cNvSpPr/>
          <p:nvPr/>
        </p:nvSpPr>
        <p:spPr bwMode="auto">
          <a:xfrm>
            <a:off x="5422727" y="2293049"/>
            <a:ext cx="1618153" cy="2061496"/>
          </a:xfrm>
          <a:prstGeom prst="rect">
            <a:avLst/>
          </a:prstGeom>
          <a:solidFill>
            <a:srgbClr val="EEECE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7" name="矩形 26">
            <a:extLst>
              <a:ext uri="{FF2B5EF4-FFF2-40B4-BE49-F238E27FC236}">
                <a16:creationId xmlns:a16="http://schemas.microsoft.com/office/drawing/2014/main" id="{5EBE633D-5E0A-4C55-8347-96C68E086BB6}"/>
              </a:ext>
            </a:extLst>
          </p:cNvPr>
          <p:cNvSpPr/>
          <p:nvPr/>
        </p:nvSpPr>
        <p:spPr bwMode="auto">
          <a:xfrm>
            <a:off x="7285488" y="2293050"/>
            <a:ext cx="2518912" cy="2080822"/>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6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8" name="流程图: 接点 27">
            <a:extLst>
              <a:ext uri="{FF2B5EF4-FFF2-40B4-BE49-F238E27FC236}">
                <a16:creationId xmlns:a16="http://schemas.microsoft.com/office/drawing/2014/main" id="{23A0C807-39A9-43BE-8F40-C0E2D4E15FB3}"/>
              </a:ext>
            </a:extLst>
          </p:cNvPr>
          <p:cNvSpPr/>
          <p:nvPr/>
        </p:nvSpPr>
        <p:spPr bwMode="auto">
          <a:xfrm>
            <a:off x="9082248" y="4324110"/>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0" name="流程图: 接点 29">
            <a:extLst>
              <a:ext uri="{FF2B5EF4-FFF2-40B4-BE49-F238E27FC236}">
                <a16:creationId xmlns:a16="http://schemas.microsoft.com/office/drawing/2014/main" id="{1B0ABCEA-9883-4F52-ACFF-6EA6D01FA36A}"/>
              </a:ext>
            </a:extLst>
          </p:cNvPr>
          <p:cNvSpPr/>
          <p:nvPr/>
        </p:nvSpPr>
        <p:spPr bwMode="auto">
          <a:xfrm>
            <a:off x="6211069" y="2244613"/>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 name="流程图: 接点 32">
            <a:extLst>
              <a:ext uri="{FF2B5EF4-FFF2-40B4-BE49-F238E27FC236}">
                <a16:creationId xmlns:a16="http://schemas.microsoft.com/office/drawing/2014/main" id="{7281E08A-E1D8-439E-AAB8-6E73267EA853}"/>
              </a:ext>
            </a:extLst>
          </p:cNvPr>
          <p:cNvSpPr/>
          <p:nvPr/>
        </p:nvSpPr>
        <p:spPr bwMode="auto">
          <a:xfrm>
            <a:off x="4051451" y="4311260"/>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4" name="流程图: 接点 33">
            <a:extLst>
              <a:ext uri="{FF2B5EF4-FFF2-40B4-BE49-F238E27FC236}">
                <a16:creationId xmlns:a16="http://schemas.microsoft.com/office/drawing/2014/main" id="{232149DA-6A1C-4F46-9366-C1DF53DF7812}"/>
              </a:ext>
            </a:extLst>
          </p:cNvPr>
          <p:cNvSpPr/>
          <p:nvPr/>
        </p:nvSpPr>
        <p:spPr bwMode="auto">
          <a:xfrm>
            <a:off x="6219145" y="4292030"/>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35" name="肘形连接符 58">
            <a:extLst>
              <a:ext uri="{FF2B5EF4-FFF2-40B4-BE49-F238E27FC236}">
                <a16:creationId xmlns:a16="http://schemas.microsoft.com/office/drawing/2014/main" id="{FEE06770-15F6-46EE-8420-2619802A584D}"/>
              </a:ext>
            </a:extLst>
          </p:cNvPr>
          <p:cNvCxnSpPr>
            <a:stCxn id="33" idx="4"/>
            <a:endCxn id="28" idx="4"/>
          </p:cNvCxnSpPr>
          <p:nvPr/>
        </p:nvCxnSpPr>
        <p:spPr bwMode="auto">
          <a:xfrm rot="16200000" flipH="1">
            <a:off x="6627660" y="1936757"/>
            <a:ext cx="12850" cy="5030797"/>
          </a:xfrm>
          <a:prstGeom prst="bentConnector3">
            <a:avLst>
              <a:gd name="adj1" fmla="val 1878988"/>
            </a:avLst>
          </a:prstGeom>
          <a:solidFill>
            <a:schemeClr val="accent1"/>
          </a:solidFill>
          <a:ln w="28575" cap="flat" cmpd="sng" algn="ctr">
            <a:solidFill>
              <a:schemeClr val="tx1"/>
            </a:solidFill>
            <a:prstDash val="solid"/>
            <a:round/>
            <a:headEnd type="none" w="med" len="med"/>
            <a:tailEnd type="none" w="med" len="med"/>
          </a:ln>
        </p:spPr>
      </p:cxnSp>
      <p:cxnSp>
        <p:nvCxnSpPr>
          <p:cNvPr id="36" name="直接连接符 35">
            <a:extLst>
              <a:ext uri="{FF2B5EF4-FFF2-40B4-BE49-F238E27FC236}">
                <a16:creationId xmlns:a16="http://schemas.microsoft.com/office/drawing/2014/main" id="{BFA55CAF-DD26-4451-B739-4791855D7F10}"/>
              </a:ext>
            </a:extLst>
          </p:cNvPr>
          <p:cNvCxnSpPr>
            <a:stCxn id="37" idx="0"/>
            <a:endCxn id="38" idx="4"/>
          </p:cNvCxnSpPr>
          <p:nvPr/>
        </p:nvCxnSpPr>
        <p:spPr bwMode="auto">
          <a:xfrm flipV="1">
            <a:off x="9082248" y="1958730"/>
            <a:ext cx="2740" cy="249611"/>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37" name="流程图: 接点 36">
            <a:extLst>
              <a:ext uri="{FF2B5EF4-FFF2-40B4-BE49-F238E27FC236}">
                <a16:creationId xmlns:a16="http://schemas.microsoft.com/office/drawing/2014/main" id="{50641163-F160-4294-859C-6D1E909D7AAA}"/>
              </a:ext>
            </a:extLst>
          </p:cNvPr>
          <p:cNvSpPr/>
          <p:nvPr/>
        </p:nvSpPr>
        <p:spPr bwMode="auto">
          <a:xfrm>
            <a:off x="9015012" y="2208341"/>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8" name="流程图: 接点 37">
            <a:extLst>
              <a:ext uri="{FF2B5EF4-FFF2-40B4-BE49-F238E27FC236}">
                <a16:creationId xmlns:a16="http://schemas.microsoft.com/office/drawing/2014/main" id="{228013EA-C936-4381-92DF-7F7ABA9A9FFD}"/>
              </a:ext>
            </a:extLst>
          </p:cNvPr>
          <p:cNvSpPr/>
          <p:nvPr/>
        </p:nvSpPr>
        <p:spPr bwMode="auto">
          <a:xfrm>
            <a:off x="9017752" y="1824259"/>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9" name="流程图: 接点 38">
            <a:extLst>
              <a:ext uri="{FF2B5EF4-FFF2-40B4-BE49-F238E27FC236}">
                <a16:creationId xmlns:a16="http://schemas.microsoft.com/office/drawing/2014/main" id="{62F8712F-74B2-4D08-AEF7-735892B56DD9}"/>
              </a:ext>
            </a:extLst>
          </p:cNvPr>
          <p:cNvSpPr/>
          <p:nvPr/>
        </p:nvSpPr>
        <p:spPr bwMode="auto">
          <a:xfrm>
            <a:off x="778513" y="4883043"/>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3" name="矩形 42">
            <a:extLst>
              <a:ext uri="{FF2B5EF4-FFF2-40B4-BE49-F238E27FC236}">
                <a16:creationId xmlns:a16="http://schemas.microsoft.com/office/drawing/2014/main" id="{DF49DD43-E897-466C-AF8E-F00E61BD717D}"/>
              </a:ext>
            </a:extLst>
          </p:cNvPr>
          <p:cNvSpPr/>
          <p:nvPr/>
        </p:nvSpPr>
        <p:spPr bwMode="auto">
          <a:xfrm>
            <a:off x="3097763" y="2841287"/>
            <a:ext cx="615974" cy="391636"/>
          </a:xfrm>
          <a:prstGeom prst="rect">
            <a:avLst/>
          </a:prstGeom>
          <a:solidFill>
            <a:schemeClr val="accent3"/>
          </a:solidFill>
          <a:ln w="9525" cap="flat" cmpd="sng" algn="ctr">
            <a:solidFill>
              <a:schemeClr val="accent3"/>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9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4" name="矩形 43">
            <a:extLst>
              <a:ext uri="{FF2B5EF4-FFF2-40B4-BE49-F238E27FC236}">
                <a16:creationId xmlns:a16="http://schemas.microsoft.com/office/drawing/2014/main" id="{2000C4DD-7D10-4C8A-8C3C-BF2A0C5536D1}"/>
              </a:ext>
            </a:extLst>
          </p:cNvPr>
          <p:cNvSpPr/>
          <p:nvPr/>
        </p:nvSpPr>
        <p:spPr bwMode="auto">
          <a:xfrm>
            <a:off x="3778399" y="2841287"/>
            <a:ext cx="631041" cy="391636"/>
          </a:xfrm>
          <a:prstGeom prst="rect">
            <a:avLst/>
          </a:prstGeom>
          <a:solidFill>
            <a:schemeClr val="accent3"/>
          </a:solidFill>
          <a:ln w="9525" cap="flat" cmpd="sng" algn="ctr">
            <a:solidFill>
              <a:schemeClr val="accent3"/>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9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5" name="矩形 44">
            <a:extLst>
              <a:ext uri="{FF2B5EF4-FFF2-40B4-BE49-F238E27FC236}">
                <a16:creationId xmlns:a16="http://schemas.microsoft.com/office/drawing/2014/main" id="{0B853CD4-D341-40F1-928E-1334CDAB83C2}"/>
              </a:ext>
            </a:extLst>
          </p:cNvPr>
          <p:cNvSpPr/>
          <p:nvPr/>
        </p:nvSpPr>
        <p:spPr bwMode="auto">
          <a:xfrm>
            <a:off x="4471060" y="2834030"/>
            <a:ext cx="623508" cy="391636"/>
          </a:xfrm>
          <a:prstGeom prst="rect">
            <a:avLst/>
          </a:prstGeom>
          <a:solidFill>
            <a:schemeClr val="accent3"/>
          </a:solidFill>
          <a:ln w="9525" cap="flat" cmpd="sng" algn="ctr">
            <a:solidFill>
              <a:schemeClr val="accent3"/>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9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6" name="矩形 45">
            <a:extLst>
              <a:ext uri="{FF2B5EF4-FFF2-40B4-BE49-F238E27FC236}">
                <a16:creationId xmlns:a16="http://schemas.microsoft.com/office/drawing/2014/main" id="{0B200A6B-1F26-4417-B24C-1BE3DE1ECB0A}"/>
              </a:ext>
            </a:extLst>
          </p:cNvPr>
          <p:cNvSpPr/>
          <p:nvPr/>
        </p:nvSpPr>
        <p:spPr bwMode="auto">
          <a:xfrm>
            <a:off x="3095934" y="3510252"/>
            <a:ext cx="1999305" cy="431828"/>
          </a:xfrm>
          <a:prstGeom prst="rect">
            <a:avLst/>
          </a:prstGeom>
          <a:solidFill>
            <a:schemeClr val="accent3"/>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0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47" name="肘形连接符 13">
            <a:extLst>
              <a:ext uri="{FF2B5EF4-FFF2-40B4-BE49-F238E27FC236}">
                <a16:creationId xmlns:a16="http://schemas.microsoft.com/office/drawing/2014/main" id="{20C98351-6A75-434B-806F-A8D0AAFE78A9}"/>
              </a:ext>
            </a:extLst>
          </p:cNvPr>
          <p:cNvCxnSpPr>
            <a:cxnSpLocks/>
            <a:stCxn id="50" idx="0"/>
            <a:endCxn id="43" idx="0"/>
          </p:cNvCxnSpPr>
          <p:nvPr/>
        </p:nvCxnSpPr>
        <p:spPr bwMode="auto">
          <a:xfrm rot="16200000" flipH="1" flipV="1">
            <a:off x="3443117" y="2188446"/>
            <a:ext cx="615473" cy="690207"/>
          </a:xfrm>
          <a:prstGeom prst="bentConnector3">
            <a:avLst>
              <a:gd name="adj1" fmla="val 61078"/>
            </a:avLst>
          </a:prstGeom>
          <a:solidFill>
            <a:schemeClr val="accent1"/>
          </a:solidFill>
          <a:ln w="28575" cap="flat" cmpd="sng" algn="ctr">
            <a:solidFill>
              <a:schemeClr val="tx1"/>
            </a:solidFill>
            <a:prstDash val="solid"/>
            <a:round/>
            <a:headEnd type="none" w="med" len="med"/>
            <a:tailEnd type="none" w="med" len="med"/>
          </a:ln>
        </p:spPr>
      </p:cxnSp>
      <p:cxnSp>
        <p:nvCxnSpPr>
          <p:cNvPr id="48" name="直接连接符 47">
            <a:extLst>
              <a:ext uri="{FF2B5EF4-FFF2-40B4-BE49-F238E27FC236}">
                <a16:creationId xmlns:a16="http://schemas.microsoft.com/office/drawing/2014/main" id="{68C47969-6563-4400-9A33-03428FB9194D}"/>
              </a:ext>
            </a:extLst>
          </p:cNvPr>
          <p:cNvCxnSpPr>
            <a:cxnSpLocks/>
            <a:stCxn id="50" idx="0"/>
            <a:endCxn id="44" idx="0"/>
          </p:cNvCxnSpPr>
          <p:nvPr/>
        </p:nvCxnSpPr>
        <p:spPr bwMode="auto">
          <a:xfrm flipH="1">
            <a:off x="4093920" y="2225814"/>
            <a:ext cx="2037" cy="615473"/>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49" name="肘形连接符 19">
            <a:extLst>
              <a:ext uri="{FF2B5EF4-FFF2-40B4-BE49-F238E27FC236}">
                <a16:creationId xmlns:a16="http://schemas.microsoft.com/office/drawing/2014/main" id="{1A26CBE4-EF6E-4CF2-888F-1AE2A7615C95}"/>
              </a:ext>
            </a:extLst>
          </p:cNvPr>
          <p:cNvCxnSpPr>
            <a:cxnSpLocks/>
            <a:stCxn id="50" idx="4"/>
            <a:endCxn id="45" idx="0"/>
          </p:cNvCxnSpPr>
          <p:nvPr/>
        </p:nvCxnSpPr>
        <p:spPr bwMode="auto">
          <a:xfrm rot="16200000" flipH="1">
            <a:off x="4202513" y="2253728"/>
            <a:ext cx="473745" cy="686857"/>
          </a:xfrm>
          <a:prstGeom prst="bentConnector3">
            <a:avLst>
              <a:gd name="adj1" fmla="val 50000"/>
            </a:avLst>
          </a:prstGeom>
          <a:solidFill>
            <a:schemeClr val="accent1"/>
          </a:solidFill>
          <a:ln w="28575" cap="flat" cmpd="sng" algn="ctr">
            <a:solidFill>
              <a:schemeClr val="tx1"/>
            </a:solidFill>
            <a:prstDash val="solid"/>
            <a:round/>
            <a:headEnd type="none" w="med" len="med"/>
            <a:tailEnd type="none" w="med" len="med"/>
          </a:ln>
        </p:spPr>
      </p:cxnSp>
      <p:sp>
        <p:nvSpPr>
          <p:cNvPr id="50" name="流程图: 接点 49">
            <a:extLst>
              <a:ext uri="{FF2B5EF4-FFF2-40B4-BE49-F238E27FC236}">
                <a16:creationId xmlns:a16="http://schemas.microsoft.com/office/drawing/2014/main" id="{1824A727-6AA2-43E4-8DAB-1B5B3E363444}"/>
              </a:ext>
            </a:extLst>
          </p:cNvPr>
          <p:cNvSpPr/>
          <p:nvPr/>
        </p:nvSpPr>
        <p:spPr bwMode="auto">
          <a:xfrm>
            <a:off x="4028721" y="2225814"/>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1" name="流程图: 接点 50">
            <a:extLst>
              <a:ext uri="{FF2B5EF4-FFF2-40B4-BE49-F238E27FC236}">
                <a16:creationId xmlns:a16="http://schemas.microsoft.com/office/drawing/2014/main" id="{DB8F76D3-55C7-4F2F-BF8C-8CD593A589DD}"/>
              </a:ext>
            </a:extLst>
          </p:cNvPr>
          <p:cNvSpPr/>
          <p:nvPr/>
        </p:nvSpPr>
        <p:spPr bwMode="auto">
          <a:xfrm>
            <a:off x="3338513" y="2795118"/>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2" name="流程图: 接点 51">
            <a:extLst>
              <a:ext uri="{FF2B5EF4-FFF2-40B4-BE49-F238E27FC236}">
                <a16:creationId xmlns:a16="http://schemas.microsoft.com/office/drawing/2014/main" id="{3ABF823C-C9F3-4B02-8048-C1FF096BE8D9}"/>
              </a:ext>
            </a:extLst>
          </p:cNvPr>
          <p:cNvSpPr/>
          <p:nvPr/>
        </p:nvSpPr>
        <p:spPr bwMode="auto">
          <a:xfrm>
            <a:off x="4028006" y="2777679"/>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3" name="流程图: 接点 52">
            <a:extLst>
              <a:ext uri="{FF2B5EF4-FFF2-40B4-BE49-F238E27FC236}">
                <a16:creationId xmlns:a16="http://schemas.microsoft.com/office/drawing/2014/main" id="{E9F6BE5B-DE09-4260-A8D6-E4E6CF6EA65B}"/>
              </a:ext>
            </a:extLst>
          </p:cNvPr>
          <p:cNvSpPr/>
          <p:nvPr/>
        </p:nvSpPr>
        <p:spPr bwMode="auto">
          <a:xfrm>
            <a:off x="4709962" y="2788186"/>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4" name="流程图: 接点 53">
            <a:extLst>
              <a:ext uri="{FF2B5EF4-FFF2-40B4-BE49-F238E27FC236}">
                <a16:creationId xmlns:a16="http://schemas.microsoft.com/office/drawing/2014/main" id="{0912D63A-B1D3-410C-8DB1-FDE5FD89514B}"/>
              </a:ext>
            </a:extLst>
          </p:cNvPr>
          <p:cNvSpPr/>
          <p:nvPr/>
        </p:nvSpPr>
        <p:spPr bwMode="auto">
          <a:xfrm>
            <a:off x="4036496" y="3466748"/>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5" name="流程图: 接点 54">
            <a:extLst>
              <a:ext uri="{FF2B5EF4-FFF2-40B4-BE49-F238E27FC236}">
                <a16:creationId xmlns:a16="http://schemas.microsoft.com/office/drawing/2014/main" id="{72A08393-9C19-4B86-ACD2-80F04DE35DFD}"/>
              </a:ext>
            </a:extLst>
          </p:cNvPr>
          <p:cNvSpPr/>
          <p:nvPr/>
        </p:nvSpPr>
        <p:spPr bwMode="auto">
          <a:xfrm>
            <a:off x="3324532" y="3153238"/>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6" name="流程图: 接点 55">
            <a:extLst>
              <a:ext uri="{FF2B5EF4-FFF2-40B4-BE49-F238E27FC236}">
                <a16:creationId xmlns:a16="http://schemas.microsoft.com/office/drawing/2014/main" id="{1EFAFFFD-E91C-4169-8496-49F8429D5E22}"/>
              </a:ext>
            </a:extLst>
          </p:cNvPr>
          <p:cNvSpPr/>
          <p:nvPr/>
        </p:nvSpPr>
        <p:spPr bwMode="auto">
          <a:xfrm>
            <a:off x="4036496" y="3159942"/>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7" name="流程图: 接点 56">
            <a:extLst>
              <a:ext uri="{FF2B5EF4-FFF2-40B4-BE49-F238E27FC236}">
                <a16:creationId xmlns:a16="http://schemas.microsoft.com/office/drawing/2014/main" id="{6CC0A378-03D5-413B-9BEA-6FF959A02712}"/>
              </a:ext>
            </a:extLst>
          </p:cNvPr>
          <p:cNvSpPr/>
          <p:nvPr/>
        </p:nvSpPr>
        <p:spPr bwMode="auto">
          <a:xfrm>
            <a:off x="4709369" y="3145200"/>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58" name="直接连接符 57">
            <a:extLst>
              <a:ext uri="{FF2B5EF4-FFF2-40B4-BE49-F238E27FC236}">
                <a16:creationId xmlns:a16="http://schemas.microsoft.com/office/drawing/2014/main" id="{51E521CD-AA0C-4C1D-B4F8-5CCFAEE24676}"/>
              </a:ext>
            </a:extLst>
          </p:cNvPr>
          <p:cNvCxnSpPr>
            <a:cxnSpLocks/>
            <a:stCxn id="54" idx="0"/>
            <a:endCxn id="56" idx="4"/>
          </p:cNvCxnSpPr>
          <p:nvPr/>
        </p:nvCxnSpPr>
        <p:spPr bwMode="auto">
          <a:xfrm flipV="1">
            <a:off x="4103732" y="3294413"/>
            <a:ext cx="0" cy="172335"/>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59" name="肘形连接符 99">
            <a:extLst>
              <a:ext uri="{FF2B5EF4-FFF2-40B4-BE49-F238E27FC236}">
                <a16:creationId xmlns:a16="http://schemas.microsoft.com/office/drawing/2014/main" id="{A412EEBD-4F9F-46B9-B6D4-0705A18E883B}"/>
              </a:ext>
            </a:extLst>
          </p:cNvPr>
          <p:cNvCxnSpPr>
            <a:cxnSpLocks/>
            <a:stCxn id="34" idx="4"/>
            <a:endCxn id="64" idx="4"/>
          </p:cNvCxnSpPr>
          <p:nvPr/>
        </p:nvCxnSpPr>
        <p:spPr bwMode="auto">
          <a:xfrm rot="16200000" flipH="1">
            <a:off x="7021714" y="3691167"/>
            <a:ext cx="34236" cy="1504903"/>
          </a:xfrm>
          <a:prstGeom prst="bentConnector3">
            <a:avLst>
              <a:gd name="adj1" fmla="val 456116"/>
            </a:avLst>
          </a:prstGeom>
          <a:solidFill>
            <a:schemeClr val="accent1"/>
          </a:solidFill>
          <a:ln w="28575" cap="flat" cmpd="sng" algn="ctr">
            <a:solidFill>
              <a:schemeClr val="tx1"/>
            </a:solidFill>
            <a:prstDash val="solid"/>
            <a:round/>
            <a:headEnd type="none" w="med" len="med"/>
            <a:tailEnd type="none" w="med" len="med"/>
          </a:ln>
        </p:spPr>
      </p:cxnSp>
      <p:cxnSp>
        <p:nvCxnSpPr>
          <p:cNvPr id="60" name="肘形连接符 152">
            <a:extLst>
              <a:ext uri="{FF2B5EF4-FFF2-40B4-BE49-F238E27FC236}">
                <a16:creationId xmlns:a16="http://schemas.microsoft.com/office/drawing/2014/main" id="{CA60E11A-0228-4626-9C15-3A1F5A5BABA1}"/>
              </a:ext>
            </a:extLst>
          </p:cNvPr>
          <p:cNvCxnSpPr>
            <a:cxnSpLocks/>
            <a:stCxn id="55" idx="4"/>
          </p:cNvCxnSpPr>
          <p:nvPr/>
        </p:nvCxnSpPr>
        <p:spPr bwMode="auto">
          <a:xfrm rot="16200000" flipH="1">
            <a:off x="3689978" y="2989499"/>
            <a:ext cx="105734" cy="702154"/>
          </a:xfrm>
          <a:prstGeom prst="bentConnector2">
            <a:avLst/>
          </a:prstGeom>
          <a:solidFill>
            <a:schemeClr val="accent1"/>
          </a:solidFill>
          <a:ln w="28575" cap="flat" cmpd="sng" algn="ctr">
            <a:solidFill>
              <a:schemeClr val="tx1"/>
            </a:solidFill>
            <a:prstDash val="solid"/>
            <a:round/>
            <a:headEnd type="none" w="med" len="med"/>
            <a:tailEnd type="none" w="med" len="med"/>
          </a:ln>
        </p:spPr>
      </p:cxnSp>
      <p:cxnSp>
        <p:nvCxnSpPr>
          <p:cNvPr id="61" name="肘形连接符 157">
            <a:extLst>
              <a:ext uri="{FF2B5EF4-FFF2-40B4-BE49-F238E27FC236}">
                <a16:creationId xmlns:a16="http://schemas.microsoft.com/office/drawing/2014/main" id="{598AA7A2-79F8-4736-B4F3-3CFB985CBCD4}"/>
              </a:ext>
            </a:extLst>
          </p:cNvPr>
          <p:cNvCxnSpPr>
            <a:cxnSpLocks/>
            <a:stCxn id="57" idx="4"/>
          </p:cNvCxnSpPr>
          <p:nvPr/>
        </p:nvCxnSpPr>
        <p:spPr bwMode="auto">
          <a:xfrm rot="5400000">
            <a:off x="4390760" y="3007598"/>
            <a:ext cx="113773" cy="657919"/>
          </a:xfrm>
          <a:prstGeom prst="bentConnector2">
            <a:avLst/>
          </a:prstGeom>
          <a:solidFill>
            <a:schemeClr val="accent1"/>
          </a:solidFill>
          <a:ln w="28575" cap="flat" cmpd="sng" algn="ctr">
            <a:solidFill>
              <a:schemeClr val="tx1"/>
            </a:solidFill>
            <a:prstDash val="solid"/>
            <a:round/>
            <a:headEnd type="none" w="med" len="med"/>
            <a:tailEnd type="none" w="med" len="med"/>
          </a:ln>
        </p:spPr>
      </p:cxnSp>
      <p:cxnSp>
        <p:nvCxnSpPr>
          <p:cNvPr id="62" name="直接连接符 61">
            <a:extLst>
              <a:ext uri="{FF2B5EF4-FFF2-40B4-BE49-F238E27FC236}">
                <a16:creationId xmlns:a16="http://schemas.microsoft.com/office/drawing/2014/main" id="{7B2EB521-AEDB-481B-A083-1159287D98F4}"/>
              </a:ext>
            </a:extLst>
          </p:cNvPr>
          <p:cNvCxnSpPr>
            <a:stCxn id="73" idx="0"/>
            <a:endCxn id="70" idx="4"/>
          </p:cNvCxnSpPr>
          <p:nvPr/>
        </p:nvCxnSpPr>
        <p:spPr bwMode="auto">
          <a:xfrm flipV="1">
            <a:off x="8300414" y="3287709"/>
            <a:ext cx="0" cy="111529"/>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63" name="连接符: 肘形 62">
            <a:extLst>
              <a:ext uri="{FF2B5EF4-FFF2-40B4-BE49-F238E27FC236}">
                <a16:creationId xmlns:a16="http://schemas.microsoft.com/office/drawing/2014/main" id="{C158981A-54D4-454B-BE86-747BDAEDD3A4}"/>
              </a:ext>
            </a:extLst>
          </p:cNvPr>
          <p:cNvCxnSpPr>
            <a:cxnSpLocks/>
          </p:cNvCxnSpPr>
          <p:nvPr/>
        </p:nvCxnSpPr>
        <p:spPr bwMode="auto">
          <a:xfrm rot="16200000" flipV="1">
            <a:off x="8716418" y="2917952"/>
            <a:ext cx="64060" cy="896070"/>
          </a:xfrm>
          <a:prstGeom prst="bentConnector2">
            <a:avLst/>
          </a:prstGeom>
          <a:solidFill>
            <a:schemeClr val="accent1"/>
          </a:solidFill>
          <a:ln w="28575" cap="flat" cmpd="sng" algn="ctr">
            <a:solidFill>
              <a:schemeClr val="tx1"/>
            </a:solidFill>
            <a:prstDash val="solid"/>
            <a:round/>
            <a:headEnd type="none" w="med" len="med"/>
            <a:tailEnd type="none" w="med" len="med"/>
          </a:ln>
        </p:spPr>
      </p:cxnSp>
      <p:sp>
        <p:nvSpPr>
          <p:cNvPr id="64" name="流程图: 接点 63">
            <a:extLst>
              <a:ext uri="{FF2B5EF4-FFF2-40B4-BE49-F238E27FC236}">
                <a16:creationId xmlns:a16="http://schemas.microsoft.com/office/drawing/2014/main" id="{BF1FCCB7-64DF-404B-B9E8-63D1EF02F270}"/>
              </a:ext>
            </a:extLst>
          </p:cNvPr>
          <p:cNvSpPr/>
          <p:nvPr/>
        </p:nvSpPr>
        <p:spPr bwMode="auto">
          <a:xfrm>
            <a:off x="7724048" y="4326266"/>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65" name="连接符: 肘形 64">
            <a:extLst>
              <a:ext uri="{FF2B5EF4-FFF2-40B4-BE49-F238E27FC236}">
                <a16:creationId xmlns:a16="http://schemas.microsoft.com/office/drawing/2014/main" id="{7152C6F1-5217-491C-A38C-94C8277C3270}"/>
              </a:ext>
            </a:extLst>
          </p:cNvPr>
          <p:cNvCxnSpPr>
            <a:stCxn id="64" idx="0"/>
            <a:endCxn id="72" idx="4"/>
          </p:cNvCxnSpPr>
          <p:nvPr/>
        </p:nvCxnSpPr>
        <p:spPr bwMode="auto">
          <a:xfrm rot="5400000" flipH="1" flipV="1">
            <a:off x="7840664" y="3865174"/>
            <a:ext cx="411713" cy="510473"/>
          </a:xfrm>
          <a:prstGeom prst="bentConnector3">
            <a:avLst>
              <a:gd name="adj1" fmla="val 65495"/>
            </a:avLst>
          </a:prstGeom>
          <a:solidFill>
            <a:schemeClr val="accent1"/>
          </a:solidFill>
          <a:ln w="28575" cap="flat" cmpd="sng" algn="ctr">
            <a:solidFill>
              <a:schemeClr val="tx1"/>
            </a:solidFill>
            <a:prstDash val="solid"/>
            <a:round/>
            <a:headEnd type="none" w="med" len="med"/>
            <a:tailEnd type="none" w="med" len="med"/>
          </a:ln>
        </p:spPr>
      </p:cxnSp>
      <p:cxnSp>
        <p:nvCxnSpPr>
          <p:cNvPr id="66" name="连接符: 肘形 65">
            <a:extLst>
              <a:ext uri="{FF2B5EF4-FFF2-40B4-BE49-F238E27FC236}">
                <a16:creationId xmlns:a16="http://schemas.microsoft.com/office/drawing/2014/main" id="{1276A8B0-E197-4DD5-97B7-9C7FD31A5E26}"/>
              </a:ext>
            </a:extLst>
          </p:cNvPr>
          <p:cNvCxnSpPr>
            <a:cxnSpLocks/>
          </p:cNvCxnSpPr>
          <p:nvPr/>
        </p:nvCxnSpPr>
        <p:spPr bwMode="auto">
          <a:xfrm rot="5400000" flipH="1" flipV="1">
            <a:off x="8279193" y="3411553"/>
            <a:ext cx="432120" cy="1407939"/>
          </a:xfrm>
          <a:prstGeom prst="bentConnector3">
            <a:avLst>
              <a:gd name="adj1" fmla="val 63533"/>
            </a:avLst>
          </a:prstGeom>
          <a:solidFill>
            <a:schemeClr val="accent1"/>
          </a:solidFill>
          <a:ln w="28575" cap="flat" cmpd="sng" algn="ctr">
            <a:solidFill>
              <a:schemeClr val="tx1"/>
            </a:solidFill>
            <a:prstDash val="solid"/>
            <a:round/>
            <a:headEnd type="none" w="med" len="med"/>
            <a:tailEnd type="none" w="med" len="med"/>
          </a:ln>
        </p:spPr>
      </p:cxnSp>
      <p:cxnSp>
        <p:nvCxnSpPr>
          <p:cNvPr id="67" name="连接符: 肘形 66">
            <a:extLst>
              <a:ext uri="{FF2B5EF4-FFF2-40B4-BE49-F238E27FC236}">
                <a16:creationId xmlns:a16="http://schemas.microsoft.com/office/drawing/2014/main" id="{FB4054DC-2B42-42B2-8C27-EE4A8F536B74}"/>
              </a:ext>
            </a:extLst>
          </p:cNvPr>
          <p:cNvCxnSpPr>
            <a:stCxn id="28" idx="0"/>
            <a:endCxn id="69" idx="6"/>
          </p:cNvCxnSpPr>
          <p:nvPr/>
        </p:nvCxnSpPr>
        <p:spPr bwMode="auto">
          <a:xfrm rot="5400000" flipH="1" flipV="1">
            <a:off x="8746804" y="3366314"/>
            <a:ext cx="1360476" cy="555117"/>
          </a:xfrm>
          <a:prstGeom prst="bentConnector4">
            <a:avLst>
              <a:gd name="adj1" fmla="val 15283"/>
              <a:gd name="adj2" fmla="val 109577"/>
            </a:avLst>
          </a:prstGeom>
          <a:solidFill>
            <a:schemeClr val="accent1"/>
          </a:solidFill>
          <a:ln w="28575" cap="flat" cmpd="sng" algn="ctr">
            <a:solidFill>
              <a:schemeClr val="tx1"/>
            </a:solidFill>
            <a:prstDash val="solid"/>
            <a:round/>
            <a:headEnd type="none" w="med" len="med"/>
            <a:tailEnd type="none" w="med" len="med"/>
          </a:ln>
        </p:spPr>
      </p:cxnSp>
      <p:sp>
        <p:nvSpPr>
          <p:cNvPr id="68" name="矩形 67">
            <a:extLst>
              <a:ext uri="{FF2B5EF4-FFF2-40B4-BE49-F238E27FC236}">
                <a16:creationId xmlns:a16="http://schemas.microsoft.com/office/drawing/2014/main" id="{6809D9BD-79BB-4D7D-928E-2A79B7C155A8}"/>
              </a:ext>
            </a:extLst>
          </p:cNvPr>
          <p:cNvSpPr/>
          <p:nvPr/>
        </p:nvSpPr>
        <p:spPr bwMode="auto">
          <a:xfrm>
            <a:off x="7479602" y="2713807"/>
            <a:ext cx="2178000" cy="525600"/>
          </a:xfrm>
          <a:prstGeom prst="rect">
            <a:avLst/>
          </a:prstGeom>
          <a:solidFill>
            <a:schemeClr val="accent3"/>
          </a:solidFill>
          <a:ln w="9525"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69" name="流程图: 接点 68">
            <a:extLst>
              <a:ext uri="{FF2B5EF4-FFF2-40B4-BE49-F238E27FC236}">
                <a16:creationId xmlns:a16="http://schemas.microsoft.com/office/drawing/2014/main" id="{378BABAF-058C-44F8-BB79-1EFE2E9EDDEF}"/>
              </a:ext>
            </a:extLst>
          </p:cNvPr>
          <p:cNvSpPr/>
          <p:nvPr/>
        </p:nvSpPr>
        <p:spPr bwMode="auto">
          <a:xfrm>
            <a:off x="9610604" y="2912150"/>
            <a:ext cx="93997" cy="102968"/>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0" name="流程图: 接点 69">
            <a:extLst>
              <a:ext uri="{FF2B5EF4-FFF2-40B4-BE49-F238E27FC236}">
                <a16:creationId xmlns:a16="http://schemas.microsoft.com/office/drawing/2014/main" id="{66BF2089-47B8-467B-929D-92883DB129B1}"/>
              </a:ext>
            </a:extLst>
          </p:cNvPr>
          <p:cNvSpPr/>
          <p:nvPr/>
        </p:nvSpPr>
        <p:spPr bwMode="auto">
          <a:xfrm>
            <a:off x="8253415" y="3184741"/>
            <a:ext cx="93997" cy="102968"/>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1" name="矩形 70">
            <a:extLst>
              <a:ext uri="{FF2B5EF4-FFF2-40B4-BE49-F238E27FC236}">
                <a16:creationId xmlns:a16="http://schemas.microsoft.com/office/drawing/2014/main" id="{8CE0AAEB-CAD2-453C-BA8D-D1E712AD5541}"/>
              </a:ext>
            </a:extLst>
          </p:cNvPr>
          <p:cNvSpPr/>
          <p:nvPr/>
        </p:nvSpPr>
        <p:spPr bwMode="auto">
          <a:xfrm>
            <a:off x="7867664" y="3442696"/>
            <a:ext cx="799200" cy="428400"/>
          </a:xfrm>
          <a:prstGeom prst="rect">
            <a:avLst/>
          </a:prstGeom>
          <a:solidFill>
            <a:schemeClr val="accent3"/>
          </a:solidFill>
          <a:ln w="9525"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2" name="流程图: 接点 71">
            <a:extLst>
              <a:ext uri="{FF2B5EF4-FFF2-40B4-BE49-F238E27FC236}">
                <a16:creationId xmlns:a16="http://schemas.microsoft.com/office/drawing/2014/main" id="{4D835506-844F-47F5-886C-8A27974E6D66}"/>
              </a:ext>
            </a:extLst>
          </p:cNvPr>
          <p:cNvSpPr/>
          <p:nvPr/>
        </p:nvSpPr>
        <p:spPr bwMode="auto">
          <a:xfrm>
            <a:off x="8254758" y="3811585"/>
            <a:ext cx="93997" cy="102968"/>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3" name="流程图: 接点 72">
            <a:extLst>
              <a:ext uri="{FF2B5EF4-FFF2-40B4-BE49-F238E27FC236}">
                <a16:creationId xmlns:a16="http://schemas.microsoft.com/office/drawing/2014/main" id="{89504D2D-9332-48D7-9B84-61B489841B7B}"/>
              </a:ext>
            </a:extLst>
          </p:cNvPr>
          <p:cNvSpPr/>
          <p:nvPr/>
        </p:nvSpPr>
        <p:spPr bwMode="auto">
          <a:xfrm>
            <a:off x="8253415" y="3399238"/>
            <a:ext cx="93997" cy="102968"/>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4" name="矩形 73">
            <a:extLst>
              <a:ext uri="{FF2B5EF4-FFF2-40B4-BE49-F238E27FC236}">
                <a16:creationId xmlns:a16="http://schemas.microsoft.com/office/drawing/2014/main" id="{9A539E39-D5B7-4D80-BB74-3CF80C19CBEB}"/>
              </a:ext>
            </a:extLst>
          </p:cNvPr>
          <p:cNvSpPr/>
          <p:nvPr/>
        </p:nvSpPr>
        <p:spPr bwMode="auto">
          <a:xfrm>
            <a:off x="8777579" y="3442696"/>
            <a:ext cx="799200" cy="428400"/>
          </a:xfrm>
          <a:prstGeom prst="rect">
            <a:avLst/>
          </a:prstGeom>
          <a:solidFill>
            <a:schemeClr val="accent3"/>
          </a:solidFill>
          <a:ln w="9525"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5" name="流程图: 接点 74">
            <a:extLst>
              <a:ext uri="{FF2B5EF4-FFF2-40B4-BE49-F238E27FC236}">
                <a16:creationId xmlns:a16="http://schemas.microsoft.com/office/drawing/2014/main" id="{58A92AA3-F75F-4C6C-9E76-BB049641BB5A}"/>
              </a:ext>
            </a:extLst>
          </p:cNvPr>
          <p:cNvSpPr/>
          <p:nvPr/>
        </p:nvSpPr>
        <p:spPr bwMode="auto">
          <a:xfrm>
            <a:off x="9149484" y="3387857"/>
            <a:ext cx="93997" cy="102968"/>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6" name="流程图: 接点 75">
            <a:extLst>
              <a:ext uri="{FF2B5EF4-FFF2-40B4-BE49-F238E27FC236}">
                <a16:creationId xmlns:a16="http://schemas.microsoft.com/office/drawing/2014/main" id="{7D42497F-65B7-439E-A253-7EC4748DB2F4}"/>
              </a:ext>
            </a:extLst>
          </p:cNvPr>
          <p:cNvSpPr/>
          <p:nvPr/>
        </p:nvSpPr>
        <p:spPr bwMode="auto">
          <a:xfrm>
            <a:off x="9152224" y="3791178"/>
            <a:ext cx="93997" cy="102968"/>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7" name="矩形: 圆角 76">
            <a:extLst>
              <a:ext uri="{FF2B5EF4-FFF2-40B4-BE49-F238E27FC236}">
                <a16:creationId xmlns:a16="http://schemas.microsoft.com/office/drawing/2014/main" id="{3D430454-4483-46D2-82C9-765489C107C8}"/>
              </a:ext>
            </a:extLst>
          </p:cNvPr>
          <p:cNvSpPr/>
          <p:nvPr/>
        </p:nvSpPr>
        <p:spPr bwMode="auto">
          <a:xfrm>
            <a:off x="1157263" y="3534309"/>
            <a:ext cx="384365" cy="278296"/>
          </a:xfrm>
          <a:prstGeom prst="roundRect">
            <a:avLst/>
          </a:prstGeom>
          <a:solidFill>
            <a:schemeClr val="accent2"/>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t1</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8" name="矩形: 圆角 77">
            <a:extLst>
              <a:ext uri="{FF2B5EF4-FFF2-40B4-BE49-F238E27FC236}">
                <a16:creationId xmlns:a16="http://schemas.microsoft.com/office/drawing/2014/main" id="{4004BF85-8B33-4A88-87D2-7A4CD6D99779}"/>
              </a:ext>
            </a:extLst>
          </p:cNvPr>
          <p:cNvSpPr/>
          <p:nvPr/>
        </p:nvSpPr>
        <p:spPr bwMode="auto">
          <a:xfrm>
            <a:off x="3417212" y="4009164"/>
            <a:ext cx="384365" cy="278296"/>
          </a:xfrm>
          <a:prstGeom prst="roundRect">
            <a:avLst/>
          </a:prstGeom>
          <a:solidFill>
            <a:schemeClr val="accent2"/>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p1</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9" name="矩形: 圆角 78">
            <a:extLst>
              <a:ext uri="{FF2B5EF4-FFF2-40B4-BE49-F238E27FC236}">
                <a16:creationId xmlns:a16="http://schemas.microsoft.com/office/drawing/2014/main" id="{6ABE4B8B-A728-4E5F-A1FE-4E0FB09A2DC6}"/>
              </a:ext>
            </a:extLst>
          </p:cNvPr>
          <p:cNvSpPr/>
          <p:nvPr/>
        </p:nvSpPr>
        <p:spPr bwMode="auto">
          <a:xfrm>
            <a:off x="6099052" y="3219234"/>
            <a:ext cx="384365" cy="278296"/>
          </a:xfrm>
          <a:prstGeom prst="roundRect">
            <a:avLst/>
          </a:prstGeom>
          <a:solidFill>
            <a:schemeClr val="accent2"/>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c1</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80" name="矩形: 圆角 79">
            <a:extLst>
              <a:ext uri="{FF2B5EF4-FFF2-40B4-BE49-F238E27FC236}">
                <a16:creationId xmlns:a16="http://schemas.microsoft.com/office/drawing/2014/main" id="{10F73FBD-AC48-4767-BC28-16A892182B3A}"/>
              </a:ext>
            </a:extLst>
          </p:cNvPr>
          <p:cNvSpPr/>
          <p:nvPr/>
        </p:nvSpPr>
        <p:spPr bwMode="auto">
          <a:xfrm>
            <a:off x="7406918" y="3302277"/>
            <a:ext cx="384365" cy="278296"/>
          </a:xfrm>
          <a:prstGeom prst="roundRect">
            <a:avLst/>
          </a:prstGeom>
          <a:solidFill>
            <a:schemeClr val="accent2"/>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c2</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81" name="矩形: 圆角 80">
            <a:extLst>
              <a:ext uri="{FF2B5EF4-FFF2-40B4-BE49-F238E27FC236}">
                <a16:creationId xmlns:a16="http://schemas.microsoft.com/office/drawing/2014/main" id="{9132D015-1BA1-46F1-A813-5D87FE65A35F}"/>
              </a:ext>
            </a:extLst>
          </p:cNvPr>
          <p:cNvSpPr/>
          <p:nvPr/>
        </p:nvSpPr>
        <p:spPr bwMode="auto">
          <a:xfrm>
            <a:off x="5003500" y="4615416"/>
            <a:ext cx="419227" cy="244599"/>
          </a:xfrm>
          <a:prstGeom prst="roundRect">
            <a:avLst/>
          </a:prstGeom>
          <a:solidFill>
            <a:schemeClr val="bg1"/>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ct1</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82" name="矩形: 圆角 81">
            <a:extLst>
              <a:ext uri="{FF2B5EF4-FFF2-40B4-BE49-F238E27FC236}">
                <a16:creationId xmlns:a16="http://schemas.microsoft.com/office/drawing/2014/main" id="{4A8E231F-43BF-453D-B115-52210F4440F9}"/>
              </a:ext>
            </a:extLst>
          </p:cNvPr>
          <p:cNvSpPr/>
          <p:nvPr/>
        </p:nvSpPr>
        <p:spPr bwMode="auto">
          <a:xfrm>
            <a:off x="6924494" y="4370817"/>
            <a:ext cx="419227" cy="244599"/>
          </a:xfrm>
          <a:prstGeom prst="roundRect">
            <a:avLst/>
          </a:prstGeom>
          <a:solidFill>
            <a:schemeClr val="bg1"/>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ct2</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83" name="矩形: 圆角 82">
            <a:extLst>
              <a:ext uri="{FF2B5EF4-FFF2-40B4-BE49-F238E27FC236}">
                <a16:creationId xmlns:a16="http://schemas.microsoft.com/office/drawing/2014/main" id="{B8EE7B8E-DFF8-4987-9FAF-15D062DE43DE}"/>
              </a:ext>
            </a:extLst>
          </p:cNvPr>
          <p:cNvSpPr/>
          <p:nvPr/>
        </p:nvSpPr>
        <p:spPr bwMode="auto">
          <a:xfrm>
            <a:off x="1878851" y="1975222"/>
            <a:ext cx="419227" cy="244599"/>
          </a:xfrm>
          <a:prstGeom prst="roundRect">
            <a:avLst/>
          </a:prstGeom>
          <a:solidFill>
            <a:schemeClr val="bg1"/>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ct3</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84" name="矩形: 圆角 83">
            <a:extLst>
              <a:ext uri="{FF2B5EF4-FFF2-40B4-BE49-F238E27FC236}">
                <a16:creationId xmlns:a16="http://schemas.microsoft.com/office/drawing/2014/main" id="{15D28659-A5A2-471D-9904-730E1ED5D87A}"/>
              </a:ext>
            </a:extLst>
          </p:cNvPr>
          <p:cNvSpPr/>
          <p:nvPr/>
        </p:nvSpPr>
        <p:spPr bwMode="auto">
          <a:xfrm>
            <a:off x="351608" y="1951070"/>
            <a:ext cx="419227" cy="244599"/>
          </a:xfrm>
          <a:prstGeom prst="roundRect">
            <a:avLst/>
          </a:prstGeom>
          <a:solidFill>
            <a:schemeClr val="bg1"/>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ct4</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pic>
        <p:nvPicPr>
          <p:cNvPr id="3" name="图片 2">
            <a:extLst>
              <a:ext uri="{FF2B5EF4-FFF2-40B4-BE49-F238E27FC236}">
                <a16:creationId xmlns:a16="http://schemas.microsoft.com/office/drawing/2014/main" id="{586C4D58-2361-47E8-9542-76CDECCC88C6}"/>
              </a:ext>
            </a:extLst>
          </p:cNvPr>
          <p:cNvPicPr>
            <a:picLocks noChangeAspect="1"/>
          </p:cNvPicPr>
          <p:nvPr/>
        </p:nvPicPr>
        <p:blipFill>
          <a:blip r:embed="rId3"/>
          <a:stretch>
            <a:fillRect/>
          </a:stretch>
        </p:blipFill>
        <p:spPr>
          <a:xfrm>
            <a:off x="952132" y="5534364"/>
            <a:ext cx="8536724" cy="986401"/>
          </a:xfrm>
          <a:prstGeom prst="rect">
            <a:avLst/>
          </a:prstGeom>
        </p:spPr>
      </p:pic>
    </p:spTree>
    <p:extLst>
      <p:ext uri="{BB962C8B-B14F-4D97-AF65-F5344CB8AC3E}">
        <p14:creationId xmlns:p14="http://schemas.microsoft.com/office/powerpoint/2010/main" val="57392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1F497D"/>
          </a:solidFill>
        </p:spPr>
        <p:txBody>
          <a:bodyPr/>
          <a:lstStyle/>
          <a:p>
            <a:r>
              <a:rPr lang="en-US" altLang="zh-CN" dirty="0">
                <a:latin typeface="Times New Roman" panose="02020603050405020304" pitchFamily="18" charset="0"/>
                <a:cs typeface="Times New Roman" panose="02020603050405020304" pitchFamily="18" charset="0"/>
              </a:rPr>
              <a:t>Tracing and Interleaving</a:t>
            </a:r>
            <a:endParaRPr lang="zh-CN" altLang="en-US" dirty="0">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18100B82-FC84-48E3-AB31-2627208E50E7}"/>
              </a:ext>
            </a:extLst>
          </p:cNvPr>
          <p:cNvSpPr/>
          <p:nvPr/>
        </p:nvSpPr>
        <p:spPr bwMode="auto">
          <a:xfrm>
            <a:off x="2899963" y="1904603"/>
            <a:ext cx="7007728" cy="3546237"/>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8" name="直接连接符 7">
            <a:extLst>
              <a:ext uri="{FF2B5EF4-FFF2-40B4-BE49-F238E27FC236}">
                <a16:creationId xmlns:a16="http://schemas.microsoft.com/office/drawing/2014/main" id="{6321A005-6172-4516-BEED-078FC1C984B1}"/>
              </a:ext>
            </a:extLst>
          </p:cNvPr>
          <p:cNvCxnSpPr/>
          <p:nvPr/>
        </p:nvCxnSpPr>
        <p:spPr bwMode="auto">
          <a:xfrm flipV="1">
            <a:off x="4103732" y="1903041"/>
            <a:ext cx="4488" cy="340659"/>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9" name="流程图: 接点 8">
            <a:extLst>
              <a:ext uri="{FF2B5EF4-FFF2-40B4-BE49-F238E27FC236}">
                <a16:creationId xmlns:a16="http://schemas.microsoft.com/office/drawing/2014/main" id="{F931624B-7712-4008-B242-01709958D969}"/>
              </a:ext>
            </a:extLst>
          </p:cNvPr>
          <p:cNvSpPr/>
          <p:nvPr/>
        </p:nvSpPr>
        <p:spPr bwMode="auto">
          <a:xfrm>
            <a:off x="4043961" y="1823412"/>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10" name="直接连接符 9">
            <a:extLst>
              <a:ext uri="{FF2B5EF4-FFF2-40B4-BE49-F238E27FC236}">
                <a16:creationId xmlns:a16="http://schemas.microsoft.com/office/drawing/2014/main" id="{83E250DD-AC44-4E5B-95D6-CCDA58ECC503}"/>
              </a:ext>
            </a:extLst>
          </p:cNvPr>
          <p:cNvCxnSpPr/>
          <p:nvPr/>
        </p:nvCxnSpPr>
        <p:spPr bwMode="auto">
          <a:xfrm flipV="1">
            <a:off x="6284137" y="1899523"/>
            <a:ext cx="4488" cy="340659"/>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11" name="流程图: 接点 10">
            <a:extLst>
              <a:ext uri="{FF2B5EF4-FFF2-40B4-BE49-F238E27FC236}">
                <a16:creationId xmlns:a16="http://schemas.microsoft.com/office/drawing/2014/main" id="{9C4BD593-BEA1-4FB6-95BA-3ADC39E54AAD}"/>
              </a:ext>
            </a:extLst>
          </p:cNvPr>
          <p:cNvSpPr/>
          <p:nvPr/>
        </p:nvSpPr>
        <p:spPr bwMode="auto">
          <a:xfrm>
            <a:off x="6226906" y="1819894"/>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12" name="肘形连接符 69">
            <a:extLst>
              <a:ext uri="{FF2B5EF4-FFF2-40B4-BE49-F238E27FC236}">
                <a16:creationId xmlns:a16="http://schemas.microsoft.com/office/drawing/2014/main" id="{1598B6DD-BE73-4700-B1F6-4D4E37E41151}"/>
              </a:ext>
            </a:extLst>
          </p:cNvPr>
          <p:cNvCxnSpPr>
            <a:cxnSpLocks/>
            <a:stCxn id="22" idx="4"/>
            <a:endCxn id="9" idx="0"/>
          </p:cNvCxnSpPr>
          <p:nvPr/>
        </p:nvCxnSpPr>
        <p:spPr bwMode="auto">
          <a:xfrm rot="5400000" flipH="1" flipV="1">
            <a:off x="2844131" y="766928"/>
            <a:ext cx="210582" cy="2323549"/>
          </a:xfrm>
          <a:prstGeom prst="bentConnector5">
            <a:avLst>
              <a:gd name="adj1" fmla="val -108556"/>
              <a:gd name="adj2" fmla="val -67"/>
              <a:gd name="adj3" fmla="val 208556"/>
            </a:avLst>
          </a:prstGeom>
          <a:solidFill>
            <a:schemeClr val="accent1"/>
          </a:solidFill>
          <a:ln w="28575" cap="flat" cmpd="sng" algn="ctr">
            <a:solidFill>
              <a:schemeClr val="tx1"/>
            </a:solidFill>
            <a:prstDash val="solid"/>
            <a:round/>
            <a:headEnd type="none" w="med" len="med"/>
            <a:tailEnd type="none" w="med" len="med"/>
          </a:ln>
        </p:spPr>
      </p:cxnSp>
      <p:cxnSp>
        <p:nvCxnSpPr>
          <p:cNvPr id="13" name="肘形连接符 74">
            <a:extLst>
              <a:ext uri="{FF2B5EF4-FFF2-40B4-BE49-F238E27FC236}">
                <a16:creationId xmlns:a16="http://schemas.microsoft.com/office/drawing/2014/main" id="{3166BFF1-74C9-4653-8089-6A52EA59043D}"/>
              </a:ext>
            </a:extLst>
          </p:cNvPr>
          <p:cNvCxnSpPr>
            <a:cxnSpLocks/>
            <a:stCxn id="19" idx="0"/>
            <a:endCxn id="11" idx="0"/>
          </p:cNvCxnSpPr>
          <p:nvPr/>
        </p:nvCxnSpPr>
        <p:spPr bwMode="auto">
          <a:xfrm rot="5400000" flipH="1" flipV="1">
            <a:off x="3559910" y="-834708"/>
            <a:ext cx="79629" cy="5388835"/>
          </a:xfrm>
          <a:prstGeom prst="bentConnector3">
            <a:avLst>
              <a:gd name="adj1" fmla="val 662998"/>
            </a:avLst>
          </a:prstGeom>
          <a:solidFill>
            <a:schemeClr val="accent1"/>
          </a:solidFill>
          <a:ln w="28575" cap="flat" cmpd="sng" algn="ctr">
            <a:solidFill>
              <a:schemeClr val="tx1"/>
            </a:solidFill>
            <a:prstDash val="solid"/>
            <a:round/>
            <a:headEnd type="none" w="med" len="med"/>
            <a:tailEnd type="none" w="med" len="med"/>
          </a:ln>
        </p:spPr>
      </p:cxnSp>
      <p:sp>
        <p:nvSpPr>
          <p:cNvPr id="14" name="矩形 13">
            <a:extLst>
              <a:ext uri="{FF2B5EF4-FFF2-40B4-BE49-F238E27FC236}">
                <a16:creationId xmlns:a16="http://schemas.microsoft.com/office/drawing/2014/main" id="{E1CDC366-A2D0-478C-9111-A08CF6733BE9}"/>
              </a:ext>
            </a:extLst>
          </p:cNvPr>
          <p:cNvSpPr/>
          <p:nvPr/>
        </p:nvSpPr>
        <p:spPr bwMode="auto">
          <a:xfrm>
            <a:off x="184938" y="1968404"/>
            <a:ext cx="2329017" cy="3286518"/>
          </a:xfrm>
          <a:prstGeom prst="rect">
            <a:avLst/>
          </a:prstGeom>
          <a:solidFill>
            <a:schemeClr val="accent5"/>
          </a:solidFill>
          <a:ln w="9525" cap="flat" cmpd="sng" algn="ctr">
            <a:solidFill>
              <a:schemeClr val="accent5"/>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5" name="矩形 14">
            <a:extLst>
              <a:ext uri="{FF2B5EF4-FFF2-40B4-BE49-F238E27FC236}">
                <a16:creationId xmlns:a16="http://schemas.microsoft.com/office/drawing/2014/main" id="{438C3225-9BAB-40D1-95EE-5388573725B7}"/>
              </a:ext>
            </a:extLst>
          </p:cNvPr>
          <p:cNvSpPr/>
          <p:nvPr/>
        </p:nvSpPr>
        <p:spPr bwMode="auto">
          <a:xfrm>
            <a:off x="458792" y="2344220"/>
            <a:ext cx="1792403" cy="2602925"/>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17" name="直接连接符 16">
            <a:extLst>
              <a:ext uri="{FF2B5EF4-FFF2-40B4-BE49-F238E27FC236}">
                <a16:creationId xmlns:a16="http://schemas.microsoft.com/office/drawing/2014/main" id="{60FC25CA-66AE-4051-8B4A-50A4E168DC72}"/>
              </a:ext>
            </a:extLst>
          </p:cNvPr>
          <p:cNvCxnSpPr/>
          <p:nvPr/>
        </p:nvCxnSpPr>
        <p:spPr bwMode="auto">
          <a:xfrm flipV="1">
            <a:off x="899452" y="1973990"/>
            <a:ext cx="4488" cy="340659"/>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8" name="直接连接符 17">
            <a:extLst>
              <a:ext uri="{FF2B5EF4-FFF2-40B4-BE49-F238E27FC236}">
                <a16:creationId xmlns:a16="http://schemas.microsoft.com/office/drawing/2014/main" id="{21E80ECC-AAD9-4766-9F49-536B4F9ABC01}"/>
              </a:ext>
            </a:extLst>
          </p:cNvPr>
          <p:cNvCxnSpPr/>
          <p:nvPr/>
        </p:nvCxnSpPr>
        <p:spPr bwMode="auto">
          <a:xfrm flipV="1">
            <a:off x="1785263" y="1979152"/>
            <a:ext cx="4488" cy="340659"/>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19" name="流程图: 接点 18">
            <a:extLst>
              <a:ext uri="{FF2B5EF4-FFF2-40B4-BE49-F238E27FC236}">
                <a16:creationId xmlns:a16="http://schemas.microsoft.com/office/drawing/2014/main" id="{80AE36B4-90F7-48A8-9AA6-1C8E373C27E4}"/>
              </a:ext>
            </a:extLst>
          </p:cNvPr>
          <p:cNvSpPr/>
          <p:nvPr/>
        </p:nvSpPr>
        <p:spPr bwMode="auto">
          <a:xfrm>
            <a:off x="838071" y="1899523"/>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0" name="流程图: 接点 19">
            <a:extLst>
              <a:ext uri="{FF2B5EF4-FFF2-40B4-BE49-F238E27FC236}">
                <a16:creationId xmlns:a16="http://schemas.microsoft.com/office/drawing/2014/main" id="{4E111A3A-C1B1-4C67-99FB-58E0A406D91C}"/>
              </a:ext>
            </a:extLst>
          </p:cNvPr>
          <p:cNvSpPr/>
          <p:nvPr/>
        </p:nvSpPr>
        <p:spPr bwMode="auto">
          <a:xfrm>
            <a:off x="828396" y="2271184"/>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1" name="流程图: 接点 20">
            <a:extLst>
              <a:ext uri="{FF2B5EF4-FFF2-40B4-BE49-F238E27FC236}">
                <a16:creationId xmlns:a16="http://schemas.microsoft.com/office/drawing/2014/main" id="{26023FEA-1D58-4622-9780-B1CC5644EAD4}"/>
              </a:ext>
            </a:extLst>
          </p:cNvPr>
          <p:cNvSpPr/>
          <p:nvPr/>
        </p:nvSpPr>
        <p:spPr bwMode="auto">
          <a:xfrm>
            <a:off x="1713432" y="2280986"/>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2" name="流程图: 接点 21">
            <a:extLst>
              <a:ext uri="{FF2B5EF4-FFF2-40B4-BE49-F238E27FC236}">
                <a16:creationId xmlns:a16="http://schemas.microsoft.com/office/drawing/2014/main" id="{77C5021A-087B-472B-8F1F-B0E24B6DC75F}"/>
              </a:ext>
            </a:extLst>
          </p:cNvPr>
          <p:cNvSpPr/>
          <p:nvPr/>
        </p:nvSpPr>
        <p:spPr bwMode="auto">
          <a:xfrm>
            <a:off x="1720412" y="1899523"/>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3" name="矩形 22">
            <a:extLst>
              <a:ext uri="{FF2B5EF4-FFF2-40B4-BE49-F238E27FC236}">
                <a16:creationId xmlns:a16="http://schemas.microsoft.com/office/drawing/2014/main" id="{B9C31C4E-7BA8-4D85-BCD5-A4CDE0C590D0}"/>
              </a:ext>
            </a:extLst>
          </p:cNvPr>
          <p:cNvSpPr/>
          <p:nvPr/>
        </p:nvSpPr>
        <p:spPr bwMode="auto">
          <a:xfrm>
            <a:off x="3019866" y="2294865"/>
            <a:ext cx="2149013" cy="2059680"/>
          </a:xfrm>
          <a:prstGeom prst="rect">
            <a:avLst/>
          </a:prstGeom>
          <a:solidFill>
            <a:srgbClr val="EEECE1"/>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600" b="1" i="0" u="none" strike="noStrike" kern="1200" cap="none" spc="0" normalizeH="0" baseline="0" noProof="0" dirty="0">
              <a:ln>
                <a:noFill/>
              </a:ln>
              <a:solidFill>
                <a:srgbClr val="4BACC6"/>
              </a:solidFill>
              <a:effectLst/>
              <a:uLnTx/>
              <a:uFillTx/>
              <a:latin typeface="Arial" panose="020B0604020202020204" pitchFamily="34" charset="0"/>
              <a:ea typeface="宋体" panose="02010600030101010101" pitchFamily="2" charset="-122"/>
              <a:cs typeface="+mn-cs"/>
            </a:endParaRPr>
          </a:p>
        </p:txBody>
      </p:sp>
      <p:sp>
        <p:nvSpPr>
          <p:cNvPr id="25" name="矩形 24">
            <a:extLst>
              <a:ext uri="{FF2B5EF4-FFF2-40B4-BE49-F238E27FC236}">
                <a16:creationId xmlns:a16="http://schemas.microsoft.com/office/drawing/2014/main" id="{A6ED432D-039C-49B6-A41E-D11B47CB4635}"/>
              </a:ext>
            </a:extLst>
          </p:cNvPr>
          <p:cNvSpPr/>
          <p:nvPr/>
        </p:nvSpPr>
        <p:spPr bwMode="auto">
          <a:xfrm>
            <a:off x="5422727" y="2293049"/>
            <a:ext cx="1618153" cy="2061496"/>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7" name="矩形 26">
            <a:extLst>
              <a:ext uri="{FF2B5EF4-FFF2-40B4-BE49-F238E27FC236}">
                <a16:creationId xmlns:a16="http://schemas.microsoft.com/office/drawing/2014/main" id="{5EBE633D-5E0A-4C55-8347-96C68E086BB6}"/>
              </a:ext>
            </a:extLst>
          </p:cNvPr>
          <p:cNvSpPr/>
          <p:nvPr/>
        </p:nvSpPr>
        <p:spPr bwMode="auto">
          <a:xfrm>
            <a:off x="7285488" y="2293050"/>
            <a:ext cx="2518912" cy="2080822"/>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6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8" name="流程图: 接点 27">
            <a:extLst>
              <a:ext uri="{FF2B5EF4-FFF2-40B4-BE49-F238E27FC236}">
                <a16:creationId xmlns:a16="http://schemas.microsoft.com/office/drawing/2014/main" id="{23A0C807-39A9-43BE-8F40-C0E2D4E15FB3}"/>
              </a:ext>
            </a:extLst>
          </p:cNvPr>
          <p:cNvSpPr/>
          <p:nvPr/>
        </p:nvSpPr>
        <p:spPr bwMode="auto">
          <a:xfrm>
            <a:off x="9082248" y="4324110"/>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0" name="流程图: 接点 29">
            <a:extLst>
              <a:ext uri="{FF2B5EF4-FFF2-40B4-BE49-F238E27FC236}">
                <a16:creationId xmlns:a16="http://schemas.microsoft.com/office/drawing/2014/main" id="{1B0ABCEA-9883-4F52-ACFF-6EA6D01FA36A}"/>
              </a:ext>
            </a:extLst>
          </p:cNvPr>
          <p:cNvSpPr/>
          <p:nvPr/>
        </p:nvSpPr>
        <p:spPr bwMode="auto">
          <a:xfrm>
            <a:off x="6211069" y="2244613"/>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 name="流程图: 接点 32">
            <a:extLst>
              <a:ext uri="{FF2B5EF4-FFF2-40B4-BE49-F238E27FC236}">
                <a16:creationId xmlns:a16="http://schemas.microsoft.com/office/drawing/2014/main" id="{7281E08A-E1D8-439E-AAB8-6E73267EA853}"/>
              </a:ext>
            </a:extLst>
          </p:cNvPr>
          <p:cNvSpPr/>
          <p:nvPr/>
        </p:nvSpPr>
        <p:spPr bwMode="auto">
          <a:xfrm>
            <a:off x="4051451" y="4311260"/>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4" name="流程图: 接点 33">
            <a:extLst>
              <a:ext uri="{FF2B5EF4-FFF2-40B4-BE49-F238E27FC236}">
                <a16:creationId xmlns:a16="http://schemas.microsoft.com/office/drawing/2014/main" id="{232149DA-6A1C-4F46-9366-C1DF53DF7812}"/>
              </a:ext>
            </a:extLst>
          </p:cNvPr>
          <p:cNvSpPr/>
          <p:nvPr/>
        </p:nvSpPr>
        <p:spPr bwMode="auto">
          <a:xfrm>
            <a:off x="6219145" y="4292030"/>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35" name="肘形连接符 58">
            <a:extLst>
              <a:ext uri="{FF2B5EF4-FFF2-40B4-BE49-F238E27FC236}">
                <a16:creationId xmlns:a16="http://schemas.microsoft.com/office/drawing/2014/main" id="{FEE06770-15F6-46EE-8420-2619802A584D}"/>
              </a:ext>
            </a:extLst>
          </p:cNvPr>
          <p:cNvCxnSpPr>
            <a:stCxn id="33" idx="4"/>
            <a:endCxn id="28" idx="4"/>
          </p:cNvCxnSpPr>
          <p:nvPr/>
        </p:nvCxnSpPr>
        <p:spPr bwMode="auto">
          <a:xfrm rot="16200000" flipH="1">
            <a:off x="6627660" y="1936757"/>
            <a:ext cx="12850" cy="5030797"/>
          </a:xfrm>
          <a:prstGeom prst="bentConnector3">
            <a:avLst>
              <a:gd name="adj1" fmla="val 1878988"/>
            </a:avLst>
          </a:prstGeom>
          <a:solidFill>
            <a:schemeClr val="accent1"/>
          </a:solidFill>
          <a:ln w="28575" cap="flat" cmpd="sng" algn="ctr">
            <a:solidFill>
              <a:schemeClr val="tx1"/>
            </a:solidFill>
            <a:prstDash val="solid"/>
            <a:round/>
            <a:headEnd type="none" w="med" len="med"/>
            <a:tailEnd type="none" w="med" len="med"/>
          </a:ln>
        </p:spPr>
      </p:cxnSp>
      <p:cxnSp>
        <p:nvCxnSpPr>
          <p:cNvPr id="36" name="直接连接符 35">
            <a:extLst>
              <a:ext uri="{FF2B5EF4-FFF2-40B4-BE49-F238E27FC236}">
                <a16:creationId xmlns:a16="http://schemas.microsoft.com/office/drawing/2014/main" id="{BFA55CAF-DD26-4451-B739-4791855D7F10}"/>
              </a:ext>
            </a:extLst>
          </p:cNvPr>
          <p:cNvCxnSpPr>
            <a:stCxn id="37" idx="0"/>
            <a:endCxn id="38" idx="4"/>
          </p:cNvCxnSpPr>
          <p:nvPr/>
        </p:nvCxnSpPr>
        <p:spPr bwMode="auto">
          <a:xfrm flipV="1">
            <a:off x="9082248" y="1958730"/>
            <a:ext cx="2740" cy="249611"/>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37" name="流程图: 接点 36">
            <a:extLst>
              <a:ext uri="{FF2B5EF4-FFF2-40B4-BE49-F238E27FC236}">
                <a16:creationId xmlns:a16="http://schemas.microsoft.com/office/drawing/2014/main" id="{50641163-F160-4294-859C-6D1E909D7AAA}"/>
              </a:ext>
            </a:extLst>
          </p:cNvPr>
          <p:cNvSpPr/>
          <p:nvPr/>
        </p:nvSpPr>
        <p:spPr bwMode="auto">
          <a:xfrm>
            <a:off x="9015012" y="2208341"/>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8" name="流程图: 接点 37">
            <a:extLst>
              <a:ext uri="{FF2B5EF4-FFF2-40B4-BE49-F238E27FC236}">
                <a16:creationId xmlns:a16="http://schemas.microsoft.com/office/drawing/2014/main" id="{228013EA-C936-4381-92DF-7F7ABA9A9FFD}"/>
              </a:ext>
            </a:extLst>
          </p:cNvPr>
          <p:cNvSpPr/>
          <p:nvPr/>
        </p:nvSpPr>
        <p:spPr bwMode="auto">
          <a:xfrm>
            <a:off x="9017752" y="1824259"/>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9" name="流程图: 接点 38">
            <a:extLst>
              <a:ext uri="{FF2B5EF4-FFF2-40B4-BE49-F238E27FC236}">
                <a16:creationId xmlns:a16="http://schemas.microsoft.com/office/drawing/2014/main" id="{62F8712F-74B2-4D08-AEF7-735892B56DD9}"/>
              </a:ext>
            </a:extLst>
          </p:cNvPr>
          <p:cNvSpPr/>
          <p:nvPr/>
        </p:nvSpPr>
        <p:spPr bwMode="auto">
          <a:xfrm>
            <a:off x="778513" y="4883043"/>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3" name="矩形 42">
            <a:extLst>
              <a:ext uri="{FF2B5EF4-FFF2-40B4-BE49-F238E27FC236}">
                <a16:creationId xmlns:a16="http://schemas.microsoft.com/office/drawing/2014/main" id="{DF49DD43-E897-466C-AF8E-F00E61BD717D}"/>
              </a:ext>
            </a:extLst>
          </p:cNvPr>
          <p:cNvSpPr/>
          <p:nvPr/>
        </p:nvSpPr>
        <p:spPr bwMode="auto">
          <a:xfrm>
            <a:off x="3097763" y="2841287"/>
            <a:ext cx="615974" cy="391636"/>
          </a:xfrm>
          <a:prstGeom prst="rect">
            <a:avLst/>
          </a:prstGeom>
          <a:solidFill>
            <a:schemeClr val="accent3"/>
          </a:solidFill>
          <a:ln w="9525" cap="flat" cmpd="sng" algn="ctr">
            <a:solidFill>
              <a:schemeClr val="accent3"/>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9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4" name="矩形 43">
            <a:extLst>
              <a:ext uri="{FF2B5EF4-FFF2-40B4-BE49-F238E27FC236}">
                <a16:creationId xmlns:a16="http://schemas.microsoft.com/office/drawing/2014/main" id="{2000C4DD-7D10-4C8A-8C3C-BF2A0C5536D1}"/>
              </a:ext>
            </a:extLst>
          </p:cNvPr>
          <p:cNvSpPr/>
          <p:nvPr/>
        </p:nvSpPr>
        <p:spPr bwMode="auto">
          <a:xfrm>
            <a:off x="3778399" y="2841287"/>
            <a:ext cx="631041" cy="391636"/>
          </a:xfrm>
          <a:prstGeom prst="rect">
            <a:avLst/>
          </a:prstGeom>
          <a:solidFill>
            <a:schemeClr val="accent3"/>
          </a:solidFill>
          <a:ln w="9525" cap="flat" cmpd="sng" algn="ctr">
            <a:solidFill>
              <a:schemeClr val="accent3"/>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9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5" name="矩形 44">
            <a:extLst>
              <a:ext uri="{FF2B5EF4-FFF2-40B4-BE49-F238E27FC236}">
                <a16:creationId xmlns:a16="http://schemas.microsoft.com/office/drawing/2014/main" id="{0B853CD4-D341-40F1-928E-1334CDAB83C2}"/>
              </a:ext>
            </a:extLst>
          </p:cNvPr>
          <p:cNvSpPr/>
          <p:nvPr/>
        </p:nvSpPr>
        <p:spPr bwMode="auto">
          <a:xfrm>
            <a:off x="4471060" y="2834030"/>
            <a:ext cx="623508" cy="391636"/>
          </a:xfrm>
          <a:prstGeom prst="rect">
            <a:avLst/>
          </a:prstGeom>
          <a:solidFill>
            <a:schemeClr val="accent3"/>
          </a:solidFill>
          <a:ln w="9525" cap="flat" cmpd="sng" algn="ctr">
            <a:solidFill>
              <a:schemeClr val="accent3"/>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9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6" name="矩形 45">
            <a:extLst>
              <a:ext uri="{FF2B5EF4-FFF2-40B4-BE49-F238E27FC236}">
                <a16:creationId xmlns:a16="http://schemas.microsoft.com/office/drawing/2014/main" id="{0B200A6B-1F26-4417-B24C-1BE3DE1ECB0A}"/>
              </a:ext>
            </a:extLst>
          </p:cNvPr>
          <p:cNvSpPr/>
          <p:nvPr/>
        </p:nvSpPr>
        <p:spPr bwMode="auto">
          <a:xfrm>
            <a:off x="3095934" y="3510252"/>
            <a:ext cx="1999305" cy="431828"/>
          </a:xfrm>
          <a:prstGeom prst="rect">
            <a:avLst/>
          </a:prstGeom>
          <a:solidFill>
            <a:schemeClr val="accent3"/>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0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47" name="肘形连接符 13">
            <a:extLst>
              <a:ext uri="{FF2B5EF4-FFF2-40B4-BE49-F238E27FC236}">
                <a16:creationId xmlns:a16="http://schemas.microsoft.com/office/drawing/2014/main" id="{20C98351-6A75-434B-806F-A8D0AAFE78A9}"/>
              </a:ext>
            </a:extLst>
          </p:cNvPr>
          <p:cNvCxnSpPr>
            <a:cxnSpLocks/>
            <a:stCxn id="50" idx="0"/>
            <a:endCxn id="43" idx="0"/>
          </p:cNvCxnSpPr>
          <p:nvPr/>
        </p:nvCxnSpPr>
        <p:spPr bwMode="auto">
          <a:xfrm rot="16200000" flipH="1" flipV="1">
            <a:off x="3443117" y="2188446"/>
            <a:ext cx="615473" cy="690207"/>
          </a:xfrm>
          <a:prstGeom prst="bentConnector3">
            <a:avLst>
              <a:gd name="adj1" fmla="val 61078"/>
            </a:avLst>
          </a:prstGeom>
          <a:solidFill>
            <a:schemeClr val="accent1"/>
          </a:solidFill>
          <a:ln w="28575" cap="flat" cmpd="sng" algn="ctr">
            <a:solidFill>
              <a:schemeClr val="tx1"/>
            </a:solidFill>
            <a:prstDash val="solid"/>
            <a:round/>
            <a:headEnd type="none" w="med" len="med"/>
            <a:tailEnd type="none" w="med" len="med"/>
          </a:ln>
        </p:spPr>
      </p:cxnSp>
      <p:cxnSp>
        <p:nvCxnSpPr>
          <p:cNvPr id="48" name="直接连接符 47">
            <a:extLst>
              <a:ext uri="{FF2B5EF4-FFF2-40B4-BE49-F238E27FC236}">
                <a16:creationId xmlns:a16="http://schemas.microsoft.com/office/drawing/2014/main" id="{68C47969-6563-4400-9A33-03428FB9194D}"/>
              </a:ext>
            </a:extLst>
          </p:cNvPr>
          <p:cNvCxnSpPr>
            <a:cxnSpLocks/>
            <a:stCxn id="50" idx="0"/>
            <a:endCxn id="44" idx="0"/>
          </p:cNvCxnSpPr>
          <p:nvPr/>
        </p:nvCxnSpPr>
        <p:spPr bwMode="auto">
          <a:xfrm flipH="1">
            <a:off x="4093920" y="2225814"/>
            <a:ext cx="2037" cy="615473"/>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49" name="肘形连接符 19">
            <a:extLst>
              <a:ext uri="{FF2B5EF4-FFF2-40B4-BE49-F238E27FC236}">
                <a16:creationId xmlns:a16="http://schemas.microsoft.com/office/drawing/2014/main" id="{1A26CBE4-EF6E-4CF2-888F-1AE2A7615C95}"/>
              </a:ext>
            </a:extLst>
          </p:cNvPr>
          <p:cNvCxnSpPr>
            <a:cxnSpLocks/>
            <a:stCxn id="50" idx="4"/>
            <a:endCxn id="45" idx="0"/>
          </p:cNvCxnSpPr>
          <p:nvPr/>
        </p:nvCxnSpPr>
        <p:spPr bwMode="auto">
          <a:xfrm rot="16200000" flipH="1">
            <a:off x="4202513" y="2253728"/>
            <a:ext cx="473745" cy="686857"/>
          </a:xfrm>
          <a:prstGeom prst="bentConnector3">
            <a:avLst>
              <a:gd name="adj1" fmla="val 50000"/>
            </a:avLst>
          </a:prstGeom>
          <a:solidFill>
            <a:schemeClr val="accent1"/>
          </a:solidFill>
          <a:ln w="28575" cap="flat" cmpd="sng" algn="ctr">
            <a:solidFill>
              <a:schemeClr val="tx1"/>
            </a:solidFill>
            <a:prstDash val="solid"/>
            <a:round/>
            <a:headEnd type="none" w="med" len="med"/>
            <a:tailEnd type="none" w="med" len="med"/>
          </a:ln>
        </p:spPr>
      </p:cxnSp>
      <p:sp>
        <p:nvSpPr>
          <p:cNvPr id="50" name="流程图: 接点 49">
            <a:extLst>
              <a:ext uri="{FF2B5EF4-FFF2-40B4-BE49-F238E27FC236}">
                <a16:creationId xmlns:a16="http://schemas.microsoft.com/office/drawing/2014/main" id="{1824A727-6AA2-43E4-8DAB-1B5B3E363444}"/>
              </a:ext>
            </a:extLst>
          </p:cNvPr>
          <p:cNvSpPr/>
          <p:nvPr/>
        </p:nvSpPr>
        <p:spPr bwMode="auto">
          <a:xfrm>
            <a:off x="4028721" y="2225814"/>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1" name="流程图: 接点 50">
            <a:extLst>
              <a:ext uri="{FF2B5EF4-FFF2-40B4-BE49-F238E27FC236}">
                <a16:creationId xmlns:a16="http://schemas.microsoft.com/office/drawing/2014/main" id="{DB8F76D3-55C7-4F2F-BF8C-8CD593A589DD}"/>
              </a:ext>
            </a:extLst>
          </p:cNvPr>
          <p:cNvSpPr/>
          <p:nvPr/>
        </p:nvSpPr>
        <p:spPr bwMode="auto">
          <a:xfrm>
            <a:off x="3338513" y="2795118"/>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2" name="流程图: 接点 51">
            <a:extLst>
              <a:ext uri="{FF2B5EF4-FFF2-40B4-BE49-F238E27FC236}">
                <a16:creationId xmlns:a16="http://schemas.microsoft.com/office/drawing/2014/main" id="{3ABF823C-C9F3-4B02-8048-C1FF096BE8D9}"/>
              </a:ext>
            </a:extLst>
          </p:cNvPr>
          <p:cNvSpPr/>
          <p:nvPr/>
        </p:nvSpPr>
        <p:spPr bwMode="auto">
          <a:xfrm>
            <a:off x="4028006" y="2777679"/>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3" name="流程图: 接点 52">
            <a:extLst>
              <a:ext uri="{FF2B5EF4-FFF2-40B4-BE49-F238E27FC236}">
                <a16:creationId xmlns:a16="http://schemas.microsoft.com/office/drawing/2014/main" id="{E9F6BE5B-DE09-4260-A8D6-E4E6CF6EA65B}"/>
              </a:ext>
            </a:extLst>
          </p:cNvPr>
          <p:cNvSpPr/>
          <p:nvPr/>
        </p:nvSpPr>
        <p:spPr bwMode="auto">
          <a:xfrm>
            <a:off x="4709962" y="2788186"/>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4" name="流程图: 接点 53">
            <a:extLst>
              <a:ext uri="{FF2B5EF4-FFF2-40B4-BE49-F238E27FC236}">
                <a16:creationId xmlns:a16="http://schemas.microsoft.com/office/drawing/2014/main" id="{0912D63A-B1D3-410C-8DB1-FDE5FD89514B}"/>
              </a:ext>
            </a:extLst>
          </p:cNvPr>
          <p:cNvSpPr/>
          <p:nvPr/>
        </p:nvSpPr>
        <p:spPr bwMode="auto">
          <a:xfrm>
            <a:off x="4036496" y="3466748"/>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5" name="流程图: 接点 54">
            <a:extLst>
              <a:ext uri="{FF2B5EF4-FFF2-40B4-BE49-F238E27FC236}">
                <a16:creationId xmlns:a16="http://schemas.microsoft.com/office/drawing/2014/main" id="{72A08393-9C19-4B86-ACD2-80F04DE35DFD}"/>
              </a:ext>
            </a:extLst>
          </p:cNvPr>
          <p:cNvSpPr/>
          <p:nvPr/>
        </p:nvSpPr>
        <p:spPr bwMode="auto">
          <a:xfrm>
            <a:off x="3324532" y="3153238"/>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6" name="流程图: 接点 55">
            <a:extLst>
              <a:ext uri="{FF2B5EF4-FFF2-40B4-BE49-F238E27FC236}">
                <a16:creationId xmlns:a16="http://schemas.microsoft.com/office/drawing/2014/main" id="{1EFAFFFD-E91C-4169-8496-49F8429D5E22}"/>
              </a:ext>
            </a:extLst>
          </p:cNvPr>
          <p:cNvSpPr/>
          <p:nvPr/>
        </p:nvSpPr>
        <p:spPr bwMode="auto">
          <a:xfrm>
            <a:off x="4036496" y="3159942"/>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7" name="流程图: 接点 56">
            <a:extLst>
              <a:ext uri="{FF2B5EF4-FFF2-40B4-BE49-F238E27FC236}">
                <a16:creationId xmlns:a16="http://schemas.microsoft.com/office/drawing/2014/main" id="{6CC0A378-03D5-413B-9BEA-6FF959A02712}"/>
              </a:ext>
            </a:extLst>
          </p:cNvPr>
          <p:cNvSpPr/>
          <p:nvPr/>
        </p:nvSpPr>
        <p:spPr bwMode="auto">
          <a:xfrm>
            <a:off x="4709369" y="3145200"/>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58" name="直接连接符 57">
            <a:extLst>
              <a:ext uri="{FF2B5EF4-FFF2-40B4-BE49-F238E27FC236}">
                <a16:creationId xmlns:a16="http://schemas.microsoft.com/office/drawing/2014/main" id="{51E521CD-AA0C-4C1D-B4F8-5CCFAEE24676}"/>
              </a:ext>
            </a:extLst>
          </p:cNvPr>
          <p:cNvCxnSpPr>
            <a:cxnSpLocks/>
            <a:stCxn id="54" idx="0"/>
            <a:endCxn id="56" idx="4"/>
          </p:cNvCxnSpPr>
          <p:nvPr/>
        </p:nvCxnSpPr>
        <p:spPr bwMode="auto">
          <a:xfrm flipV="1">
            <a:off x="4103732" y="3294413"/>
            <a:ext cx="0" cy="172335"/>
          </a:xfrm>
          <a:prstGeom prst="line">
            <a:avLst/>
          </a:prstGeom>
          <a:solidFill>
            <a:schemeClr val="accent1"/>
          </a:solidFill>
          <a:ln w="28575" cap="flat" cmpd="sng" algn="ctr">
            <a:solidFill>
              <a:srgbClr val="FF0000"/>
            </a:solidFill>
            <a:prstDash val="solid"/>
            <a:round/>
            <a:headEnd type="none" w="med" len="med"/>
            <a:tailEnd type="none" w="med" len="med"/>
          </a:ln>
        </p:spPr>
      </p:cxnSp>
      <p:cxnSp>
        <p:nvCxnSpPr>
          <p:cNvPr id="59" name="肘形连接符 99">
            <a:extLst>
              <a:ext uri="{FF2B5EF4-FFF2-40B4-BE49-F238E27FC236}">
                <a16:creationId xmlns:a16="http://schemas.microsoft.com/office/drawing/2014/main" id="{A412EEBD-4F9F-46B9-B6D4-0705A18E883B}"/>
              </a:ext>
            </a:extLst>
          </p:cNvPr>
          <p:cNvCxnSpPr>
            <a:cxnSpLocks/>
            <a:stCxn id="34" idx="4"/>
            <a:endCxn id="64" idx="4"/>
          </p:cNvCxnSpPr>
          <p:nvPr/>
        </p:nvCxnSpPr>
        <p:spPr bwMode="auto">
          <a:xfrm rot="16200000" flipH="1">
            <a:off x="7021714" y="3691167"/>
            <a:ext cx="34236" cy="1504903"/>
          </a:xfrm>
          <a:prstGeom prst="bentConnector3">
            <a:avLst>
              <a:gd name="adj1" fmla="val 456116"/>
            </a:avLst>
          </a:prstGeom>
          <a:solidFill>
            <a:schemeClr val="accent1"/>
          </a:solidFill>
          <a:ln w="28575" cap="flat" cmpd="sng" algn="ctr">
            <a:solidFill>
              <a:schemeClr val="tx1"/>
            </a:solidFill>
            <a:prstDash val="solid"/>
            <a:round/>
            <a:headEnd type="none" w="med" len="med"/>
            <a:tailEnd type="none" w="med" len="med"/>
          </a:ln>
        </p:spPr>
      </p:cxnSp>
      <p:cxnSp>
        <p:nvCxnSpPr>
          <p:cNvPr id="60" name="肘形连接符 152">
            <a:extLst>
              <a:ext uri="{FF2B5EF4-FFF2-40B4-BE49-F238E27FC236}">
                <a16:creationId xmlns:a16="http://schemas.microsoft.com/office/drawing/2014/main" id="{CA60E11A-0228-4626-9C15-3A1F5A5BABA1}"/>
              </a:ext>
            </a:extLst>
          </p:cNvPr>
          <p:cNvCxnSpPr>
            <a:cxnSpLocks/>
            <a:stCxn id="55" idx="4"/>
          </p:cNvCxnSpPr>
          <p:nvPr/>
        </p:nvCxnSpPr>
        <p:spPr bwMode="auto">
          <a:xfrm rot="16200000" flipH="1">
            <a:off x="3689978" y="2989499"/>
            <a:ext cx="105734" cy="702154"/>
          </a:xfrm>
          <a:prstGeom prst="bentConnector2">
            <a:avLst/>
          </a:prstGeom>
          <a:solidFill>
            <a:schemeClr val="accent1"/>
          </a:solidFill>
          <a:ln w="28575" cap="flat" cmpd="sng" algn="ctr">
            <a:solidFill>
              <a:srgbClr val="FF0000"/>
            </a:solidFill>
            <a:prstDash val="solid"/>
            <a:round/>
            <a:headEnd type="none" w="med" len="med"/>
            <a:tailEnd type="none" w="med" len="med"/>
          </a:ln>
        </p:spPr>
      </p:cxnSp>
      <p:cxnSp>
        <p:nvCxnSpPr>
          <p:cNvPr id="61" name="肘形连接符 157">
            <a:extLst>
              <a:ext uri="{FF2B5EF4-FFF2-40B4-BE49-F238E27FC236}">
                <a16:creationId xmlns:a16="http://schemas.microsoft.com/office/drawing/2014/main" id="{598AA7A2-79F8-4736-B4F3-3CFB985CBCD4}"/>
              </a:ext>
            </a:extLst>
          </p:cNvPr>
          <p:cNvCxnSpPr>
            <a:cxnSpLocks/>
            <a:stCxn id="57" idx="4"/>
          </p:cNvCxnSpPr>
          <p:nvPr/>
        </p:nvCxnSpPr>
        <p:spPr bwMode="auto">
          <a:xfrm rot="5400000">
            <a:off x="4390760" y="3007598"/>
            <a:ext cx="113773" cy="657919"/>
          </a:xfrm>
          <a:prstGeom prst="bentConnector2">
            <a:avLst/>
          </a:prstGeom>
          <a:solidFill>
            <a:schemeClr val="accent1"/>
          </a:solidFill>
          <a:ln w="28575" cap="flat" cmpd="sng" algn="ctr">
            <a:solidFill>
              <a:srgbClr val="FF0000"/>
            </a:solidFill>
            <a:prstDash val="solid"/>
            <a:round/>
            <a:headEnd type="none" w="med" len="med"/>
            <a:tailEnd type="none" w="med" len="med"/>
          </a:ln>
        </p:spPr>
      </p:cxnSp>
      <p:cxnSp>
        <p:nvCxnSpPr>
          <p:cNvPr id="62" name="直接连接符 61">
            <a:extLst>
              <a:ext uri="{FF2B5EF4-FFF2-40B4-BE49-F238E27FC236}">
                <a16:creationId xmlns:a16="http://schemas.microsoft.com/office/drawing/2014/main" id="{7B2EB521-AEDB-481B-A083-1159287D98F4}"/>
              </a:ext>
            </a:extLst>
          </p:cNvPr>
          <p:cNvCxnSpPr>
            <a:stCxn id="73" idx="0"/>
            <a:endCxn id="70" idx="4"/>
          </p:cNvCxnSpPr>
          <p:nvPr/>
        </p:nvCxnSpPr>
        <p:spPr bwMode="auto">
          <a:xfrm flipV="1">
            <a:off x="8300414" y="3287709"/>
            <a:ext cx="0" cy="111529"/>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63" name="连接符: 肘形 62">
            <a:extLst>
              <a:ext uri="{FF2B5EF4-FFF2-40B4-BE49-F238E27FC236}">
                <a16:creationId xmlns:a16="http://schemas.microsoft.com/office/drawing/2014/main" id="{C158981A-54D4-454B-BE86-747BDAEDD3A4}"/>
              </a:ext>
            </a:extLst>
          </p:cNvPr>
          <p:cNvCxnSpPr>
            <a:cxnSpLocks/>
          </p:cNvCxnSpPr>
          <p:nvPr/>
        </p:nvCxnSpPr>
        <p:spPr bwMode="auto">
          <a:xfrm rot="16200000" flipV="1">
            <a:off x="8716418" y="2917952"/>
            <a:ext cx="64060" cy="896070"/>
          </a:xfrm>
          <a:prstGeom prst="bentConnector2">
            <a:avLst/>
          </a:prstGeom>
          <a:solidFill>
            <a:schemeClr val="accent1"/>
          </a:solidFill>
          <a:ln w="28575" cap="flat" cmpd="sng" algn="ctr">
            <a:solidFill>
              <a:schemeClr val="tx1"/>
            </a:solidFill>
            <a:prstDash val="solid"/>
            <a:round/>
            <a:headEnd type="none" w="med" len="med"/>
            <a:tailEnd type="none" w="med" len="med"/>
          </a:ln>
        </p:spPr>
      </p:cxnSp>
      <p:sp>
        <p:nvSpPr>
          <p:cNvPr id="64" name="流程图: 接点 63">
            <a:extLst>
              <a:ext uri="{FF2B5EF4-FFF2-40B4-BE49-F238E27FC236}">
                <a16:creationId xmlns:a16="http://schemas.microsoft.com/office/drawing/2014/main" id="{BF1FCCB7-64DF-404B-B9E8-63D1EF02F270}"/>
              </a:ext>
            </a:extLst>
          </p:cNvPr>
          <p:cNvSpPr/>
          <p:nvPr/>
        </p:nvSpPr>
        <p:spPr bwMode="auto">
          <a:xfrm>
            <a:off x="7724048" y="4326266"/>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65" name="连接符: 肘形 64">
            <a:extLst>
              <a:ext uri="{FF2B5EF4-FFF2-40B4-BE49-F238E27FC236}">
                <a16:creationId xmlns:a16="http://schemas.microsoft.com/office/drawing/2014/main" id="{7152C6F1-5217-491C-A38C-94C8277C3270}"/>
              </a:ext>
            </a:extLst>
          </p:cNvPr>
          <p:cNvCxnSpPr>
            <a:stCxn id="64" idx="0"/>
            <a:endCxn id="72" idx="4"/>
          </p:cNvCxnSpPr>
          <p:nvPr/>
        </p:nvCxnSpPr>
        <p:spPr bwMode="auto">
          <a:xfrm rot="5400000" flipH="1" flipV="1">
            <a:off x="7840664" y="3865174"/>
            <a:ext cx="411713" cy="510473"/>
          </a:xfrm>
          <a:prstGeom prst="bentConnector3">
            <a:avLst>
              <a:gd name="adj1" fmla="val 65495"/>
            </a:avLst>
          </a:prstGeom>
          <a:solidFill>
            <a:schemeClr val="accent1"/>
          </a:solidFill>
          <a:ln w="28575" cap="flat" cmpd="sng" algn="ctr">
            <a:solidFill>
              <a:schemeClr val="tx1"/>
            </a:solidFill>
            <a:prstDash val="solid"/>
            <a:round/>
            <a:headEnd type="none" w="med" len="med"/>
            <a:tailEnd type="none" w="med" len="med"/>
          </a:ln>
        </p:spPr>
      </p:cxnSp>
      <p:cxnSp>
        <p:nvCxnSpPr>
          <p:cNvPr id="66" name="连接符: 肘形 65">
            <a:extLst>
              <a:ext uri="{FF2B5EF4-FFF2-40B4-BE49-F238E27FC236}">
                <a16:creationId xmlns:a16="http://schemas.microsoft.com/office/drawing/2014/main" id="{1276A8B0-E197-4DD5-97B7-9C7FD31A5E26}"/>
              </a:ext>
            </a:extLst>
          </p:cNvPr>
          <p:cNvCxnSpPr>
            <a:cxnSpLocks/>
          </p:cNvCxnSpPr>
          <p:nvPr/>
        </p:nvCxnSpPr>
        <p:spPr bwMode="auto">
          <a:xfrm rot="5400000" flipH="1" flipV="1">
            <a:off x="8279193" y="3411553"/>
            <a:ext cx="432120" cy="1407939"/>
          </a:xfrm>
          <a:prstGeom prst="bentConnector3">
            <a:avLst>
              <a:gd name="adj1" fmla="val 63533"/>
            </a:avLst>
          </a:prstGeom>
          <a:solidFill>
            <a:schemeClr val="accent1"/>
          </a:solidFill>
          <a:ln w="28575" cap="flat" cmpd="sng" algn="ctr">
            <a:solidFill>
              <a:schemeClr val="tx1"/>
            </a:solidFill>
            <a:prstDash val="solid"/>
            <a:round/>
            <a:headEnd type="none" w="med" len="med"/>
            <a:tailEnd type="none" w="med" len="med"/>
          </a:ln>
        </p:spPr>
      </p:cxnSp>
      <p:cxnSp>
        <p:nvCxnSpPr>
          <p:cNvPr id="67" name="连接符: 肘形 66">
            <a:extLst>
              <a:ext uri="{FF2B5EF4-FFF2-40B4-BE49-F238E27FC236}">
                <a16:creationId xmlns:a16="http://schemas.microsoft.com/office/drawing/2014/main" id="{FB4054DC-2B42-42B2-8C27-EE4A8F536B74}"/>
              </a:ext>
            </a:extLst>
          </p:cNvPr>
          <p:cNvCxnSpPr>
            <a:stCxn id="28" idx="0"/>
            <a:endCxn id="69" idx="6"/>
          </p:cNvCxnSpPr>
          <p:nvPr/>
        </p:nvCxnSpPr>
        <p:spPr bwMode="auto">
          <a:xfrm rot="5400000" flipH="1" flipV="1">
            <a:off x="8746804" y="3366314"/>
            <a:ext cx="1360476" cy="555117"/>
          </a:xfrm>
          <a:prstGeom prst="bentConnector4">
            <a:avLst>
              <a:gd name="adj1" fmla="val 15283"/>
              <a:gd name="adj2" fmla="val 109577"/>
            </a:avLst>
          </a:prstGeom>
          <a:solidFill>
            <a:schemeClr val="accent1"/>
          </a:solidFill>
          <a:ln w="28575" cap="flat" cmpd="sng" algn="ctr">
            <a:solidFill>
              <a:schemeClr val="tx1"/>
            </a:solidFill>
            <a:prstDash val="solid"/>
            <a:round/>
            <a:headEnd type="none" w="med" len="med"/>
            <a:tailEnd type="none" w="med" len="med"/>
          </a:ln>
        </p:spPr>
      </p:cxnSp>
      <p:sp>
        <p:nvSpPr>
          <p:cNvPr id="68" name="矩形 67">
            <a:extLst>
              <a:ext uri="{FF2B5EF4-FFF2-40B4-BE49-F238E27FC236}">
                <a16:creationId xmlns:a16="http://schemas.microsoft.com/office/drawing/2014/main" id="{6809D9BD-79BB-4D7D-928E-2A79B7C155A8}"/>
              </a:ext>
            </a:extLst>
          </p:cNvPr>
          <p:cNvSpPr/>
          <p:nvPr/>
        </p:nvSpPr>
        <p:spPr bwMode="auto">
          <a:xfrm>
            <a:off x="7479602" y="2713807"/>
            <a:ext cx="2178000" cy="525600"/>
          </a:xfrm>
          <a:prstGeom prst="rect">
            <a:avLst/>
          </a:prstGeom>
          <a:solidFill>
            <a:schemeClr val="accent3"/>
          </a:solidFill>
          <a:ln w="9525"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69" name="流程图: 接点 68">
            <a:extLst>
              <a:ext uri="{FF2B5EF4-FFF2-40B4-BE49-F238E27FC236}">
                <a16:creationId xmlns:a16="http://schemas.microsoft.com/office/drawing/2014/main" id="{378BABAF-058C-44F8-BB79-1EFE2E9EDDEF}"/>
              </a:ext>
            </a:extLst>
          </p:cNvPr>
          <p:cNvSpPr/>
          <p:nvPr/>
        </p:nvSpPr>
        <p:spPr bwMode="auto">
          <a:xfrm>
            <a:off x="9610604" y="2912150"/>
            <a:ext cx="93997" cy="102968"/>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0" name="流程图: 接点 69">
            <a:extLst>
              <a:ext uri="{FF2B5EF4-FFF2-40B4-BE49-F238E27FC236}">
                <a16:creationId xmlns:a16="http://schemas.microsoft.com/office/drawing/2014/main" id="{66BF2089-47B8-467B-929D-92883DB129B1}"/>
              </a:ext>
            </a:extLst>
          </p:cNvPr>
          <p:cNvSpPr/>
          <p:nvPr/>
        </p:nvSpPr>
        <p:spPr bwMode="auto">
          <a:xfrm>
            <a:off x="8253415" y="3184741"/>
            <a:ext cx="93997" cy="102968"/>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1" name="矩形 70">
            <a:extLst>
              <a:ext uri="{FF2B5EF4-FFF2-40B4-BE49-F238E27FC236}">
                <a16:creationId xmlns:a16="http://schemas.microsoft.com/office/drawing/2014/main" id="{8CE0AAEB-CAD2-453C-BA8D-D1E712AD5541}"/>
              </a:ext>
            </a:extLst>
          </p:cNvPr>
          <p:cNvSpPr/>
          <p:nvPr/>
        </p:nvSpPr>
        <p:spPr bwMode="auto">
          <a:xfrm>
            <a:off x="7867664" y="3442696"/>
            <a:ext cx="799200" cy="428400"/>
          </a:xfrm>
          <a:prstGeom prst="rect">
            <a:avLst/>
          </a:prstGeom>
          <a:solidFill>
            <a:schemeClr val="accent3"/>
          </a:solidFill>
          <a:ln w="9525"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2" name="流程图: 接点 71">
            <a:extLst>
              <a:ext uri="{FF2B5EF4-FFF2-40B4-BE49-F238E27FC236}">
                <a16:creationId xmlns:a16="http://schemas.microsoft.com/office/drawing/2014/main" id="{4D835506-844F-47F5-886C-8A27974E6D66}"/>
              </a:ext>
            </a:extLst>
          </p:cNvPr>
          <p:cNvSpPr/>
          <p:nvPr/>
        </p:nvSpPr>
        <p:spPr bwMode="auto">
          <a:xfrm>
            <a:off x="8254758" y="3811585"/>
            <a:ext cx="93997" cy="102968"/>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3" name="流程图: 接点 72">
            <a:extLst>
              <a:ext uri="{FF2B5EF4-FFF2-40B4-BE49-F238E27FC236}">
                <a16:creationId xmlns:a16="http://schemas.microsoft.com/office/drawing/2014/main" id="{89504D2D-9332-48D7-9B84-61B489841B7B}"/>
              </a:ext>
            </a:extLst>
          </p:cNvPr>
          <p:cNvSpPr/>
          <p:nvPr/>
        </p:nvSpPr>
        <p:spPr bwMode="auto">
          <a:xfrm>
            <a:off x="8253415" y="3399238"/>
            <a:ext cx="93997" cy="102968"/>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4" name="矩形 73">
            <a:extLst>
              <a:ext uri="{FF2B5EF4-FFF2-40B4-BE49-F238E27FC236}">
                <a16:creationId xmlns:a16="http://schemas.microsoft.com/office/drawing/2014/main" id="{9A539E39-D5B7-4D80-BB74-3CF80C19CBEB}"/>
              </a:ext>
            </a:extLst>
          </p:cNvPr>
          <p:cNvSpPr/>
          <p:nvPr/>
        </p:nvSpPr>
        <p:spPr bwMode="auto">
          <a:xfrm>
            <a:off x="8777579" y="3442696"/>
            <a:ext cx="799200" cy="428400"/>
          </a:xfrm>
          <a:prstGeom prst="rect">
            <a:avLst/>
          </a:prstGeom>
          <a:solidFill>
            <a:schemeClr val="accent3"/>
          </a:solidFill>
          <a:ln w="9525"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5" name="流程图: 接点 74">
            <a:extLst>
              <a:ext uri="{FF2B5EF4-FFF2-40B4-BE49-F238E27FC236}">
                <a16:creationId xmlns:a16="http://schemas.microsoft.com/office/drawing/2014/main" id="{58A92AA3-F75F-4C6C-9E76-BB049641BB5A}"/>
              </a:ext>
            </a:extLst>
          </p:cNvPr>
          <p:cNvSpPr/>
          <p:nvPr/>
        </p:nvSpPr>
        <p:spPr bwMode="auto">
          <a:xfrm>
            <a:off x="9149484" y="3387857"/>
            <a:ext cx="93997" cy="102968"/>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6" name="流程图: 接点 75">
            <a:extLst>
              <a:ext uri="{FF2B5EF4-FFF2-40B4-BE49-F238E27FC236}">
                <a16:creationId xmlns:a16="http://schemas.microsoft.com/office/drawing/2014/main" id="{7D42497F-65B7-439E-A253-7EC4748DB2F4}"/>
              </a:ext>
            </a:extLst>
          </p:cNvPr>
          <p:cNvSpPr/>
          <p:nvPr/>
        </p:nvSpPr>
        <p:spPr bwMode="auto">
          <a:xfrm>
            <a:off x="9152224" y="3791178"/>
            <a:ext cx="93997" cy="102968"/>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7" name="矩形: 圆角 76">
            <a:extLst>
              <a:ext uri="{FF2B5EF4-FFF2-40B4-BE49-F238E27FC236}">
                <a16:creationId xmlns:a16="http://schemas.microsoft.com/office/drawing/2014/main" id="{3D430454-4483-46D2-82C9-765489C107C8}"/>
              </a:ext>
            </a:extLst>
          </p:cNvPr>
          <p:cNvSpPr/>
          <p:nvPr/>
        </p:nvSpPr>
        <p:spPr bwMode="auto">
          <a:xfrm>
            <a:off x="1157263" y="3534309"/>
            <a:ext cx="384365" cy="278296"/>
          </a:xfrm>
          <a:prstGeom prst="roundRect">
            <a:avLst/>
          </a:prstGeom>
          <a:solidFill>
            <a:schemeClr val="accent2"/>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t1</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8" name="矩形: 圆角 77">
            <a:extLst>
              <a:ext uri="{FF2B5EF4-FFF2-40B4-BE49-F238E27FC236}">
                <a16:creationId xmlns:a16="http://schemas.microsoft.com/office/drawing/2014/main" id="{4004BF85-8B33-4A88-87D2-7A4CD6D99779}"/>
              </a:ext>
            </a:extLst>
          </p:cNvPr>
          <p:cNvSpPr/>
          <p:nvPr/>
        </p:nvSpPr>
        <p:spPr bwMode="auto">
          <a:xfrm>
            <a:off x="3417212" y="4009164"/>
            <a:ext cx="384365" cy="278296"/>
          </a:xfrm>
          <a:prstGeom prst="roundRect">
            <a:avLst/>
          </a:prstGeom>
          <a:solidFill>
            <a:schemeClr val="accent2"/>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p1</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9" name="矩形: 圆角 78">
            <a:extLst>
              <a:ext uri="{FF2B5EF4-FFF2-40B4-BE49-F238E27FC236}">
                <a16:creationId xmlns:a16="http://schemas.microsoft.com/office/drawing/2014/main" id="{6ABE4B8B-A728-4E5F-A1FE-4E0FB09A2DC6}"/>
              </a:ext>
            </a:extLst>
          </p:cNvPr>
          <p:cNvSpPr/>
          <p:nvPr/>
        </p:nvSpPr>
        <p:spPr bwMode="auto">
          <a:xfrm>
            <a:off x="6099052" y="3219234"/>
            <a:ext cx="384365" cy="278296"/>
          </a:xfrm>
          <a:prstGeom prst="roundRect">
            <a:avLst/>
          </a:prstGeom>
          <a:solidFill>
            <a:schemeClr val="accent2"/>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c1</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80" name="矩形: 圆角 79">
            <a:extLst>
              <a:ext uri="{FF2B5EF4-FFF2-40B4-BE49-F238E27FC236}">
                <a16:creationId xmlns:a16="http://schemas.microsoft.com/office/drawing/2014/main" id="{10F73FBD-AC48-4767-BC28-16A892182B3A}"/>
              </a:ext>
            </a:extLst>
          </p:cNvPr>
          <p:cNvSpPr/>
          <p:nvPr/>
        </p:nvSpPr>
        <p:spPr bwMode="auto">
          <a:xfrm>
            <a:off x="7406918" y="3302277"/>
            <a:ext cx="384365" cy="278296"/>
          </a:xfrm>
          <a:prstGeom prst="roundRect">
            <a:avLst/>
          </a:prstGeom>
          <a:solidFill>
            <a:schemeClr val="accent2"/>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c2</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81" name="矩形: 圆角 80">
            <a:extLst>
              <a:ext uri="{FF2B5EF4-FFF2-40B4-BE49-F238E27FC236}">
                <a16:creationId xmlns:a16="http://schemas.microsoft.com/office/drawing/2014/main" id="{9132D015-1BA1-46F1-A813-5D87FE65A35F}"/>
              </a:ext>
            </a:extLst>
          </p:cNvPr>
          <p:cNvSpPr/>
          <p:nvPr/>
        </p:nvSpPr>
        <p:spPr bwMode="auto">
          <a:xfrm>
            <a:off x="5003500" y="4615416"/>
            <a:ext cx="419227" cy="244599"/>
          </a:xfrm>
          <a:prstGeom prst="roundRect">
            <a:avLst/>
          </a:prstGeom>
          <a:solidFill>
            <a:schemeClr val="bg1"/>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ct1</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82" name="矩形: 圆角 81">
            <a:extLst>
              <a:ext uri="{FF2B5EF4-FFF2-40B4-BE49-F238E27FC236}">
                <a16:creationId xmlns:a16="http://schemas.microsoft.com/office/drawing/2014/main" id="{4A8E231F-43BF-453D-B115-52210F4440F9}"/>
              </a:ext>
            </a:extLst>
          </p:cNvPr>
          <p:cNvSpPr/>
          <p:nvPr/>
        </p:nvSpPr>
        <p:spPr bwMode="auto">
          <a:xfrm>
            <a:off x="6924494" y="4370817"/>
            <a:ext cx="419227" cy="244599"/>
          </a:xfrm>
          <a:prstGeom prst="roundRect">
            <a:avLst/>
          </a:prstGeom>
          <a:solidFill>
            <a:schemeClr val="bg1"/>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ct2</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83" name="矩形: 圆角 82">
            <a:extLst>
              <a:ext uri="{FF2B5EF4-FFF2-40B4-BE49-F238E27FC236}">
                <a16:creationId xmlns:a16="http://schemas.microsoft.com/office/drawing/2014/main" id="{B8EE7B8E-DFF8-4987-9FAF-15D062DE43DE}"/>
              </a:ext>
            </a:extLst>
          </p:cNvPr>
          <p:cNvSpPr/>
          <p:nvPr/>
        </p:nvSpPr>
        <p:spPr bwMode="auto">
          <a:xfrm>
            <a:off x="1878851" y="1975222"/>
            <a:ext cx="419227" cy="244599"/>
          </a:xfrm>
          <a:prstGeom prst="roundRect">
            <a:avLst/>
          </a:prstGeom>
          <a:solidFill>
            <a:schemeClr val="bg1"/>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ct3</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84" name="矩形: 圆角 83">
            <a:extLst>
              <a:ext uri="{FF2B5EF4-FFF2-40B4-BE49-F238E27FC236}">
                <a16:creationId xmlns:a16="http://schemas.microsoft.com/office/drawing/2014/main" id="{15D28659-A5A2-471D-9904-730E1ED5D87A}"/>
              </a:ext>
            </a:extLst>
          </p:cNvPr>
          <p:cNvSpPr/>
          <p:nvPr/>
        </p:nvSpPr>
        <p:spPr bwMode="auto">
          <a:xfrm>
            <a:off x="351608" y="1951070"/>
            <a:ext cx="419227" cy="244599"/>
          </a:xfrm>
          <a:prstGeom prst="roundRect">
            <a:avLst/>
          </a:prstGeom>
          <a:solidFill>
            <a:schemeClr val="bg1"/>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ct4</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pic>
        <p:nvPicPr>
          <p:cNvPr id="3" name="图片 2">
            <a:extLst>
              <a:ext uri="{FF2B5EF4-FFF2-40B4-BE49-F238E27FC236}">
                <a16:creationId xmlns:a16="http://schemas.microsoft.com/office/drawing/2014/main" id="{249AD66E-8C5E-4BF0-8BEB-FB605F8A5788}"/>
              </a:ext>
            </a:extLst>
          </p:cNvPr>
          <p:cNvPicPr>
            <a:picLocks noChangeAspect="1"/>
          </p:cNvPicPr>
          <p:nvPr/>
        </p:nvPicPr>
        <p:blipFill>
          <a:blip r:embed="rId3"/>
          <a:stretch>
            <a:fillRect/>
          </a:stretch>
        </p:blipFill>
        <p:spPr>
          <a:xfrm>
            <a:off x="1280387" y="5102132"/>
            <a:ext cx="7937908" cy="1530429"/>
          </a:xfrm>
          <a:prstGeom prst="rect">
            <a:avLst/>
          </a:prstGeom>
        </p:spPr>
      </p:pic>
    </p:spTree>
    <p:extLst>
      <p:ext uri="{BB962C8B-B14F-4D97-AF65-F5344CB8AC3E}">
        <p14:creationId xmlns:p14="http://schemas.microsoft.com/office/powerpoint/2010/main" val="1897762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1F497D"/>
          </a:solidFill>
        </p:spPr>
        <p:txBody>
          <a:bodyPr/>
          <a:lstStyle/>
          <a:p>
            <a:r>
              <a:rPr lang="en-US" altLang="zh-CN" dirty="0">
                <a:latin typeface="Times New Roman" panose="02020603050405020304" pitchFamily="18" charset="0"/>
                <a:cs typeface="Times New Roman" panose="02020603050405020304" pitchFamily="18" charset="0"/>
              </a:rPr>
              <a:t>Tracing and Interleaving</a:t>
            </a:r>
            <a:endParaRPr lang="zh-CN" altLang="en-US" dirty="0">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18100B82-FC84-48E3-AB31-2627208E50E7}"/>
              </a:ext>
            </a:extLst>
          </p:cNvPr>
          <p:cNvSpPr/>
          <p:nvPr/>
        </p:nvSpPr>
        <p:spPr bwMode="auto">
          <a:xfrm>
            <a:off x="2899963" y="1904603"/>
            <a:ext cx="7007728" cy="3546237"/>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8" name="直接连接符 7">
            <a:extLst>
              <a:ext uri="{FF2B5EF4-FFF2-40B4-BE49-F238E27FC236}">
                <a16:creationId xmlns:a16="http://schemas.microsoft.com/office/drawing/2014/main" id="{6321A005-6172-4516-BEED-078FC1C984B1}"/>
              </a:ext>
            </a:extLst>
          </p:cNvPr>
          <p:cNvCxnSpPr/>
          <p:nvPr/>
        </p:nvCxnSpPr>
        <p:spPr bwMode="auto">
          <a:xfrm flipV="1">
            <a:off x="4103732" y="1903041"/>
            <a:ext cx="4488" cy="340659"/>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9" name="流程图: 接点 8">
            <a:extLst>
              <a:ext uri="{FF2B5EF4-FFF2-40B4-BE49-F238E27FC236}">
                <a16:creationId xmlns:a16="http://schemas.microsoft.com/office/drawing/2014/main" id="{F931624B-7712-4008-B242-01709958D969}"/>
              </a:ext>
            </a:extLst>
          </p:cNvPr>
          <p:cNvSpPr/>
          <p:nvPr/>
        </p:nvSpPr>
        <p:spPr bwMode="auto">
          <a:xfrm>
            <a:off x="4043961" y="1823412"/>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10" name="直接连接符 9">
            <a:extLst>
              <a:ext uri="{FF2B5EF4-FFF2-40B4-BE49-F238E27FC236}">
                <a16:creationId xmlns:a16="http://schemas.microsoft.com/office/drawing/2014/main" id="{83E250DD-AC44-4E5B-95D6-CCDA58ECC503}"/>
              </a:ext>
            </a:extLst>
          </p:cNvPr>
          <p:cNvCxnSpPr/>
          <p:nvPr/>
        </p:nvCxnSpPr>
        <p:spPr bwMode="auto">
          <a:xfrm flipV="1">
            <a:off x="6284137" y="1899523"/>
            <a:ext cx="4488" cy="340659"/>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11" name="流程图: 接点 10">
            <a:extLst>
              <a:ext uri="{FF2B5EF4-FFF2-40B4-BE49-F238E27FC236}">
                <a16:creationId xmlns:a16="http://schemas.microsoft.com/office/drawing/2014/main" id="{9C4BD593-BEA1-4FB6-95BA-3ADC39E54AAD}"/>
              </a:ext>
            </a:extLst>
          </p:cNvPr>
          <p:cNvSpPr/>
          <p:nvPr/>
        </p:nvSpPr>
        <p:spPr bwMode="auto">
          <a:xfrm>
            <a:off x="6226906" y="1819894"/>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12" name="肘形连接符 69">
            <a:extLst>
              <a:ext uri="{FF2B5EF4-FFF2-40B4-BE49-F238E27FC236}">
                <a16:creationId xmlns:a16="http://schemas.microsoft.com/office/drawing/2014/main" id="{1598B6DD-BE73-4700-B1F6-4D4E37E41151}"/>
              </a:ext>
            </a:extLst>
          </p:cNvPr>
          <p:cNvCxnSpPr>
            <a:cxnSpLocks/>
            <a:stCxn id="22" idx="4"/>
            <a:endCxn id="9" idx="0"/>
          </p:cNvCxnSpPr>
          <p:nvPr/>
        </p:nvCxnSpPr>
        <p:spPr bwMode="auto">
          <a:xfrm rot="5400000" flipH="1" flipV="1">
            <a:off x="2844131" y="766928"/>
            <a:ext cx="210582" cy="2323549"/>
          </a:xfrm>
          <a:prstGeom prst="bentConnector5">
            <a:avLst>
              <a:gd name="adj1" fmla="val -108556"/>
              <a:gd name="adj2" fmla="val -67"/>
              <a:gd name="adj3" fmla="val 208556"/>
            </a:avLst>
          </a:prstGeom>
          <a:solidFill>
            <a:schemeClr val="accent1"/>
          </a:solidFill>
          <a:ln w="28575" cap="flat" cmpd="sng" algn="ctr">
            <a:solidFill>
              <a:schemeClr val="tx1"/>
            </a:solidFill>
            <a:prstDash val="solid"/>
            <a:round/>
            <a:headEnd type="none" w="med" len="med"/>
            <a:tailEnd type="none" w="med" len="med"/>
          </a:ln>
        </p:spPr>
      </p:cxnSp>
      <p:cxnSp>
        <p:nvCxnSpPr>
          <p:cNvPr id="13" name="肘形连接符 74">
            <a:extLst>
              <a:ext uri="{FF2B5EF4-FFF2-40B4-BE49-F238E27FC236}">
                <a16:creationId xmlns:a16="http://schemas.microsoft.com/office/drawing/2014/main" id="{3166BFF1-74C9-4653-8089-6A52EA59043D}"/>
              </a:ext>
            </a:extLst>
          </p:cNvPr>
          <p:cNvCxnSpPr>
            <a:cxnSpLocks/>
            <a:stCxn id="19" idx="0"/>
            <a:endCxn id="11" idx="0"/>
          </p:cNvCxnSpPr>
          <p:nvPr/>
        </p:nvCxnSpPr>
        <p:spPr bwMode="auto">
          <a:xfrm rot="5400000" flipH="1" flipV="1">
            <a:off x="3559910" y="-834708"/>
            <a:ext cx="79629" cy="5388835"/>
          </a:xfrm>
          <a:prstGeom prst="bentConnector3">
            <a:avLst>
              <a:gd name="adj1" fmla="val 662998"/>
            </a:avLst>
          </a:prstGeom>
          <a:solidFill>
            <a:schemeClr val="accent1"/>
          </a:solidFill>
          <a:ln w="28575" cap="flat" cmpd="sng" algn="ctr">
            <a:solidFill>
              <a:schemeClr val="tx1"/>
            </a:solidFill>
            <a:prstDash val="solid"/>
            <a:round/>
            <a:headEnd type="none" w="med" len="med"/>
            <a:tailEnd type="none" w="med" len="med"/>
          </a:ln>
        </p:spPr>
      </p:cxnSp>
      <p:sp>
        <p:nvSpPr>
          <p:cNvPr id="14" name="矩形 13">
            <a:extLst>
              <a:ext uri="{FF2B5EF4-FFF2-40B4-BE49-F238E27FC236}">
                <a16:creationId xmlns:a16="http://schemas.microsoft.com/office/drawing/2014/main" id="{E1CDC366-A2D0-478C-9111-A08CF6733BE9}"/>
              </a:ext>
            </a:extLst>
          </p:cNvPr>
          <p:cNvSpPr/>
          <p:nvPr/>
        </p:nvSpPr>
        <p:spPr bwMode="auto">
          <a:xfrm>
            <a:off x="184938" y="1968404"/>
            <a:ext cx="2329017" cy="3286518"/>
          </a:xfrm>
          <a:prstGeom prst="rect">
            <a:avLst/>
          </a:prstGeom>
          <a:solidFill>
            <a:schemeClr val="accent5"/>
          </a:solidFill>
          <a:ln w="9525" cap="flat" cmpd="sng" algn="ctr">
            <a:solidFill>
              <a:schemeClr val="accent5"/>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5" name="矩形 14">
            <a:extLst>
              <a:ext uri="{FF2B5EF4-FFF2-40B4-BE49-F238E27FC236}">
                <a16:creationId xmlns:a16="http://schemas.microsoft.com/office/drawing/2014/main" id="{438C3225-9BAB-40D1-95EE-5388573725B7}"/>
              </a:ext>
            </a:extLst>
          </p:cNvPr>
          <p:cNvSpPr/>
          <p:nvPr/>
        </p:nvSpPr>
        <p:spPr bwMode="auto">
          <a:xfrm>
            <a:off x="458792" y="2344220"/>
            <a:ext cx="1792403" cy="2602925"/>
          </a:xfrm>
          <a:prstGeom prst="rect">
            <a:avLst/>
          </a:prstGeom>
          <a:solidFill>
            <a:srgbClr val="EEECE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17" name="直接连接符 16">
            <a:extLst>
              <a:ext uri="{FF2B5EF4-FFF2-40B4-BE49-F238E27FC236}">
                <a16:creationId xmlns:a16="http://schemas.microsoft.com/office/drawing/2014/main" id="{60FC25CA-66AE-4051-8B4A-50A4E168DC72}"/>
              </a:ext>
            </a:extLst>
          </p:cNvPr>
          <p:cNvCxnSpPr/>
          <p:nvPr/>
        </p:nvCxnSpPr>
        <p:spPr bwMode="auto">
          <a:xfrm flipV="1">
            <a:off x="899452" y="1973990"/>
            <a:ext cx="4488" cy="340659"/>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8" name="直接连接符 17">
            <a:extLst>
              <a:ext uri="{FF2B5EF4-FFF2-40B4-BE49-F238E27FC236}">
                <a16:creationId xmlns:a16="http://schemas.microsoft.com/office/drawing/2014/main" id="{21E80ECC-AAD9-4766-9F49-536B4F9ABC01}"/>
              </a:ext>
            </a:extLst>
          </p:cNvPr>
          <p:cNvCxnSpPr/>
          <p:nvPr/>
        </p:nvCxnSpPr>
        <p:spPr bwMode="auto">
          <a:xfrm flipV="1">
            <a:off x="1785263" y="1979152"/>
            <a:ext cx="4488" cy="340659"/>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19" name="流程图: 接点 18">
            <a:extLst>
              <a:ext uri="{FF2B5EF4-FFF2-40B4-BE49-F238E27FC236}">
                <a16:creationId xmlns:a16="http://schemas.microsoft.com/office/drawing/2014/main" id="{80AE36B4-90F7-48A8-9AA6-1C8E373C27E4}"/>
              </a:ext>
            </a:extLst>
          </p:cNvPr>
          <p:cNvSpPr/>
          <p:nvPr/>
        </p:nvSpPr>
        <p:spPr bwMode="auto">
          <a:xfrm>
            <a:off x="838071" y="1899523"/>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0" name="流程图: 接点 19">
            <a:extLst>
              <a:ext uri="{FF2B5EF4-FFF2-40B4-BE49-F238E27FC236}">
                <a16:creationId xmlns:a16="http://schemas.microsoft.com/office/drawing/2014/main" id="{4E111A3A-C1B1-4C67-99FB-58E0A406D91C}"/>
              </a:ext>
            </a:extLst>
          </p:cNvPr>
          <p:cNvSpPr/>
          <p:nvPr/>
        </p:nvSpPr>
        <p:spPr bwMode="auto">
          <a:xfrm>
            <a:off x="828396" y="2271184"/>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1" name="流程图: 接点 20">
            <a:extLst>
              <a:ext uri="{FF2B5EF4-FFF2-40B4-BE49-F238E27FC236}">
                <a16:creationId xmlns:a16="http://schemas.microsoft.com/office/drawing/2014/main" id="{26023FEA-1D58-4622-9780-B1CC5644EAD4}"/>
              </a:ext>
            </a:extLst>
          </p:cNvPr>
          <p:cNvSpPr/>
          <p:nvPr/>
        </p:nvSpPr>
        <p:spPr bwMode="auto">
          <a:xfrm>
            <a:off x="1713432" y="2280986"/>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2" name="流程图: 接点 21">
            <a:extLst>
              <a:ext uri="{FF2B5EF4-FFF2-40B4-BE49-F238E27FC236}">
                <a16:creationId xmlns:a16="http://schemas.microsoft.com/office/drawing/2014/main" id="{77C5021A-087B-472B-8F1F-B0E24B6DC75F}"/>
              </a:ext>
            </a:extLst>
          </p:cNvPr>
          <p:cNvSpPr/>
          <p:nvPr/>
        </p:nvSpPr>
        <p:spPr bwMode="auto">
          <a:xfrm>
            <a:off x="1720412" y="1899523"/>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3" name="矩形 22">
            <a:extLst>
              <a:ext uri="{FF2B5EF4-FFF2-40B4-BE49-F238E27FC236}">
                <a16:creationId xmlns:a16="http://schemas.microsoft.com/office/drawing/2014/main" id="{B9C31C4E-7BA8-4D85-BCD5-A4CDE0C590D0}"/>
              </a:ext>
            </a:extLst>
          </p:cNvPr>
          <p:cNvSpPr/>
          <p:nvPr/>
        </p:nvSpPr>
        <p:spPr bwMode="auto">
          <a:xfrm>
            <a:off x="3019866" y="2294865"/>
            <a:ext cx="2149013" cy="2059680"/>
          </a:xfrm>
          <a:prstGeom prst="rect">
            <a:avLst/>
          </a:prstGeom>
          <a:solidFill>
            <a:srgbClr val="EEECE1"/>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600" b="1" i="0" u="none" strike="noStrike" kern="1200" cap="none" spc="0" normalizeH="0" baseline="0" noProof="0" dirty="0">
              <a:ln>
                <a:noFill/>
              </a:ln>
              <a:solidFill>
                <a:srgbClr val="4BACC6"/>
              </a:solidFill>
              <a:effectLst/>
              <a:uLnTx/>
              <a:uFillTx/>
              <a:latin typeface="Arial" panose="020B0604020202020204" pitchFamily="34" charset="0"/>
              <a:ea typeface="宋体" panose="02010600030101010101" pitchFamily="2" charset="-122"/>
              <a:cs typeface="+mn-cs"/>
            </a:endParaRPr>
          </a:p>
        </p:txBody>
      </p:sp>
      <p:sp>
        <p:nvSpPr>
          <p:cNvPr id="25" name="矩形 24">
            <a:extLst>
              <a:ext uri="{FF2B5EF4-FFF2-40B4-BE49-F238E27FC236}">
                <a16:creationId xmlns:a16="http://schemas.microsoft.com/office/drawing/2014/main" id="{A6ED432D-039C-49B6-A41E-D11B47CB4635}"/>
              </a:ext>
            </a:extLst>
          </p:cNvPr>
          <p:cNvSpPr/>
          <p:nvPr/>
        </p:nvSpPr>
        <p:spPr bwMode="auto">
          <a:xfrm>
            <a:off x="5422727" y="2293049"/>
            <a:ext cx="1618153" cy="2061496"/>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7" name="矩形 26">
            <a:extLst>
              <a:ext uri="{FF2B5EF4-FFF2-40B4-BE49-F238E27FC236}">
                <a16:creationId xmlns:a16="http://schemas.microsoft.com/office/drawing/2014/main" id="{5EBE633D-5E0A-4C55-8347-96C68E086BB6}"/>
              </a:ext>
            </a:extLst>
          </p:cNvPr>
          <p:cNvSpPr/>
          <p:nvPr/>
        </p:nvSpPr>
        <p:spPr bwMode="auto">
          <a:xfrm>
            <a:off x="7285488" y="2293050"/>
            <a:ext cx="2518912" cy="2080822"/>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6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8" name="流程图: 接点 27">
            <a:extLst>
              <a:ext uri="{FF2B5EF4-FFF2-40B4-BE49-F238E27FC236}">
                <a16:creationId xmlns:a16="http://schemas.microsoft.com/office/drawing/2014/main" id="{23A0C807-39A9-43BE-8F40-C0E2D4E15FB3}"/>
              </a:ext>
            </a:extLst>
          </p:cNvPr>
          <p:cNvSpPr/>
          <p:nvPr/>
        </p:nvSpPr>
        <p:spPr bwMode="auto">
          <a:xfrm>
            <a:off x="9082248" y="4324110"/>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0" name="流程图: 接点 29">
            <a:extLst>
              <a:ext uri="{FF2B5EF4-FFF2-40B4-BE49-F238E27FC236}">
                <a16:creationId xmlns:a16="http://schemas.microsoft.com/office/drawing/2014/main" id="{1B0ABCEA-9883-4F52-ACFF-6EA6D01FA36A}"/>
              </a:ext>
            </a:extLst>
          </p:cNvPr>
          <p:cNvSpPr/>
          <p:nvPr/>
        </p:nvSpPr>
        <p:spPr bwMode="auto">
          <a:xfrm>
            <a:off x="6211069" y="2244613"/>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 name="流程图: 接点 32">
            <a:extLst>
              <a:ext uri="{FF2B5EF4-FFF2-40B4-BE49-F238E27FC236}">
                <a16:creationId xmlns:a16="http://schemas.microsoft.com/office/drawing/2014/main" id="{7281E08A-E1D8-439E-AAB8-6E73267EA853}"/>
              </a:ext>
            </a:extLst>
          </p:cNvPr>
          <p:cNvSpPr/>
          <p:nvPr/>
        </p:nvSpPr>
        <p:spPr bwMode="auto">
          <a:xfrm>
            <a:off x="4051451" y="4311260"/>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4" name="流程图: 接点 33">
            <a:extLst>
              <a:ext uri="{FF2B5EF4-FFF2-40B4-BE49-F238E27FC236}">
                <a16:creationId xmlns:a16="http://schemas.microsoft.com/office/drawing/2014/main" id="{232149DA-6A1C-4F46-9366-C1DF53DF7812}"/>
              </a:ext>
            </a:extLst>
          </p:cNvPr>
          <p:cNvSpPr/>
          <p:nvPr/>
        </p:nvSpPr>
        <p:spPr bwMode="auto">
          <a:xfrm>
            <a:off x="6219145" y="4292030"/>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35" name="肘形连接符 58">
            <a:extLst>
              <a:ext uri="{FF2B5EF4-FFF2-40B4-BE49-F238E27FC236}">
                <a16:creationId xmlns:a16="http://schemas.microsoft.com/office/drawing/2014/main" id="{FEE06770-15F6-46EE-8420-2619802A584D}"/>
              </a:ext>
            </a:extLst>
          </p:cNvPr>
          <p:cNvCxnSpPr>
            <a:stCxn id="33" idx="4"/>
            <a:endCxn id="28" idx="4"/>
          </p:cNvCxnSpPr>
          <p:nvPr/>
        </p:nvCxnSpPr>
        <p:spPr bwMode="auto">
          <a:xfrm rot="16200000" flipH="1">
            <a:off x="6627660" y="1936757"/>
            <a:ext cx="12850" cy="5030797"/>
          </a:xfrm>
          <a:prstGeom prst="bentConnector3">
            <a:avLst>
              <a:gd name="adj1" fmla="val 1878988"/>
            </a:avLst>
          </a:prstGeom>
          <a:solidFill>
            <a:schemeClr val="accent1"/>
          </a:solidFill>
          <a:ln w="28575" cap="flat" cmpd="sng" algn="ctr">
            <a:solidFill>
              <a:schemeClr val="tx1"/>
            </a:solidFill>
            <a:prstDash val="solid"/>
            <a:round/>
            <a:headEnd type="none" w="med" len="med"/>
            <a:tailEnd type="none" w="med" len="med"/>
          </a:ln>
        </p:spPr>
      </p:cxnSp>
      <p:cxnSp>
        <p:nvCxnSpPr>
          <p:cNvPr id="36" name="直接连接符 35">
            <a:extLst>
              <a:ext uri="{FF2B5EF4-FFF2-40B4-BE49-F238E27FC236}">
                <a16:creationId xmlns:a16="http://schemas.microsoft.com/office/drawing/2014/main" id="{BFA55CAF-DD26-4451-B739-4791855D7F10}"/>
              </a:ext>
            </a:extLst>
          </p:cNvPr>
          <p:cNvCxnSpPr>
            <a:stCxn id="37" idx="0"/>
            <a:endCxn id="38" idx="4"/>
          </p:cNvCxnSpPr>
          <p:nvPr/>
        </p:nvCxnSpPr>
        <p:spPr bwMode="auto">
          <a:xfrm flipV="1">
            <a:off x="9082248" y="1958730"/>
            <a:ext cx="2740" cy="249611"/>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37" name="流程图: 接点 36">
            <a:extLst>
              <a:ext uri="{FF2B5EF4-FFF2-40B4-BE49-F238E27FC236}">
                <a16:creationId xmlns:a16="http://schemas.microsoft.com/office/drawing/2014/main" id="{50641163-F160-4294-859C-6D1E909D7AAA}"/>
              </a:ext>
            </a:extLst>
          </p:cNvPr>
          <p:cNvSpPr/>
          <p:nvPr/>
        </p:nvSpPr>
        <p:spPr bwMode="auto">
          <a:xfrm>
            <a:off x="9015012" y="2208341"/>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8" name="流程图: 接点 37">
            <a:extLst>
              <a:ext uri="{FF2B5EF4-FFF2-40B4-BE49-F238E27FC236}">
                <a16:creationId xmlns:a16="http://schemas.microsoft.com/office/drawing/2014/main" id="{228013EA-C936-4381-92DF-7F7ABA9A9FFD}"/>
              </a:ext>
            </a:extLst>
          </p:cNvPr>
          <p:cNvSpPr/>
          <p:nvPr/>
        </p:nvSpPr>
        <p:spPr bwMode="auto">
          <a:xfrm>
            <a:off x="9017752" y="1824259"/>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9" name="流程图: 接点 38">
            <a:extLst>
              <a:ext uri="{FF2B5EF4-FFF2-40B4-BE49-F238E27FC236}">
                <a16:creationId xmlns:a16="http://schemas.microsoft.com/office/drawing/2014/main" id="{62F8712F-74B2-4D08-AEF7-735892B56DD9}"/>
              </a:ext>
            </a:extLst>
          </p:cNvPr>
          <p:cNvSpPr/>
          <p:nvPr/>
        </p:nvSpPr>
        <p:spPr bwMode="auto">
          <a:xfrm>
            <a:off x="778513" y="4883043"/>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3" name="矩形 42">
            <a:extLst>
              <a:ext uri="{FF2B5EF4-FFF2-40B4-BE49-F238E27FC236}">
                <a16:creationId xmlns:a16="http://schemas.microsoft.com/office/drawing/2014/main" id="{DF49DD43-E897-466C-AF8E-F00E61BD717D}"/>
              </a:ext>
            </a:extLst>
          </p:cNvPr>
          <p:cNvSpPr/>
          <p:nvPr/>
        </p:nvSpPr>
        <p:spPr bwMode="auto">
          <a:xfrm>
            <a:off x="3097763" y="2841287"/>
            <a:ext cx="615974" cy="391636"/>
          </a:xfrm>
          <a:prstGeom prst="rect">
            <a:avLst/>
          </a:prstGeom>
          <a:solidFill>
            <a:schemeClr val="accent3"/>
          </a:solidFill>
          <a:ln w="9525" cap="flat" cmpd="sng" algn="ctr">
            <a:solidFill>
              <a:schemeClr val="accent3"/>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9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4" name="矩形 43">
            <a:extLst>
              <a:ext uri="{FF2B5EF4-FFF2-40B4-BE49-F238E27FC236}">
                <a16:creationId xmlns:a16="http://schemas.microsoft.com/office/drawing/2014/main" id="{2000C4DD-7D10-4C8A-8C3C-BF2A0C5536D1}"/>
              </a:ext>
            </a:extLst>
          </p:cNvPr>
          <p:cNvSpPr/>
          <p:nvPr/>
        </p:nvSpPr>
        <p:spPr bwMode="auto">
          <a:xfrm>
            <a:off x="3778399" y="2841287"/>
            <a:ext cx="631041" cy="391636"/>
          </a:xfrm>
          <a:prstGeom prst="rect">
            <a:avLst/>
          </a:prstGeom>
          <a:solidFill>
            <a:schemeClr val="accent3"/>
          </a:solidFill>
          <a:ln w="9525" cap="flat" cmpd="sng" algn="ctr">
            <a:solidFill>
              <a:schemeClr val="accent3"/>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9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5" name="矩形 44">
            <a:extLst>
              <a:ext uri="{FF2B5EF4-FFF2-40B4-BE49-F238E27FC236}">
                <a16:creationId xmlns:a16="http://schemas.microsoft.com/office/drawing/2014/main" id="{0B853CD4-D341-40F1-928E-1334CDAB83C2}"/>
              </a:ext>
            </a:extLst>
          </p:cNvPr>
          <p:cNvSpPr/>
          <p:nvPr/>
        </p:nvSpPr>
        <p:spPr bwMode="auto">
          <a:xfrm>
            <a:off x="4471060" y="2834030"/>
            <a:ext cx="623508" cy="391636"/>
          </a:xfrm>
          <a:prstGeom prst="rect">
            <a:avLst/>
          </a:prstGeom>
          <a:solidFill>
            <a:schemeClr val="accent3"/>
          </a:solidFill>
          <a:ln w="9525" cap="flat" cmpd="sng" algn="ctr">
            <a:solidFill>
              <a:schemeClr val="accent3"/>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9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6" name="矩形 45">
            <a:extLst>
              <a:ext uri="{FF2B5EF4-FFF2-40B4-BE49-F238E27FC236}">
                <a16:creationId xmlns:a16="http://schemas.microsoft.com/office/drawing/2014/main" id="{0B200A6B-1F26-4417-B24C-1BE3DE1ECB0A}"/>
              </a:ext>
            </a:extLst>
          </p:cNvPr>
          <p:cNvSpPr/>
          <p:nvPr/>
        </p:nvSpPr>
        <p:spPr bwMode="auto">
          <a:xfrm>
            <a:off x="3095934" y="3510252"/>
            <a:ext cx="1999305" cy="431828"/>
          </a:xfrm>
          <a:prstGeom prst="rect">
            <a:avLst/>
          </a:prstGeom>
          <a:solidFill>
            <a:schemeClr val="accent3"/>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0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47" name="肘形连接符 13">
            <a:extLst>
              <a:ext uri="{FF2B5EF4-FFF2-40B4-BE49-F238E27FC236}">
                <a16:creationId xmlns:a16="http://schemas.microsoft.com/office/drawing/2014/main" id="{20C98351-6A75-434B-806F-A8D0AAFE78A9}"/>
              </a:ext>
            </a:extLst>
          </p:cNvPr>
          <p:cNvCxnSpPr>
            <a:cxnSpLocks/>
            <a:stCxn id="50" idx="0"/>
            <a:endCxn id="43" idx="0"/>
          </p:cNvCxnSpPr>
          <p:nvPr/>
        </p:nvCxnSpPr>
        <p:spPr bwMode="auto">
          <a:xfrm rot="16200000" flipH="1" flipV="1">
            <a:off x="3443117" y="2188446"/>
            <a:ext cx="615473" cy="690207"/>
          </a:xfrm>
          <a:prstGeom prst="bentConnector3">
            <a:avLst>
              <a:gd name="adj1" fmla="val 61078"/>
            </a:avLst>
          </a:prstGeom>
          <a:solidFill>
            <a:schemeClr val="accent1"/>
          </a:solidFill>
          <a:ln w="28575" cap="flat" cmpd="sng" algn="ctr">
            <a:solidFill>
              <a:schemeClr val="tx1"/>
            </a:solidFill>
            <a:prstDash val="solid"/>
            <a:round/>
            <a:headEnd type="none" w="med" len="med"/>
            <a:tailEnd type="none" w="med" len="med"/>
          </a:ln>
        </p:spPr>
      </p:cxnSp>
      <p:cxnSp>
        <p:nvCxnSpPr>
          <p:cNvPr id="48" name="直接连接符 47">
            <a:extLst>
              <a:ext uri="{FF2B5EF4-FFF2-40B4-BE49-F238E27FC236}">
                <a16:creationId xmlns:a16="http://schemas.microsoft.com/office/drawing/2014/main" id="{68C47969-6563-4400-9A33-03428FB9194D}"/>
              </a:ext>
            </a:extLst>
          </p:cNvPr>
          <p:cNvCxnSpPr>
            <a:cxnSpLocks/>
            <a:stCxn id="50" idx="0"/>
            <a:endCxn id="44" idx="0"/>
          </p:cNvCxnSpPr>
          <p:nvPr/>
        </p:nvCxnSpPr>
        <p:spPr bwMode="auto">
          <a:xfrm flipH="1">
            <a:off x="4093920" y="2225814"/>
            <a:ext cx="2037" cy="615473"/>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49" name="肘形连接符 19">
            <a:extLst>
              <a:ext uri="{FF2B5EF4-FFF2-40B4-BE49-F238E27FC236}">
                <a16:creationId xmlns:a16="http://schemas.microsoft.com/office/drawing/2014/main" id="{1A26CBE4-EF6E-4CF2-888F-1AE2A7615C95}"/>
              </a:ext>
            </a:extLst>
          </p:cNvPr>
          <p:cNvCxnSpPr>
            <a:cxnSpLocks/>
            <a:stCxn id="50" idx="4"/>
            <a:endCxn id="45" idx="0"/>
          </p:cNvCxnSpPr>
          <p:nvPr/>
        </p:nvCxnSpPr>
        <p:spPr bwMode="auto">
          <a:xfrm rot="16200000" flipH="1">
            <a:off x="4202513" y="2253728"/>
            <a:ext cx="473745" cy="686857"/>
          </a:xfrm>
          <a:prstGeom prst="bentConnector3">
            <a:avLst>
              <a:gd name="adj1" fmla="val 50000"/>
            </a:avLst>
          </a:prstGeom>
          <a:solidFill>
            <a:schemeClr val="accent1"/>
          </a:solidFill>
          <a:ln w="28575" cap="flat" cmpd="sng" algn="ctr">
            <a:solidFill>
              <a:schemeClr val="tx1"/>
            </a:solidFill>
            <a:prstDash val="solid"/>
            <a:round/>
            <a:headEnd type="none" w="med" len="med"/>
            <a:tailEnd type="none" w="med" len="med"/>
          </a:ln>
        </p:spPr>
      </p:cxnSp>
      <p:sp>
        <p:nvSpPr>
          <p:cNvPr id="50" name="流程图: 接点 49">
            <a:extLst>
              <a:ext uri="{FF2B5EF4-FFF2-40B4-BE49-F238E27FC236}">
                <a16:creationId xmlns:a16="http://schemas.microsoft.com/office/drawing/2014/main" id="{1824A727-6AA2-43E4-8DAB-1B5B3E363444}"/>
              </a:ext>
            </a:extLst>
          </p:cNvPr>
          <p:cNvSpPr/>
          <p:nvPr/>
        </p:nvSpPr>
        <p:spPr bwMode="auto">
          <a:xfrm>
            <a:off x="4028721" y="2225814"/>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1" name="流程图: 接点 50">
            <a:extLst>
              <a:ext uri="{FF2B5EF4-FFF2-40B4-BE49-F238E27FC236}">
                <a16:creationId xmlns:a16="http://schemas.microsoft.com/office/drawing/2014/main" id="{DB8F76D3-55C7-4F2F-BF8C-8CD593A589DD}"/>
              </a:ext>
            </a:extLst>
          </p:cNvPr>
          <p:cNvSpPr/>
          <p:nvPr/>
        </p:nvSpPr>
        <p:spPr bwMode="auto">
          <a:xfrm>
            <a:off x="3338513" y="2795118"/>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2" name="流程图: 接点 51">
            <a:extLst>
              <a:ext uri="{FF2B5EF4-FFF2-40B4-BE49-F238E27FC236}">
                <a16:creationId xmlns:a16="http://schemas.microsoft.com/office/drawing/2014/main" id="{3ABF823C-C9F3-4B02-8048-C1FF096BE8D9}"/>
              </a:ext>
            </a:extLst>
          </p:cNvPr>
          <p:cNvSpPr/>
          <p:nvPr/>
        </p:nvSpPr>
        <p:spPr bwMode="auto">
          <a:xfrm>
            <a:off x="4028006" y="2777679"/>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3" name="流程图: 接点 52">
            <a:extLst>
              <a:ext uri="{FF2B5EF4-FFF2-40B4-BE49-F238E27FC236}">
                <a16:creationId xmlns:a16="http://schemas.microsoft.com/office/drawing/2014/main" id="{E9F6BE5B-DE09-4260-A8D6-E4E6CF6EA65B}"/>
              </a:ext>
            </a:extLst>
          </p:cNvPr>
          <p:cNvSpPr/>
          <p:nvPr/>
        </p:nvSpPr>
        <p:spPr bwMode="auto">
          <a:xfrm>
            <a:off x="4709962" y="2788186"/>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4" name="流程图: 接点 53">
            <a:extLst>
              <a:ext uri="{FF2B5EF4-FFF2-40B4-BE49-F238E27FC236}">
                <a16:creationId xmlns:a16="http://schemas.microsoft.com/office/drawing/2014/main" id="{0912D63A-B1D3-410C-8DB1-FDE5FD89514B}"/>
              </a:ext>
            </a:extLst>
          </p:cNvPr>
          <p:cNvSpPr/>
          <p:nvPr/>
        </p:nvSpPr>
        <p:spPr bwMode="auto">
          <a:xfrm>
            <a:off x="4036496" y="3466748"/>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5" name="流程图: 接点 54">
            <a:extLst>
              <a:ext uri="{FF2B5EF4-FFF2-40B4-BE49-F238E27FC236}">
                <a16:creationId xmlns:a16="http://schemas.microsoft.com/office/drawing/2014/main" id="{72A08393-9C19-4B86-ACD2-80F04DE35DFD}"/>
              </a:ext>
            </a:extLst>
          </p:cNvPr>
          <p:cNvSpPr/>
          <p:nvPr/>
        </p:nvSpPr>
        <p:spPr bwMode="auto">
          <a:xfrm>
            <a:off x="3324532" y="3153238"/>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6" name="流程图: 接点 55">
            <a:extLst>
              <a:ext uri="{FF2B5EF4-FFF2-40B4-BE49-F238E27FC236}">
                <a16:creationId xmlns:a16="http://schemas.microsoft.com/office/drawing/2014/main" id="{1EFAFFFD-E91C-4169-8496-49F8429D5E22}"/>
              </a:ext>
            </a:extLst>
          </p:cNvPr>
          <p:cNvSpPr/>
          <p:nvPr/>
        </p:nvSpPr>
        <p:spPr bwMode="auto">
          <a:xfrm>
            <a:off x="4036496" y="3159942"/>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7" name="流程图: 接点 56">
            <a:extLst>
              <a:ext uri="{FF2B5EF4-FFF2-40B4-BE49-F238E27FC236}">
                <a16:creationId xmlns:a16="http://schemas.microsoft.com/office/drawing/2014/main" id="{6CC0A378-03D5-413B-9BEA-6FF959A02712}"/>
              </a:ext>
            </a:extLst>
          </p:cNvPr>
          <p:cNvSpPr/>
          <p:nvPr/>
        </p:nvSpPr>
        <p:spPr bwMode="auto">
          <a:xfrm>
            <a:off x="4709369" y="3145200"/>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58" name="直接连接符 57">
            <a:extLst>
              <a:ext uri="{FF2B5EF4-FFF2-40B4-BE49-F238E27FC236}">
                <a16:creationId xmlns:a16="http://schemas.microsoft.com/office/drawing/2014/main" id="{51E521CD-AA0C-4C1D-B4F8-5CCFAEE24676}"/>
              </a:ext>
            </a:extLst>
          </p:cNvPr>
          <p:cNvCxnSpPr>
            <a:cxnSpLocks/>
            <a:stCxn id="54" idx="0"/>
            <a:endCxn id="56" idx="4"/>
          </p:cNvCxnSpPr>
          <p:nvPr/>
        </p:nvCxnSpPr>
        <p:spPr bwMode="auto">
          <a:xfrm flipV="1">
            <a:off x="4103732" y="3294413"/>
            <a:ext cx="0" cy="172335"/>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59" name="肘形连接符 99">
            <a:extLst>
              <a:ext uri="{FF2B5EF4-FFF2-40B4-BE49-F238E27FC236}">
                <a16:creationId xmlns:a16="http://schemas.microsoft.com/office/drawing/2014/main" id="{A412EEBD-4F9F-46B9-B6D4-0705A18E883B}"/>
              </a:ext>
            </a:extLst>
          </p:cNvPr>
          <p:cNvCxnSpPr>
            <a:cxnSpLocks/>
            <a:stCxn id="34" idx="4"/>
            <a:endCxn id="64" idx="4"/>
          </p:cNvCxnSpPr>
          <p:nvPr/>
        </p:nvCxnSpPr>
        <p:spPr bwMode="auto">
          <a:xfrm rot="16200000" flipH="1">
            <a:off x="7021714" y="3691167"/>
            <a:ext cx="34236" cy="1504903"/>
          </a:xfrm>
          <a:prstGeom prst="bentConnector3">
            <a:avLst>
              <a:gd name="adj1" fmla="val 456116"/>
            </a:avLst>
          </a:prstGeom>
          <a:solidFill>
            <a:schemeClr val="accent1"/>
          </a:solidFill>
          <a:ln w="28575" cap="flat" cmpd="sng" algn="ctr">
            <a:solidFill>
              <a:schemeClr val="tx1"/>
            </a:solidFill>
            <a:prstDash val="solid"/>
            <a:round/>
            <a:headEnd type="none" w="med" len="med"/>
            <a:tailEnd type="none" w="med" len="med"/>
          </a:ln>
        </p:spPr>
      </p:cxnSp>
      <p:cxnSp>
        <p:nvCxnSpPr>
          <p:cNvPr id="60" name="肘形连接符 152">
            <a:extLst>
              <a:ext uri="{FF2B5EF4-FFF2-40B4-BE49-F238E27FC236}">
                <a16:creationId xmlns:a16="http://schemas.microsoft.com/office/drawing/2014/main" id="{CA60E11A-0228-4626-9C15-3A1F5A5BABA1}"/>
              </a:ext>
            </a:extLst>
          </p:cNvPr>
          <p:cNvCxnSpPr>
            <a:cxnSpLocks/>
            <a:stCxn id="55" idx="4"/>
          </p:cNvCxnSpPr>
          <p:nvPr/>
        </p:nvCxnSpPr>
        <p:spPr bwMode="auto">
          <a:xfrm rot="16200000" flipH="1">
            <a:off x="3689978" y="2989499"/>
            <a:ext cx="105734" cy="702154"/>
          </a:xfrm>
          <a:prstGeom prst="bentConnector2">
            <a:avLst/>
          </a:prstGeom>
          <a:solidFill>
            <a:schemeClr val="accent1"/>
          </a:solidFill>
          <a:ln w="28575" cap="flat" cmpd="sng" algn="ctr">
            <a:solidFill>
              <a:schemeClr val="tx1"/>
            </a:solidFill>
            <a:prstDash val="solid"/>
            <a:round/>
            <a:headEnd type="none" w="med" len="med"/>
            <a:tailEnd type="none" w="med" len="med"/>
          </a:ln>
        </p:spPr>
      </p:cxnSp>
      <p:cxnSp>
        <p:nvCxnSpPr>
          <p:cNvPr id="61" name="肘形连接符 157">
            <a:extLst>
              <a:ext uri="{FF2B5EF4-FFF2-40B4-BE49-F238E27FC236}">
                <a16:creationId xmlns:a16="http://schemas.microsoft.com/office/drawing/2014/main" id="{598AA7A2-79F8-4736-B4F3-3CFB985CBCD4}"/>
              </a:ext>
            </a:extLst>
          </p:cNvPr>
          <p:cNvCxnSpPr>
            <a:cxnSpLocks/>
            <a:stCxn id="57" idx="4"/>
          </p:cNvCxnSpPr>
          <p:nvPr/>
        </p:nvCxnSpPr>
        <p:spPr bwMode="auto">
          <a:xfrm rot="5400000">
            <a:off x="4390760" y="3007598"/>
            <a:ext cx="113773" cy="657919"/>
          </a:xfrm>
          <a:prstGeom prst="bentConnector2">
            <a:avLst/>
          </a:prstGeom>
          <a:solidFill>
            <a:schemeClr val="accent1"/>
          </a:solidFill>
          <a:ln w="28575" cap="flat" cmpd="sng" algn="ctr">
            <a:solidFill>
              <a:schemeClr val="tx1"/>
            </a:solidFill>
            <a:prstDash val="solid"/>
            <a:round/>
            <a:headEnd type="none" w="med" len="med"/>
            <a:tailEnd type="none" w="med" len="med"/>
          </a:ln>
        </p:spPr>
      </p:cxnSp>
      <p:cxnSp>
        <p:nvCxnSpPr>
          <p:cNvPr id="62" name="直接连接符 61">
            <a:extLst>
              <a:ext uri="{FF2B5EF4-FFF2-40B4-BE49-F238E27FC236}">
                <a16:creationId xmlns:a16="http://schemas.microsoft.com/office/drawing/2014/main" id="{7B2EB521-AEDB-481B-A083-1159287D98F4}"/>
              </a:ext>
            </a:extLst>
          </p:cNvPr>
          <p:cNvCxnSpPr>
            <a:stCxn id="73" idx="0"/>
            <a:endCxn id="70" idx="4"/>
          </p:cNvCxnSpPr>
          <p:nvPr/>
        </p:nvCxnSpPr>
        <p:spPr bwMode="auto">
          <a:xfrm flipV="1">
            <a:off x="8300414" y="3287709"/>
            <a:ext cx="0" cy="111529"/>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63" name="连接符: 肘形 62">
            <a:extLst>
              <a:ext uri="{FF2B5EF4-FFF2-40B4-BE49-F238E27FC236}">
                <a16:creationId xmlns:a16="http://schemas.microsoft.com/office/drawing/2014/main" id="{C158981A-54D4-454B-BE86-747BDAEDD3A4}"/>
              </a:ext>
            </a:extLst>
          </p:cNvPr>
          <p:cNvCxnSpPr>
            <a:cxnSpLocks/>
          </p:cNvCxnSpPr>
          <p:nvPr/>
        </p:nvCxnSpPr>
        <p:spPr bwMode="auto">
          <a:xfrm rot="16200000" flipV="1">
            <a:off x="8716418" y="2917952"/>
            <a:ext cx="64060" cy="896070"/>
          </a:xfrm>
          <a:prstGeom prst="bentConnector2">
            <a:avLst/>
          </a:prstGeom>
          <a:solidFill>
            <a:schemeClr val="accent1"/>
          </a:solidFill>
          <a:ln w="28575" cap="flat" cmpd="sng" algn="ctr">
            <a:solidFill>
              <a:schemeClr val="tx1"/>
            </a:solidFill>
            <a:prstDash val="solid"/>
            <a:round/>
            <a:headEnd type="none" w="med" len="med"/>
            <a:tailEnd type="none" w="med" len="med"/>
          </a:ln>
        </p:spPr>
      </p:cxnSp>
      <p:sp>
        <p:nvSpPr>
          <p:cNvPr id="64" name="流程图: 接点 63">
            <a:extLst>
              <a:ext uri="{FF2B5EF4-FFF2-40B4-BE49-F238E27FC236}">
                <a16:creationId xmlns:a16="http://schemas.microsoft.com/office/drawing/2014/main" id="{BF1FCCB7-64DF-404B-B9E8-63D1EF02F270}"/>
              </a:ext>
            </a:extLst>
          </p:cNvPr>
          <p:cNvSpPr/>
          <p:nvPr/>
        </p:nvSpPr>
        <p:spPr bwMode="auto">
          <a:xfrm>
            <a:off x="7724048" y="4326266"/>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65" name="连接符: 肘形 64">
            <a:extLst>
              <a:ext uri="{FF2B5EF4-FFF2-40B4-BE49-F238E27FC236}">
                <a16:creationId xmlns:a16="http://schemas.microsoft.com/office/drawing/2014/main" id="{7152C6F1-5217-491C-A38C-94C8277C3270}"/>
              </a:ext>
            </a:extLst>
          </p:cNvPr>
          <p:cNvCxnSpPr>
            <a:stCxn id="64" idx="0"/>
            <a:endCxn id="72" idx="4"/>
          </p:cNvCxnSpPr>
          <p:nvPr/>
        </p:nvCxnSpPr>
        <p:spPr bwMode="auto">
          <a:xfrm rot="5400000" flipH="1" flipV="1">
            <a:off x="7840664" y="3865174"/>
            <a:ext cx="411713" cy="510473"/>
          </a:xfrm>
          <a:prstGeom prst="bentConnector3">
            <a:avLst>
              <a:gd name="adj1" fmla="val 65495"/>
            </a:avLst>
          </a:prstGeom>
          <a:solidFill>
            <a:schemeClr val="accent1"/>
          </a:solidFill>
          <a:ln w="28575" cap="flat" cmpd="sng" algn="ctr">
            <a:solidFill>
              <a:schemeClr val="tx1"/>
            </a:solidFill>
            <a:prstDash val="solid"/>
            <a:round/>
            <a:headEnd type="none" w="med" len="med"/>
            <a:tailEnd type="none" w="med" len="med"/>
          </a:ln>
        </p:spPr>
      </p:cxnSp>
      <p:cxnSp>
        <p:nvCxnSpPr>
          <p:cNvPr id="66" name="连接符: 肘形 65">
            <a:extLst>
              <a:ext uri="{FF2B5EF4-FFF2-40B4-BE49-F238E27FC236}">
                <a16:creationId xmlns:a16="http://schemas.microsoft.com/office/drawing/2014/main" id="{1276A8B0-E197-4DD5-97B7-9C7FD31A5E26}"/>
              </a:ext>
            </a:extLst>
          </p:cNvPr>
          <p:cNvCxnSpPr>
            <a:cxnSpLocks/>
          </p:cNvCxnSpPr>
          <p:nvPr/>
        </p:nvCxnSpPr>
        <p:spPr bwMode="auto">
          <a:xfrm rot="5400000" flipH="1" flipV="1">
            <a:off x="8279193" y="3411553"/>
            <a:ext cx="432120" cy="1407939"/>
          </a:xfrm>
          <a:prstGeom prst="bentConnector3">
            <a:avLst>
              <a:gd name="adj1" fmla="val 63533"/>
            </a:avLst>
          </a:prstGeom>
          <a:solidFill>
            <a:schemeClr val="accent1"/>
          </a:solidFill>
          <a:ln w="28575" cap="flat" cmpd="sng" algn="ctr">
            <a:solidFill>
              <a:schemeClr val="tx1"/>
            </a:solidFill>
            <a:prstDash val="solid"/>
            <a:round/>
            <a:headEnd type="none" w="med" len="med"/>
            <a:tailEnd type="none" w="med" len="med"/>
          </a:ln>
        </p:spPr>
      </p:cxnSp>
      <p:cxnSp>
        <p:nvCxnSpPr>
          <p:cNvPr id="67" name="连接符: 肘形 66">
            <a:extLst>
              <a:ext uri="{FF2B5EF4-FFF2-40B4-BE49-F238E27FC236}">
                <a16:creationId xmlns:a16="http://schemas.microsoft.com/office/drawing/2014/main" id="{FB4054DC-2B42-42B2-8C27-EE4A8F536B74}"/>
              </a:ext>
            </a:extLst>
          </p:cNvPr>
          <p:cNvCxnSpPr>
            <a:stCxn id="28" idx="0"/>
            <a:endCxn id="69" idx="6"/>
          </p:cNvCxnSpPr>
          <p:nvPr/>
        </p:nvCxnSpPr>
        <p:spPr bwMode="auto">
          <a:xfrm rot="5400000" flipH="1" flipV="1">
            <a:off x="8746804" y="3366314"/>
            <a:ext cx="1360476" cy="555117"/>
          </a:xfrm>
          <a:prstGeom prst="bentConnector4">
            <a:avLst>
              <a:gd name="adj1" fmla="val 15283"/>
              <a:gd name="adj2" fmla="val 109577"/>
            </a:avLst>
          </a:prstGeom>
          <a:solidFill>
            <a:schemeClr val="accent1"/>
          </a:solidFill>
          <a:ln w="28575" cap="flat" cmpd="sng" algn="ctr">
            <a:solidFill>
              <a:schemeClr val="tx1"/>
            </a:solidFill>
            <a:prstDash val="solid"/>
            <a:round/>
            <a:headEnd type="none" w="med" len="med"/>
            <a:tailEnd type="none" w="med" len="med"/>
          </a:ln>
        </p:spPr>
      </p:cxnSp>
      <p:sp>
        <p:nvSpPr>
          <p:cNvPr id="68" name="矩形 67">
            <a:extLst>
              <a:ext uri="{FF2B5EF4-FFF2-40B4-BE49-F238E27FC236}">
                <a16:creationId xmlns:a16="http://schemas.microsoft.com/office/drawing/2014/main" id="{6809D9BD-79BB-4D7D-928E-2A79B7C155A8}"/>
              </a:ext>
            </a:extLst>
          </p:cNvPr>
          <p:cNvSpPr/>
          <p:nvPr/>
        </p:nvSpPr>
        <p:spPr bwMode="auto">
          <a:xfrm>
            <a:off x="7479602" y="2713807"/>
            <a:ext cx="2178000" cy="525600"/>
          </a:xfrm>
          <a:prstGeom prst="rect">
            <a:avLst/>
          </a:prstGeom>
          <a:solidFill>
            <a:schemeClr val="accent3"/>
          </a:solidFill>
          <a:ln w="9525"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69" name="流程图: 接点 68">
            <a:extLst>
              <a:ext uri="{FF2B5EF4-FFF2-40B4-BE49-F238E27FC236}">
                <a16:creationId xmlns:a16="http://schemas.microsoft.com/office/drawing/2014/main" id="{378BABAF-058C-44F8-BB79-1EFE2E9EDDEF}"/>
              </a:ext>
            </a:extLst>
          </p:cNvPr>
          <p:cNvSpPr/>
          <p:nvPr/>
        </p:nvSpPr>
        <p:spPr bwMode="auto">
          <a:xfrm>
            <a:off x="9610604" y="2912150"/>
            <a:ext cx="93997" cy="102968"/>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0" name="流程图: 接点 69">
            <a:extLst>
              <a:ext uri="{FF2B5EF4-FFF2-40B4-BE49-F238E27FC236}">
                <a16:creationId xmlns:a16="http://schemas.microsoft.com/office/drawing/2014/main" id="{66BF2089-47B8-467B-929D-92883DB129B1}"/>
              </a:ext>
            </a:extLst>
          </p:cNvPr>
          <p:cNvSpPr/>
          <p:nvPr/>
        </p:nvSpPr>
        <p:spPr bwMode="auto">
          <a:xfrm>
            <a:off x="8253415" y="3184741"/>
            <a:ext cx="93997" cy="102968"/>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1" name="矩形 70">
            <a:extLst>
              <a:ext uri="{FF2B5EF4-FFF2-40B4-BE49-F238E27FC236}">
                <a16:creationId xmlns:a16="http://schemas.microsoft.com/office/drawing/2014/main" id="{8CE0AAEB-CAD2-453C-BA8D-D1E712AD5541}"/>
              </a:ext>
            </a:extLst>
          </p:cNvPr>
          <p:cNvSpPr/>
          <p:nvPr/>
        </p:nvSpPr>
        <p:spPr bwMode="auto">
          <a:xfrm>
            <a:off x="7867664" y="3442696"/>
            <a:ext cx="799200" cy="428400"/>
          </a:xfrm>
          <a:prstGeom prst="rect">
            <a:avLst/>
          </a:prstGeom>
          <a:solidFill>
            <a:schemeClr val="accent3"/>
          </a:solidFill>
          <a:ln w="9525"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2" name="流程图: 接点 71">
            <a:extLst>
              <a:ext uri="{FF2B5EF4-FFF2-40B4-BE49-F238E27FC236}">
                <a16:creationId xmlns:a16="http://schemas.microsoft.com/office/drawing/2014/main" id="{4D835506-844F-47F5-886C-8A27974E6D66}"/>
              </a:ext>
            </a:extLst>
          </p:cNvPr>
          <p:cNvSpPr/>
          <p:nvPr/>
        </p:nvSpPr>
        <p:spPr bwMode="auto">
          <a:xfrm>
            <a:off x="8254758" y="3811585"/>
            <a:ext cx="93997" cy="102968"/>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3" name="流程图: 接点 72">
            <a:extLst>
              <a:ext uri="{FF2B5EF4-FFF2-40B4-BE49-F238E27FC236}">
                <a16:creationId xmlns:a16="http://schemas.microsoft.com/office/drawing/2014/main" id="{89504D2D-9332-48D7-9B84-61B489841B7B}"/>
              </a:ext>
            </a:extLst>
          </p:cNvPr>
          <p:cNvSpPr/>
          <p:nvPr/>
        </p:nvSpPr>
        <p:spPr bwMode="auto">
          <a:xfrm>
            <a:off x="8253415" y="3399238"/>
            <a:ext cx="93997" cy="102968"/>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4" name="矩形 73">
            <a:extLst>
              <a:ext uri="{FF2B5EF4-FFF2-40B4-BE49-F238E27FC236}">
                <a16:creationId xmlns:a16="http://schemas.microsoft.com/office/drawing/2014/main" id="{9A539E39-D5B7-4D80-BB74-3CF80C19CBEB}"/>
              </a:ext>
            </a:extLst>
          </p:cNvPr>
          <p:cNvSpPr/>
          <p:nvPr/>
        </p:nvSpPr>
        <p:spPr bwMode="auto">
          <a:xfrm>
            <a:off x="8777579" y="3442696"/>
            <a:ext cx="799200" cy="428400"/>
          </a:xfrm>
          <a:prstGeom prst="rect">
            <a:avLst/>
          </a:prstGeom>
          <a:solidFill>
            <a:schemeClr val="accent3"/>
          </a:solidFill>
          <a:ln w="9525"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5" name="流程图: 接点 74">
            <a:extLst>
              <a:ext uri="{FF2B5EF4-FFF2-40B4-BE49-F238E27FC236}">
                <a16:creationId xmlns:a16="http://schemas.microsoft.com/office/drawing/2014/main" id="{58A92AA3-F75F-4C6C-9E76-BB049641BB5A}"/>
              </a:ext>
            </a:extLst>
          </p:cNvPr>
          <p:cNvSpPr/>
          <p:nvPr/>
        </p:nvSpPr>
        <p:spPr bwMode="auto">
          <a:xfrm>
            <a:off x="9149484" y="3387857"/>
            <a:ext cx="93997" cy="102968"/>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6" name="流程图: 接点 75">
            <a:extLst>
              <a:ext uri="{FF2B5EF4-FFF2-40B4-BE49-F238E27FC236}">
                <a16:creationId xmlns:a16="http://schemas.microsoft.com/office/drawing/2014/main" id="{7D42497F-65B7-439E-A253-7EC4748DB2F4}"/>
              </a:ext>
            </a:extLst>
          </p:cNvPr>
          <p:cNvSpPr/>
          <p:nvPr/>
        </p:nvSpPr>
        <p:spPr bwMode="auto">
          <a:xfrm>
            <a:off x="9152224" y="3791178"/>
            <a:ext cx="93997" cy="102968"/>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7" name="矩形: 圆角 76">
            <a:extLst>
              <a:ext uri="{FF2B5EF4-FFF2-40B4-BE49-F238E27FC236}">
                <a16:creationId xmlns:a16="http://schemas.microsoft.com/office/drawing/2014/main" id="{3D430454-4483-46D2-82C9-765489C107C8}"/>
              </a:ext>
            </a:extLst>
          </p:cNvPr>
          <p:cNvSpPr/>
          <p:nvPr/>
        </p:nvSpPr>
        <p:spPr bwMode="auto">
          <a:xfrm>
            <a:off x="1157263" y="3534309"/>
            <a:ext cx="384365" cy="278296"/>
          </a:xfrm>
          <a:prstGeom prst="roundRect">
            <a:avLst/>
          </a:prstGeom>
          <a:solidFill>
            <a:schemeClr val="accent2"/>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t1</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8" name="矩形: 圆角 77">
            <a:extLst>
              <a:ext uri="{FF2B5EF4-FFF2-40B4-BE49-F238E27FC236}">
                <a16:creationId xmlns:a16="http://schemas.microsoft.com/office/drawing/2014/main" id="{4004BF85-8B33-4A88-87D2-7A4CD6D99779}"/>
              </a:ext>
            </a:extLst>
          </p:cNvPr>
          <p:cNvSpPr/>
          <p:nvPr/>
        </p:nvSpPr>
        <p:spPr bwMode="auto">
          <a:xfrm>
            <a:off x="3417212" y="4009164"/>
            <a:ext cx="384365" cy="278296"/>
          </a:xfrm>
          <a:prstGeom prst="roundRect">
            <a:avLst/>
          </a:prstGeom>
          <a:solidFill>
            <a:schemeClr val="accent2"/>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p1</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9" name="矩形: 圆角 78">
            <a:extLst>
              <a:ext uri="{FF2B5EF4-FFF2-40B4-BE49-F238E27FC236}">
                <a16:creationId xmlns:a16="http://schemas.microsoft.com/office/drawing/2014/main" id="{6ABE4B8B-A728-4E5F-A1FE-4E0FB09A2DC6}"/>
              </a:ext>
            </a:extLst>
          </p:cNvPr>
          <p:cNvSpPr/>
          <p:nvPr/>
        </p:nvSpPr>
        <p:spPr bwMode="auto">
          <a:xfrm>
            <a:off x="6099052" y="3219234"/>
            <a:ext cx="384365" cy="278296"/>
          </a:xfrm>
          <a:prstGeom prst="roundRect">
            <a:avLst/>
          </a:prstGeom>
          <a:solidFill>
            <a:schemeClr val="accent2"/>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c1</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80" name="矩形: 圆角 79">
            <a:extLst>
              <a:ext uri="{FF2B5EF4-FFF2-40B4-BE49-F238E27FC236}">
                <a16:creationId xmlns:a16="http://schemas.microsoft.com/office/drawing/2014/main" id="{10F73FBD-AC48-4767-BC28-16A892182B3A}"/>
              </a:ext>
            </a:extLst>
          </p:cNvPr>
          <p:cNvSpPr/>
          <p:nvPr/>
        </p:nvSpPr>
        <p:spPr bwMode="auto">
          <a:xfrm>
            <a:off x="7406918" y="3302277"/>
            <a:ext cx="384365" cy="278296"/>
          </a:xfrm>
          <a:prstGeom prst="roundRect">
            <a:avLst/>
          </a:prstGeom>
          <a:solidFill>
            <a:schemeClr val="accent2"/>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c2</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81" name="矩形: 圆角 80">
            <a:extLst>
              <a:ext uri="{FF2B5EF4-FFF2-40B4-BE49-F238E27FC236}">
                <a16:creationId xmlns:a16="http://schemas.microsoft.com/office/drawing/2014/main" id="{9132D015-1BA1-46F1-A813-5D87FE65A35F}"/>
              </a:ext>
            </a:extLst>
          </p:cNvPr>
          <p:cNvSpPr/>
          <p:nvPr/>
        </p:nvSpPr>
        <p:spPr bwMode="auto">
          <a:xfrm>
            <a:off x="5003500" y="4615416"/>
            <a:ext cx="419227" cy="244599"/>
          </a:xfrm>
          <a:prstGeom prst="roundRect">
            <a:avLst/>
          </a:prstGeom>
          <a:solidFill>
            <a:schemeClr val="bg1"/>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ct1</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82" name="矩形: 圆角 81">
            <a:extLst>
              <a:ext uri="{FF2B5EF4-FFF2-40B4-BE49-F238E27FC236}">
                <a16:creationId xmlns:a16="http://schemas.microsoft.com/office/drawing/2014/main" id="{4A8E231F-43BF-453D-B115-52210F4440F9}"/>
              </a:ext>
            </a:extLst>
          </p:cNvPr>
          <p:cNvSpPr/>
          <p:nvPr/>
        </p:nvSpPr>
        <p:spPr bwMode="auto">
          <a:xfrm>
            <a:off x="6924494" y="4370817"/>
            <a:ext cx="419227" cy="244599"/>
          </a:xfrm>
          <a:prstGeom prst="roundRect">
            <a:avLst/>
          </a:prstGeom>
          <a:solidFill>
            <a:schemeClr val="bg1"/>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ct2</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83" name="矩形: 圆角 82">
            <a:extLst>
              <a:ext uri="{FF2B5EF4-FFF2-40B4-BE49-F238E27FC236}">
                <a16:creationId xmlns:a16="http://schemas.microsoft.com/office/drawing/2014/main" id="{B8EE7B8E-DFF8-4987-9FAF-15D062DE43DE}"/>
              </a:ext>
            </a:extLst>
          </p:cNvPr>
          <p:cNvSpPr/>
          <p:nvPr/>
        </p:nvSpPr>
        <p:spPr bwMode="auto">
          <a:xfrm>
            <a:off x="1878851" y="1975222"/>
            <a:ext cx="419227" cy="244599"/>
          </a:xfrm>
          <a:prstGeom prst="roundRect">
            <a:avLst/>
          </a:prstGeom>
          <a:solidFill>
            <a:schemeClr val="bg1"/>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ct3</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84" name="矩形: 圆角 83">
            <a:extLst>
              <a:ext uri="{FF2B5EF4-FFF2-40B4-BE49-F238E27FC236}">
                <a16:creationId xmlns:a16="http://schemas.microsoft.com/office/drawing/2014/main" id="{15D28659-A5A2-471D-9904-730E1ED5D87A}"/>
              </a:ext>
            </a:extLst>
          </p:cNvPr>
          <p:cNvSpPr/>
          <p:nvPr/>
        </p:nvSpPr>
        <p:spPr bwMode="auto">
          <a:xfrm>
            <a:off x="351608" y="1951070"/>
            <a:ext cx="419227" cy="244599"/>
          </a:xfrm>
          <a:prstGeom prst="roundRect">
            <a:avLst/>
          </a:prstGeom>
          <a:solidFill>
            <a:schemeClr val="bg1"/>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ct4</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pic>
        <p:nvPicPr>
          <p:cNvPr id="3" name="图片 2">
            <a:extLst>
              <a:ext uri="{FF2B5EF4-FFF2-40B4-BE49-F238E27FC236}">
                <a16:creationId xmlns:a16="http://schemas.microsoft.com/office/drawing/2014/main" id="{53CE2AA2-DEB8-41BB-805C-63BC466B4194}"/>
              </a:ext>
            </a:extLst>
          </p:cNvPr>
          <p:cNvPicPr>
            <a:picLocks noChangeAspect="1"/>
          </p:cNvPicPr>
          <p:nvPr/>
        </p:nvPicPr>
        <p:blipFill>
          <a:blip r:embed="rId3"/>
          <a:stretch>
            <a:fillRect/>
          </a:stretch>
        </p:blipFill>
        <p:spPr>
          <a:xfrm>
            <a:off x="2298078" y="5691880"/>
            <a:ext cx="5137414" cy="628682"/>
          </a:xfrm>
          <a:prstGeom prst="rect">
            <a:avLst/>
          </a:prstGeom>
        </p:spPr>
      </p:pic>
    </p:spTree>
    <p:extLst>
      <p:ext uri="{BB962C8B-B14F-4D97-AF65-F5344CB8AC3E}">
        <p14:creationId xmlns:p14="http://schemas.microsoft.com/office/powerpoint/2010/main" val="20183516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1F497D"/>
          </a:solidFill>
        </p:spPr>
        <p:txBody>
          <a:bodyPr/>
          <a:lstStyle/>
          <a:p>
            <a:r>
              <a:rPr lang="en-US" altLang="zh-CN" dirty="0">
                <a:latin typeface="Times New Roman" panose="02020603050405020304" pitchFamily="18" charset="0"/>
                <a:cs typeface="Times New Roman" panose="02020603050405020304" pitchFamily="18" charset="0"/>
              </a:rPr>
              <a:t>Tracing and Interleaving</a:t>
            </a:r>
            <a:endParaRPr lang="zh-CN" altLang="en-US" dirty="0">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18100B82-FC84-48E3-AB31-2627208E50E7}"/>
              </a:ext>
            </a:extLst>
          </p:cNvPr>
          <p:cNvSpPr/>
          <p:nvPr/>
        </p:nvSpPr>
        <p:spPr bwMode="auto">
          <a:xfrm>
            <a:off x="2899963" y="1904603"/>
            <a:ext cx="7007728" cy="3546237"/>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8" name="直接连接符 7">
            <a:extLst>
              <a:ext uri="{FF2B5EF4-FFF2-40B4-BE49-F238E27FC236}">
                <a16:creationId xmlns:a16="http://schemas.microsoft.com/office/drawing/2014/main" id="{6321A005-6172-4516-BEED-078FC1C984B1}"/>
              </a:ext>
            </a:extLst>
          </p:cNvPr>
          <p:cNvCxnSpPr/>
          <p:nvPr/>
        </p:nvCxnSpPr>
        <p:spPr bwMode="auto">
          <a:xfrm flipV="1">
            <a:off x="4103732" y="1903041"/>
            <a:ext cx="4488" cy="340659"/>
          </a:xfrm>
          <a:prstGeom prst="line">
            <a:avLst/>
          </a:prstGeom>
          <a:solidFill>
            <a:schemeClr val="accent1"/>
          </a:solidFill>
          <a:ln w="28575" cap="flat" cmpd="sng" algn="ctr">
            <a:solidFill>
              <a:srgbClr val="FF0000"/>
            </a:solidFill>
            <a:prstDash val="solid"/>
            <a:round/>
            <a:headEnd type="none" w="med" len="med"/>
            <a:tailEnd type="none" w="med" len="med"/>
          </a:ln>
        </p:spPr>
      </p:cxnSp>
      <p:sp>
        <p:nvSpPr>
          <p:cNvPr id="9" name="流程图: 接点 8">
            <a:extLst>
              <a:ext uri="{FF2B5EF4-FFF2-40B4-BE49-F238E27FC236}">
                <a16:creationId xmlns:a16="http://schemas.microsoft.com/office/drawing/2014/main" id="{F931624B-7712-4008-B242-01709958D969}"/>
              </a:ext>
            </a:extLst>
          </p:cNvPr>
          <p:cNvSpPr/>
          <p:nvPr/>
        </p:nvSpPr>
        <p:spPr bwMode="auto">
          <a:xfrm>
            <a:off x="4043961" y="1823412"/>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10" name="直接连接符 9">
            <a:extLst>
              <a:ext uri="{FF2B5EF4-FFF2-40B4-BE49-F238E27FC236}">
                <a16:creationId xmlns:a16="http://schemas.microsoft.com/office/drawing/2014/main" id="{83E250DD-AC44-4E5B-95D6-CCDA58ECC503}"/>
              </a:ext>
            </a:extLst>
          </p:cNvPr>
          <p:cNvCxnSpPr/>
          <p:nvPr/>
        </p:nvCxnSpPr>
        <p:spPr bwMode="auto">
          <a:xfrm flipV="1">
            <a:off x="6284137" y="1899523"/>
            <a:ext cx="4488" cy="340659"/>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11" name="流程图: 接点 10">
            <a:extLst>
              <a:ext uri="{FF2B5EF4-FFF2-40B4-BE49-F238E27FC236}">
                <a16:creationId xmlns:a16="http://schemas.microsoft.com/office/drawing/2014/main" id="{9C4BD593-BEA1-4FB6-95BA-3ADC39E54AAD}"/>
              </a:ext>
            </a:extLst>
          </p:cNvPr>
          <p:cNvSpPr/>
          <p:nvPr/>
        </p:nvSpPr>
        <p:spPr bwMode="auto">
          <a:xfrm>
            <a:off x="6226906" y="1819894"/>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12" name="肘形连接符 69">
            <a:extLst>
              <a:ext uri="{FF2B5EF4-FFF2-40B4-BE49-F238E27FC236}">
                <a16:creationId xmlns:a16="http://schemas.microsoft.com/office/drawing/2014/main" id="{1598B6DD-BE73-4700-B1F6-4D4E37E41151}"/>
              </a:ext>
            </a:extLst>
          </p:cNvPr>
          <p:cNvCxnSpPr>
            <a:cxnSpLocks/>
            <a:stCxn id="22" idx="4"/>
            <a:endCxn id="9" idx="0"/>
          </p:cNvCxnSpPr>
          <p:nvPr/>
        </p:nvCxnSpPr>
        <p:spPr bwMode="auto">
          <a:xfrm rot="5400000" flipH="1" flipV="1">
            <a:off x="2844131" y="766928"/>
            <a:ext cx="210582" cy="2323549"/>
          </a:xfrm>
          <a:prstGeom prst="bentConnector5">
            <a:avLst>
              <a:gd name="adj1" fmla="val -108556"/>
              <a:gd name="adj2" fmla="val -67"/>
              <a:gd name="adj3" fmla="val 208556"/>
            </a:avLst>
          </a:prstGeom>
          <a:solidFill>
            <a:schemeClr val="accent1"/>
          </a:solidFill>
          <a:ln w="28575" cap="flat" cmpd="sng" algn="ctr">
            <a:solidFill>
              <a:srgbClr val="FF0000"/>
            </a:solidFill>
            <a:prstDash val="solid"/>
            <a:round/>
            <a:headEnd type="none" w="med" len="med"/>
            <a:tailEnd type="none" w="med" len="med"/>
          </a:ln>
        </p:spPr>
      </p:cxnSp>
      <p:cxnSp>
        <p:nvCxnSpPr>
          <p:cNvPr id="13" name="肘形连接符 74">
            <a:extLst>
              <a:ext uri="{FF2B5EF4-FFF2-40B4-BE49-F238E27FC236}">
                <a16:creationId xmlns:a16="http://schemas.microsoft.com/office/drawing/2014/main" id="{3166BFF1-74C9-4653-8089-6A52EA59043D}"/>
              </a:ext>
            </a:extLst>
          </p:cNvPr>
          <p:cNvCxnSpPr>
            <a:cxnSpLocks/>
            <a:stCxn id="19" idx="0"/>
            <a:endCxn id="11" idx="0"/>
          </p:cNvCxnSpPr>
          <p:nvPr/>
        </p:nvCxnSpPr>
        <p:spPr bwMode="auto">
          <a:xfrm rot="5400000" flipH="1" flipV="1">
            <a:off x="3559910" y="-834708"/>
            <a:ext cx="79629" cy="5388835"/>
          </a:xfrm>
          <a:prstGeom prst="bentConnector3">
            <a:avLst>
              <a:gd name="adj1" fmla="val 662998"/>
            </a:avLst>
          </a:prstGeom>
          <a:solidFill>
            <a:schemeClr val="accent1"/>
          </a:solidFill>
          <a:ln w="28575" cap="flat" cmpd="sng" algn="ctr">
            <a:solidFill>
              <a:schemeClr val="tx1"/>
            </a:solidFill>
            <a:prstDash val="solid"/>
            <a:round/>
            <a:headEnd type="none" w="med" len="med"/>
            <a:tailEnd type="none" w="med" len="med"/>
          </a:ln>
        </p:spPr>
      </p:cxnSp>
      <p:sp>
        <p:nvSpPr>
          <p:cNvPr id="14" name="矩形 13">
            <a:extLst>
              <a:ext uri="{FF2B5EF4-FFF2-40B4-BE49-F238E27FC236}">
                <a16:creationId xmlns:a16="http://schemas.microsoft.com/office/drawing/2014/main" id="{E1CDC366-A2D0-478C-9111-A08CF6733BE9}"/>
              </a:ext>
            </a:extLst>
          </p:cNvPr>
          <p:cNvSpPr/>
          <p:nvPr/>
        </p:nvSpPr>
        <p:spPr bwMode="auto">
          <a:xfrm>
            <a:off x="184938" y="1968404"/>
            <a:ext cx="2329017" cy="3286518"/>
          </a:xfrm>
          <a:prstGeom prst="rect">
            <a:avLst/>
          </a:prstGeom>
          <a:solidFill>
            <a:schemeClr val="accent5"/>
          </a:solidFill>
          <a:ln w="9525" cap="flat" cmpd="sng" algn="ctr">
            <a:solidFill>
              <a:schemeClr val="accent5"/>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5" name="矩形 14">
            <a:extLst>
              <a:ext uri="{FF2B5EF4-FFF2-40B4-BE49-F238E27FC236}">
                <a16:creationId xmlns:a16="http://schemas.microsoft.com/office/drawing/2014/main" id="{438C3225-9BAB-40D1-95EE-5388573725B7}"/>
              </a:ext>
            </a:extLst>
          </p:cNvPr>
          <p:cNvSpPr/>
          <p:nvPr/>
        </p:nvSpPr>
        <p:spPr bwMode="auto">
          <a:xfrm>
            <a:off x="458792" y="2344220"/>
            <a:ext cx="1792403" cy="2602925"/>
          </a:xfrm>
          <a:prstGeom prst="rect">
            <a:avLst/>
          </a:prstGeom>
          <a:solidFill>
            <a:srgbClr val="EEECE1"/>
          </a:solidFill>
          <a:ln w="9525"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17" name="直接连接符 16">
            <a:extLst>
              <a:ext uri="{FF2B5EF4-FFF2-40B4-BE49-F238E27FC236}">
                <a16:creationId xmlns:a16="http://schemas.microsoft.com/office/drawing/2014/main" id="{60FC25CA-66AE-4051-8B4A-50A4E168DC72}"/>
              </a:ext>
            </a:extLst>
          </p:cNvPr>
          <p:cNvCxnSpPr/>
          <p:nvPr/>
        </p:nvCxnSpPr>
        <p:spPr bwMode="auto">
          <a:xfrm flipV="1">
            <a:off x="899452" y="1973990"/>
            <a:ext cx="4488" cy="340659"/>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8" name="直接连接符 17">
            <a:extLst>
              <a:ext uri="{FF2B5EF4-FFF2-40B4-BE49-F238E27FC236}">
                <a16:creationId xmlns:a16="http://schemas.microsoft.com/office/drawing/2014/main" id="{21E80ECC-AAD9-4766-9F49-536B4F9ABC01}"/>
              </a:ext>
            </a:extLst>
          </p:cNvPr>
          <p:cNvCxnSpPr/>
          <p:nvPr/>
        </p:nvCxnSpPr>
        <p:spPr bwMode="auto">
          <a:xfrm flipV="1">
            <a:off x="1785263" y="1979152"/>
            <a:ext cx="4488" cy="340659"/>
          </a:xfrm>
          <a:prstGeom prst="line">
            <a:avLst/>
          </a:prstGeom>
          <a:solidFill>
            <a:schemeClr val="accent1"/>
          </a:solidFill>
          <a:ln w="28575" cap="flat" cmpd="sng" algn="ctr">
            <a:solidFill>
              <a:srgbClr val="FF0000"/>
            </a:solidFill>
            <a:prstDash val="solid"/>
            <a:round/>
            <a:headEnd type="none" w="med" len="med"/>
            <a:tailEnd type="none" w="med" len="med"/>
          </a:ln>
        </p:spPr>
      </p:cxnSp>
      <p:sp>
        <p:nvSpPr>
          <p:cNvPr id="19" name="流程图: 接点 18">
            <a:extLst>
              <a:ext uri="{FF2B5EF4-FFF2-40B4-BE49-F238E27FC236}">
                <a16:creationId xmlns:a16="http://schemas.microsoft.com/office/drawing/2014/main" id="{80AE36B4-90F7-48A8-9AA6-1C8E373C27E4}"/>
              </a:ext>
            </a:extLst>
          </p:cNvPr>
          <p:cNvSpPr/>
          <p:nvPr/>
        </p:nvSpPr>
        <p:spPr bwMode="auto">
          <a:xfrm>
            <a:off x="838071" y="1899523"/>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0" name="流程图: 接点 19">
            <a:extLst>
              <a:ext uri="{FF2B5EF4-FFF2-40B4-BE49-F238E27FC236}">
                <a16:creationId xmlns:a16="http://schemas.microsoft.com/office/drawing/2014/main" id="{4E111A3A-C1B1-4C67-99FB-58E0A406D91C}"/>
              </a:ext>
            </a:extLst>
          </p:cNvPr>
          <p:cNvSpPr/>
          <p:nvPr/>
        </p:nvSpPr>
        <p:spPr bwMode="auto">
          <a:xfrm>
            <a:off x="828396" y="2271184"/>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1" name="流程图: 接点 20">
            <a:extLst>
              <a:ext uri="{FF2B5EF4-FFF2-40B4-BE49-F238E27FC236}">
                <a16:creationId xmlns:a16="http://schemas.microsoft.com/office/drawing/2014/main" id="{26023FEA-1D58-4622-9780-B1CC5644EAD4}"/>
              </a:ext>
            </a:extLst>
          </p:cNvPr>
          <p:cNvSpPr/>
          <p:nvPr/>
        </p:nvSpPr>
        <p:spPr bwMode="auto">
          <a:xfrm>
            <a:off x="1713432" y="2280986"/>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2" name="流程图: 接点 21">
            <a:extLst>
              <a:ext uri="{FF2B5EF4-FFF2-40B4-BE49-F238E27FC236}">
                <a16:creationId xmlns:a16="http://schemas.microsoft.com/office/drawing/2014/main" id="{77C5021A-087B-472B-8F1F-B0E24B6DC75F}"/>
              </a:ext>
            </a:extLst>
          </p:cNvPr>
          <p:cNvSpPr/>
          <p:nvPr/>
        </p:nvSpPr>
        <p:spPr bwMode="auto">
          <a:xfrm>
            <a:off x="1720412" y="1899523"/>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3" name="矩形 22">
            <a:extLst>
              <a:ext uri="{FF2B5EF4-FFF2-40B4-BE49-F238E27FC236}">
                <a16:creationId xmlns:a16="http://schemas.microsoft.com/office/drawing/2014/main" id="{B9C31C4E-7BA8-4D85-BCD5-A4CDE0C590D0}"/>
              </a:ext>
            </a:extLst>
          </p:cNvPr>
          <p:cNvSpPr/>
          <p:nvPr/>
        </p:nvSpPr>
        <p:spPr bwMode="auto">
          <a:xfrm>
            <a:off x="3019866" y="2294865"/>
            <a:ext cx="2149013" cy="2059680"/>
          </a:xfrm>
          <a:prstGeom prst="rect">
            <a:avLst/>
          </a:prstGeom>
          <a:solidFill>
            <a:srgbClr val="EEECE1"/>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600" b="1" i="0" u="none" strike="noStrike" kern="1200" cap="none" spc="0" normalizeH="0" baseline="0" noProof="0" dirty="0">
              <a:ln>
                <a:noFill/>
              </a:ln>
              <a:solidFill>
                <a:srgbClr val="4BACC6"/>
              </a:solidFill>
              <a:effectLst/>
              <a:uLnTx/>
              <a:uFillTx/>
              <a:latin typeface="Arial" panose="020B0604020202020204" pitchFamily="34" charset="0"/>
              <a:ea typeface="宋体" panose="02010600030101010101" pitchFamily="2" charset="-122"/>
              <a:cs typeface="+mn-cs"/>
            </a:endParaRPr>
          </a:p>
        </p:txBody>
      </p:sp>
      <p:sp>
        <p:nvSpPr>
          <p:cNvPr id="25" name="矩形 24">
            <a:extLst>
              <a:ext uri="{FF2B5EF4-FFF2-40B4-BE49-F238E27FC236}">
                <a16:creationId xmlns:a16="http://schemas.microsoft.com/office/drawing/2014/main" id="{A6ED432D-039C-49B6-A41E-D11B47CB4635}"/>
              </a:ext>
            </a:extLst>
          </p:cNvPr>
          <p:cNvSpPr/>
          <p:nvPr/>
        </p:nvSpPr>
        <p:spPr bwMode="auto">
          <a:xfrm>
            <a:off x="5422727" y="2293049"/>
            <a:ext cx="1618153" cy="2061496"/>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7" name="矩形 26">
            <a:extLst>
              <a:ext uri="{FF2B5EF4-FFF2-40B4-BE49-F238E27FC236}">
                <a16:creationId xmlns:a16="http://schemas.microsoft.com/office/drawing/2014/main" id="{5EBE633D-5E0A-4C55-8347-96C68E086BB6}"/>
              </a:ext>
            </a:extLst>
          </p:cNvPr>
          <p:cNvSpPr/>
          <p:nvPr/>
        </p:nvSpPr>
        <p:spPr bwMode="auto">
          <a:xfrm>
            <a:off x="7285488" y="2293050"/>
            <a:ext cx="2518912" cy="2080822"/>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6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8" name="流程图: 接点 27">
            <a:extLst>
              <a:ext uri="{FF2B5EF4-FFF2-40B4-BE49-F238E27FC236}">
                <a16:creationId xmlns:a16="http://schemas.microsoft.com/office/drawing/2014/main" id="{23A0C807-39A9-43BE-8F40-C0E2D4E15FB3}"/>
              </a:ext>
            </a:extLst>
          </p:cNvPr>
          <p:cNvSpPr/>
          <p:nvPr/>
        </p:nvSpPr>
        <p:spPr bwMode="auto">
          <a:xfrm>
            <a:off x="9082248" y="4324110"/>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0" name="流程图: 接点 29">
            <a:extLst>
              <a:ext uri="{FF2B5EF4-FFF2-40B4-BE49-F238E27FC236}">
                <a16:creationId xmlns:a16="http://schemas.microsoft.com/office/drawing/2014/main" id="{1B0ABCEA-9883-4F52-ACFF-6EA6D01FA36A}"/>
              </a:ext>
            </a:extLst>
          </p:cNvPr>
          <p:cNvSpPr/>
          <p:nvPr/>
        </p:nvSpPr>
        <p:spPr bwMode="auto">
          <a:xfrm>
            <a:off x="6211069" y="2244613"/>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 name="流程图: 接点 32">
            <a:extLst>
              <a:ext uri="{FF2B5EF4-FFF2-40B4-BE49-F238E27FC236}">
                <a16:creationId xmlns:a16="http://schemas.microsoft.com/office/drawing/2014/main" id="{7281E08A-E1D8-439E-AAB8-6E73267EA853}"/>
              </a:ext>
            </a:extLst>
          </p:cNvPr>
          <p:cNvSpPr/>
          <p:nvPr/>
        </p:nvSpPr>
        <p:spPr bwMode="auto">
          <a:xfrm>
            <a:off x="4051451" y="4311260"/>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4" name="流程图: 接点 33">
            <a:extLst>
              <a:ext uri="{FF2B5EF4-FFF2-40B4-BE49-F238E27FC236}">
                <a16:creationId xmlns:a16="http://schemas.microsoft.com/office/drawing/2014/main" id="{232149DA-6A1C-4F46-9366-C1DF53DF7812}"/>
              </a:ext>
            </a:extLst>
          </p:cNvPr>
          <p:cNvSpPr/>
          <p:nvPr/>
        </p:nvSpPr>
        <p:spPr bwMode="auto">
          <a:xfrm>
            <a:off x="6219145" y="4292030"/>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35" name="肘形连接符 58">
            <a:extLst>
              <a:ext uri="{FF2B5EF4-FFF2-40B4-BE49-F238E27FC236}">
                <a16:creationId xmlns:a16="http://schemas.microsoft.com/office/drawing/2014/main" id="{FEE06770-15F6-46EE-8420-2619802A584D}"/>
              </a:ext>
            </a:extLst>
          </p:cNvPr>
          <p:cNvCxnSpPr>
            <a:stCxn id="33" idx="4"/>
            <a:endCxn id="28" idx="4"/>
          </p:cNvCxnSpPr>
          <p:nvPr/>
        </p:nvCxnSpPr>
        <p:spPr bwMode="auto">
          <a:xfrm rot="16200000" flipH="1">
            <a:off x="6627660" y="1936757"/>
            <a:ext cx="12850" cy="5030797"/>
          </a:xfrm>
          <a:prstGeom prst="bentConnector3">
            <a:avLst>
              <a:gd name="adj1" fmla="val 1878988"/>
            </a:avLst>
          </a:prstGeom>
          <a:solidFill>
            <a:schemeClr val="accent1"/>
          </a:solidFill>
          <a:ln w="28575" cap="flat" cmpd="sng" algn="ctr">
            <a:solidFill>
              <a:schemeClr val="tx1"/>
            </a:solidFill>
            <a:prstDash val="solid"/>
            <a:round/>
            <a:headEnd type="none" w="med" len="med"/>
            <a:tailEnd type="none" w="med" len="med"/>
          </a:ln>
        </p:spPr>
      </p:cxnSp>
      <p:cxnSp>
        <p:nvCxnSpPr>
          <p:cNvPr id="36" name="直接连接符 35">
            <a:extLst>
              <a:ext uri="{FF2B5EF4-FFF2-40B4-BE49-F238E27FC236}">
                <a16:creationId xmlns:a16="http://schemas.microsoft.com/office/drawing/2014/main" id="{BFA55CAF-DD26-4451-B739-4791855D7F10}"/>
              </a:ext>
            </a:extLst>
          </p:cNvPr>
          <p:cNvCxnSpPr>
            <a:stCxn id="37" idx="0"/>
            <a:endCxn id="38" idx="4"/>
          </p:cNvCxnSpPr>
          <p:nvPr/>
        </p:nvCxnSpPr>
        <p:spPr bwMode="auto">
          <a:xfrm flipV="1">
            <a:off x="9082248" y="1958730"/>
            <a:ext cx="2740" cy="249611"/>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37" name="流程图: 接点 36">
            <a:extLst>
              <a:ext uri="{FF2B5EF4-FFF2-40B4-BE49-F238E27FC236}">
                <a16:creationId xmlns:a16="http://schemas.microsoft.com/office/drawing/2014/main" id="{50641163-F160-4294-859C-6D1E909D7AAA}"/>
              </a:ext>
            </a:extLst>
          </p:cNvPr>
          <p:cNvSpPr/>
          <p:nvPr/>
        </p:nvSpPr>
        <p:spPr bwMode="auto">
          <a:xfrm>
            <a:off x="9015012" y="2208341"/>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8" name="流程图: 接点 37">
            <a:extLst>
              <a:ext uri="{FF2B5EF4-FFF2-40B4-BE49-F238E27FC236}">
                <a16:creationId xmlns:a16="http://schemas.microsoft.com/office/drawing/2014/main" id="{228013EA-C936-4381-92DF-7F7ABA9A9FFD}"/>
              </a:ext>
            </a:extLst>
          </p:cNvPr>
          <p:cNvSpPr/>
          <p:nvPr/>
        </p:nvSpPr>
        <p:spPr bwMode="auto">
          <a:xfrm>
            <a:off x="9017752" y="1824259"/>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9" name="流程图: 接点 38">
            <a:extLst>
              <a:ext uri="{FF2B5EF4-FFF2-40B4-BE49-F238E27FC236}">
                <a16:creationId xmlns:a16="http://schemas.microsoft.com/office/drawing/2014/main" id="{62F8712F-74B2-4D08-AEF7-735892B56DD9}"/>
              </a:ext>
            </a:extLst>
          </p:cNvPr>
          <p:cNvSpPr/>
          <p:nvPr/>
        </p:nvSpPr>
        <p:spPr bwMode="auto">
          <a:xfrm>
            <a:off x="778513" y="4883043"/>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3" name="矩形 42">
            <a:extLst>
              <a:ext uri="{FF2B5EF4-FFF2-40B4-BE49-F238E27FC236}">
                <a16:creationId xmlns:a16="http://schemas.microsoft.com/office/drawing/2014/main" id="{DF49DD43-E897-466C-AF8E-F00E61BD717D}"/>
              </a:ext>
            </a:extLst>
          </p:cNvPr>
          <p:cNvSpPr/>
          <p:nvPr/>
        </p:nvSpPr>
        <p:spPr bwMode="auto">
          <a:xfrm>
            <a:off x="3097763" y="2841287"/>
            <a:ext cx="615974" cy="391636"/>
          </a:xfrm>
          <a:prstGeom prst="rect">
            <a:avLst/>
          </a:prstGeom>
          <a:solidFill>
            <a:schemeClr val="accent3"/>
          </a:solidFill>
          <a:ln w="9525" cap="flat" cmpd="sng" algn="ctr">
            <a:solidFill>
              <a:schemeClr val="accent3"/>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9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4" name="矩形 43">
            <a:extLst>
              <a:ext uri="{FF2B5EF4-FFF2-40B4-BE49-F238E27FC236}">
                <a16:creationId xmlns:a16="http://schemas.microsoft.com/office/drawing/2014/main" id="{2000C4DD-7D10-4C8A-8C3C-BF2A0C5536D1}"/>
              </a:ext>
            </a:extLst>
          </p:cNvPr>
          <p:cNvSpPr/>
          <p:nvPr/>
        </p:nvSpPr>
        <p:spPr bwMode="auto">
          <a:xfrm>
            <a:off x="3778399" y="2841287"/>
            <a:ext cx="631041" cy="391636"/>
          </a:xfrm>
          <a:prstGeom prst="rect">
            <a:avLst/>
          </a:prstGeom>
          <a:solidFill>
            <a:schemeClr val="accent3"/>
          </a:solidFill>
          <a:ln w="9525" cap="flat" cmpd="sng" algn="ctr">
            <a:solidFill>
              <a:schemeClr val="accent3"/>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9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5" name="矩形 44">
            <a:extLst>
              <a:ext uri="{FF2B5EF4-FFF2-40B4-BE49-F238E27FC236}">
                <a16:creationId xmlns:a16="http://schemas.microsoft.com/office/drawing/2014/main" id="{0B853CD4-D341-40F1-928E-1334CDAB83C2}"/>
              </a:ext>
            </a:extLst>
          </p:cNvPr>
          <p:cNvSpPr/>
          <p:nvPr/>
        </p:nvSpPr>
        <p:spPr bwMode="auto">
          <a:xfrm>
            <a:off x="4471060" y="2834030"/>
            <a:ext cx="623508" cy="391636"/>
          </a:xfrm>
          <a:prstGeom prst="rect">
            <a:avLst/>
          </a:prstGeom>
          <a:solidFill>
            <a:schemeClr val="accent3"/>
          </a:solidFill>
          <a:ln w="9525" cap="flat" cmpd="sng" algn="ctr">
            <a:solidFill>
              <a:schemeClr val="accent3"/>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9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6" name="矩形 45">
            <a:extLst>
              <a:ext uri="{FF2B5EF4-FFF2-40B4-BE49-F238E27FC236}">
                <a16:creationId xmlns:a16="http://schemas.microsoft.com/office/drawing/2014/main" id="{0B200A6B-1F26-4417-B24C-1BE3DE1ECB0A}"/>
              </a:ext>
            </a:extLst>
          </p:cNvPr>
          <p:cNvSpPr/>
          <p:nvPr/>
        </p:nvSpPr>
        <p:spPr bwMode="auto">
          <a:xfrm>
            <a:off x="3095934" y="3510252"/>
            <a:ext cx="1999305" cy="431828"/>
          </a:xfrm>
          <a:prstGeom prst="rect">
            <a:avLst/>
          </a:prstGeom>
          <a:solidFill>
            <a:schemeClr val="accent3"/>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0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47" name="肘形连接符 13">
            <a:extLst>
              <a:ext uri="{FF2B5EF4-FFF2-40B4-BE49-F238E27FC236}">
                <a16:creationId xmlns:a16="http://schemas.microsoft.com/office/drawing/2014/main" id="{20C98351-6A75-434B-806F-A8D0AAFE78A9}"/>
              </a:ext>
            </a:extLst>
          </p:cNvPr>
          <p:cNvCxnSpPr>
            <a:cxnSpLocks/>
            <a:stCxn id="50" idx="0"/>
            <a:endCxn id="43" idx="0"/>
          </p:cNvCxnSpPr>
          <p:nvPr/>
        </p:nvCxnSpPr>
        <p:spPr bwMode="auto">
          <a:xfrm rot="16200000" flipH="1" flipV="1">
            <a:off x="3443117" y="2188446"/>
            <a:ext cx="615473" cy="690207"/>
          </a:xfrm>
          <a:prstGeom prst="bentConnector3">
            <a:avLst>
              <a:gd name="adj1" fmla="val 61078"/>
            </a:avLst>
          </a:prstGeom>
          <a:solidFill>
            <a:schemeClr val="accent1"/>
          </a:solidFill>
          <a:ln w="28575" cap="flat" cmpd="sng" algn="ctr">
            <a:solidFill>
              <a:srgbClr val="FF0000"/>
            </a:solidFill>
            <a:prstDash val="solid"/>
            <a:round/>
            <a:headEnd type="none" w="med" len="med"/>
            <a:tailEnd type="none" w="med" len="med"/>
          </a:ln>
        </p:spPr>
      </p:cxnSp>
      <p:cxnSp>
        <p:nvCxnSpPr>
          <p:cNvPr id="48" name="直接连接符 47">
            <a:extLst>
              <a:ext uri="{FF2B5EF4-FFF2-40B4-BE49-F238E27FC236}">
                <a16:creationId xmlns:a16="http://schemas.microsoft.com/office/drawing/2014/main" id="{68C47969-6563-4400-9A33-03428FB9194D}"/>
              </a:ext>
            </a:extLst>
          </p:cNvPr>
          <p:cNvCxnSpPr>
            <a:cxnSpLocks/>
            <a:stCxn id="50" idx="0"/>
            <a:endCxn id="44" idx="0"/>
          </p:cNvCxnSpPr>
          <p:nvPr/>
        </p:nvCxnSpPr>
        <p:spPr bwMode="auto">
          <a:xfrm flipH="1">
            <a:off x="4093920" y="2225814"/>
            <a:ext cx="2037" cy="615473"/>
          </a:xfrm>
          <a:prstGeom prst="line">
            <a:avLst/>
          </a:prstGeom>
          <a:solidFill>
            <a:schemeClr val="accent1"/>
          </a:solidFill>
          <a:ln w="28575" cap="flat" cmpd="sng" algn="ctr">
            <a:solidFill>
              <a:srgbClr val="FF0000"/>
            </a:solidFill>
            <a:prstDash val="solid"/>
            <a:round/>
            <a:headEnd type="none" w="med" len="med"/>
            <a:tailEnd type="none" w="med" len="med"/>
          </a:ln>
        </p:spPr>
      </p:cxnSp>
      <p:cxnSp>
        <p:nvCxnSpPr>
          <p:cNvPr id="49" name="肘形连接符 19">
            <a:extLst>
              <a:ext uri="{FF2B5EF4-FFF2-40B4-BE49-F238E27FC236}">
                <a16:creationId xmlns:a16="http://schemas.microsoft.com/office/drawing/2014/main" id="{1A26CBE4-EF6E-4CF2-888F-1AE2A7615C95}"/>
              </a:ext>
            </a:extLst>
          </p:cNvPr>
          <p:cNvCxnSpPr>
            <a:cxnSpLocks/>
            <a:stCxn id="50" idx="4"/>
            <a:endCxn id="45" idx="0"/>
          </p:cNvCxnSpPr>
          <p:nvPr/>
        </p:nvCxnSpPr>
        <p:spPr bwMode="auto">
          <a:xfrm rot="16200000" flipH="1">
            <a:off x="4202513" y="2253728"/>
            <a:ext cx="473745" cy="686857"/>
          </a:xfrm>
          <a:prstGeom prst="bentConnector3">
            <a:avLst>
              <a:gd name="adj1" fmla="val 50000"/>
            </a:avLst>
          </a:prstGeom>
          <a:solidFill>
            <a:schemeClr val="accent1"/>
          </a:solidFill>
          <a:ln w="28575" cap="flat" cmpd="sng" algn="ctr">
            <a:solidFill>
              <a:srgbClr val="FF0000"/>
            </a:solidFill>
            <a:prstDash val="solid"/>
            <a:round/>
            <a:headEnd type="none" w="med" len="med"/>
            <a:tailEnd type="none" w="med" len="med"/>
          </a:ln>
        </p:spPr>
      </p:cxnSp>
      <p:sp>
        <p:nvSpPr>
          <p:cNvPr id="50" name="流程图: 接点 49">
            <a:extLst>
              <a:ext uri="{FF2B5EF4-FFF2-40B4-BE49-F238E27FC236}">
                <a16:creationId xmlns:a16="http://schemas.microsoft.com/office/drawing/2014/main" id="{1824A727-6AA2-43E4-8DAB-1B5B3E363444}"/>
              </a:ext>
            </a:extLst>
          </p:cNvPr>
          <p:cNvSpPr/>
          <p:nvPr/>
        </p:nvSpPr>
        <p:spPr bwMode="auto">
          <a:xfrm>
            <a:off x="4028721" y="2225814"/>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1" name="流程图: 接点 50">
            <a:extLst>
              <a:ext uri="{FF2B5EF4-FFF2-40B4-BE49-F238E27FC236}">
                <a16:creationId xmlns:a16="http://schemas.microsoft.com/office/drawing/2014/main" id="{DB8F76D3-55C7-4F2F-BF8C-8CD593A589DD}"/>
              </a:ext>
            </a:extLst>
          </p:cNvPr>
          <p:cNvSpPr/>
          <p:nvPr/>
        </p:nvSpPr>
        <p:spPr bwMode="auto">
          <a:xfrm>
            <a:off x="3338513" y="2795118"/>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2" name="流程图: 接点 51">
            <a:extLst>
              <a:ext uri="{FF2B5EF4-FFF2-40B4-BE49-F238E27FC236}">
                <a16:creationId xmlns:a16="http://schemas.microsoft.com/office/drawing/2014/main" id="{3ABF823C-C9F3-4B02-8048-C1FF096BE8D9}"/>
              </a:ext>
            </a:extLst>
          </p:cNvPr>
          <p:cNvSpPr/>
          <p:nvPr/>
        </p:nvSpPr>
        <p:spPr bwMode="auto">
          <a:xfrm>
            <a:off x="4028006" y="2777679"/>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3" name="流程图: 接点 52">
            <a:extLst>
              <a:ext uri="{FF2B5EF4-FFF2-40B4-BE49-F238E27FC236}">
                <a16:creationId xmlns:a16="http://schemas.microsoft.com/office/drawing/2014/main" id="{E9F6BE5B-DE09-4260-A8D6-E4E6CF6EA65B}"/>
              </a:ext>
            </a:extLst>
          </p:cNvPr>
          <p:cNvSpPr/>
          <p:nvPr/>
        </p:nvSpPr>
        <p:spPr bwMode="auto">
          <a:xfrm>
            <a:off x="4709962" y="2788186"/>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4" name="流程图: 接点 53">
            <a:extLst>
              <a:ext uri="{FF2B5EF4-FFF2-40B4-BE49-F238E27FC236}">
                <a16:creationId xmlns:a16="http://schemas.microsoft.com/office/drawing/2014/main" id="{0912D63A-B1D3-410C-8DB1-FDE5FD89514B}"/>
              </a:ext>
            </a:extLst>
          </p:cNvPr>
          <p:cNvSpPr/>
          <p:nvPr/>
        </p:nvSpPr>
        <p:spPr bwMode="auto">
          <a:xfrm>
            <a:off x="4036496" y="3466748"/>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5" name="流程图: 接点 54">
            <a:extLst>
              <a:ext uri="{FF2B5EF4-FFF2-40B4-BE49-F238E27FC236}">
                <a16:creationId xmlns:a16="http://schemas.microsoft.com/office/drawing/2014/main" id="{72A08393-9C19-4B86-ACD2-80F04DE35DFD}"/>
              </a:ext>
            </a:extLst>
          </p:cNvPr>
          <p:cNvSpPr/>
          <p:nvPr/>
        </p:nvSpPr>
        <p:spPr bwMode="auto">
          <a:xfrm>
            <a:off x="3324532" y="3153238"/>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6" name="流程图: 接点 55">
            <a:extLst>
              <a:ext uri="{FF2B5EF4-FFF2-40B4-BE49-F238E27FC236}">
                <a16:creationId xmlns:a16="http://schemas.microsoft.com/office/drawing/2014/main" id="{1EFAFFFD-E91C-4169-8496-49F8429D5E22}"/>
              </a:ext>
            </a:extLst>
          </p:cNvPr>
          <p:cNvSpPr/>
          <p:nvPr/>
        </p:nvSpPr>
        <p:spPr bwMode="auto">
          <a:xfrm>
            <a:off x="4036496" y="3159942"/>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7" name="流程图: 接点 56">
            <a:extLst>
              <a:ext uri="{FF2B5EF4-FFF2-40B4-BE49-F238E27FC236}">
                <a16:creationId xmlns:a16="http://schemas.microsoft.com/office/drawing/2014/main" id="{6CC0A378-03D5-413B-9BEA-6FF959A02712}"/>
              </a:ext>
            </a:extLst>
          </p:cNvPr>
          <p:cNvSpPr/>
          <p:nvPr/>
        </p:nvSpPr>
        <p:spPr bwMode="auto">
          <a:xfrm>
            <a:off x="4709369" y="3145200"/>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58" name="直接连接符 57">
            <a:extLst>
              <a:ext uri="{FF2B5EF4-FFF2-40B4-BE49-F238E27FC236}">
                <a16:creationId xmlns:a16="http://schemas.microsoft.com/office/drawing/2014/main" id="{51E521CD-AA0C-4C1D-B4F8-5CCFAEE24676}"/>
              </a:ext>
            </a:extLst>
          </p:cNvPr>
          <p:cNvCxnSpPr>
            <a:cxnSpLocks/>
            <a:stCxn id="54" idx="0"/>
            <a:endCxn id="56" idx="4"/>
          </p:cNvCxnSpPr>
          <p:nvPr/>
        </p:nvCxnSpPr>
        <p:spPr bwMode="auto">
          <a:xfrm flipV="1">
            <a:off x="4103732" y="3294413"/>
            <a:ext cx="0" cy="172335"/>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59" name="肘形连接符 99">
            <a:extLst>
              <a:ext uri="{FF2B5EF4-FFF2-40B4-BE49-F238E27FC236}">
                <a16:creationId xmlns:a16="http://schemas.microsoft.com/office/drawing/2014/main" id="{A412EEBD-4F9F-46B9-B6D4-0705A18E883B}"/>
              </a:ext>
            </a:extLst>
          </p:cNvPr>
          <p:cNvCxnSpPr>
            <a:cxnSpLocks/>
            <a:stCxn id="34" idx="4"/>
            <a:endCxn id="64" idx="4"/>
          </p:cNvCxnSpPr>
          <p:nvPr/>
        </p:nvCxnSpPr>
        <p:spPr bwMode="auto">
          <a:xfrm rot="16200000" flipH="1">
            <a:off x="7021714" y="3691167"/>
            <a:ext cx="34236" cy="1504903"/>
          </a:xfrm>
          <a:prstGeom prst="bentConnector3">
            <a:avLst>
              <a:gd name="adj1" fmla="val 456116"/>
            </a:avLst>
          </a:prstGeom>
          <a:solidFill>
            <a:schemeClr val="accent1"/>
          </a:solidFill>
          <a:ln w="28575" cap="flat" cmpd="sng" algn="ctr">
            <a:solidFill>
              <a:schemeClr val="tx1"/>
            </a:solidFill>
            <a:prstDash val="solid"/>
            <a:round/>
            <a:headEnd type="none" w="med" len="med"/>
            <a:tailEnd type="none" w="med" len="med"/>
          </a:ln>
        </p:spPr>
      </p:cxnSp>
      <p:cxnSp>
        <p:nvCxnSpPr>
          <p:cNvPr id="60" name="肘形连接符 152">
            <a:extLst>
              <a:ext uri="{FF2B5EF4-FFF2-40B4-BE49-F238E27FC236}">
                <a16:creationId xmlns:a16="http://schemas.microsoft.com/office/drawing/2014/main" id="{CA60E11A-0228-4626-9C15-3A1F5A5BABA1}"/>
              </a:ext>
            </a:extLst>
          </p:cNvPr>
          <p:cNvCxnSpPr>
            <a:cxnSpLocks/>
            <a:stCxn id="55" idx="4"/>
          </p:cNvCxnSpPr>
          <p:nvPr/>
        </p:nvCxnSpPr>
        <p:spPr bwMode="auto">
          <a:xfrm rot="16200000" flipH="1">
            <a:off x="3689978" y="2989499"/>
            <a:ext cx="105734" cy="702154"/>
          </a:xfrm>
          <a:prstGeom prst="bentConnector2">
            <a:avLst/>
          </a:prstGeom>
          <a:solidFill>
            <a:schemeClr val="accent1"/>
          </a:solidFill>
          <a:ln w="28575" cap="flat" cmpd="sng" algn="ctr">
            <a:solidFill>
              <a:schemeClr val="tx1"/>
            </a:solidFill>
            <a:prstDash val="solid"/>
            <a:round/>
            <a:headEnd type="none" w="med" len="med"/>
            <a:tailEnd type="none" w="med" len="med"/>
          </a:ln>
        </p:spPr>
      </p:cxnSp>
      <p:cxnSp>
        <p:nvCxnSpPr>
          <p:cNvPr id="61" name="肘形连接符 157">
            <a:extLst>
              <a:ext uri="{FF2B5EF4-FFF2-40B4-BE49-F238E27FC236}">
                <a16:creationId xmlns:a16="http://schemas.microsoft.com/office/drawing/2014/main" id="{598AA7A2-79F8-4736-B4F3-3CFB985CBCD4}"/>
              </a:ext>
            </a:extLst>
          </p:cNvPr>
          <p:cNvCxnSpPr>
            <a:cxnSpLocks/>
            <a:stCxn id="57" idx="4"/>
          </p:cNvCxnSpPr>
          <p:nvPr/>
        </p:nvCxnSpPr>
        <p:spPr bwMode="auto">
          <a:xfrm rot="5400000">
            <a:off x="4390760" y="3007598"/>
            <a:ext cx="113773" cy="657919"/>
          </a:xfrm>
          <a:prstGeom prst="bentConnector2">
            <a:avLst/>
          </a:prstGeom>
          <a:solidFill>
            <a:schemeClr val="accent1"/>
          </a:solidFill>
          <a:ln w="28575" cap="flat" cmpd="sng" algn="ctr">
            <a:solidFill>
              <a:schemeClr val="tx1"/>
            </a:solidFill>
            <a:prstDash val="solid"/>
            <a:round/>
            <a:headEnd type="none" w="med" len="med"/>
            <a:tailEnd type="none" w="med" len="med"/>
          </a:ln>
        </p:spPr>
      </p:cxnSp>
      <p:cxnSp>
        <p:nvCxnSpPr>
          <p:cNvPr id="62" name="直接连接符 61">
            <a:extLst>
              <a:ext uri="{FF2B5EF4-FFF2-40B4-BE49-F238E27FC236}">
                <a16:creationId xmlns:a16="http://schemas.microsoft.com/office/drawing/2014/main" id="{7B2EB521-AEDB-481B-A083-1159287D98F4}"/>
              </a:ext>
            </a:extLst>
          </p:cNvPr>
          <p:cNvCxnSpPr>
            <a:stCxn id="73" idx="0"/>
            <a:endCxn id="70" idx="4"/>
          </p:cNvCxnSpPr>
          <p:nvPr/>
        </p:nvCxnSpPr>
        <p:spPr bwMode="auto">
          <a:xfrm flipV="1">
            <a:off x="8300414" y="3287709"/>
            <a:ext cx="0" cy="111529"/>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63" name="连接符: 肘形 62">
            <a:extLst>
              <a:ext uri="{FF2B5EF4-FFF2-40B4-BE49-F238E27FC236}">
                <a16:creationId xmlns:a16="http://schemas.microsoft.com/office/drawing/2014/main" id="{C158981A-54D4-454B-BE86-747BDAEDD3A4}"/>
              </a:ext>
            </a:extLst>
          </p:cNvPr>
          <p:cNvCxnSpPr>
            <a:cxnSpLocks/>
          </p:cNvCxnSpPr>
          <p:nvPr/>
        </p:nvCxnSpPr>
        <p:spPr bwMode="auto">
          <a:xfrm rot="16200000" flipV="1">
            <a:off x="8716418" y="2917952"/>
            <a:ext cx="64060" cy="896070"/>
          </a:xfrm>
          <a:prstGeom prst="bentConnector2">
            <a:avLst/>
          </a:prstGeom>
          <a:solidFill>
            <a:schemeClr val="accent1"/>
          </a:solidFill>
          <a:ln w="28575" cap="flat" cmpd="sng" algn="ctr">
            <a:solidFill>
              <a:schemeClr val="tx1"/>
            </a:solidFill>
            <a:prstDash val="solid"/>
            <a:round/>
            <a:headEnd type="none" w="med" len="med"/>
            <a:tailEnd type="none" w="med" len="med"/>
          </a:ln>
        </p:spPr>
      </p:cxnSp>
      <p:sp>
        <p:nvSpPr>
          <p:cNvPr id="64" name="流程图: 接点 63">
            <a:extLst>
              <a:ext uri="{FF2B5EF4-FFF2-40B4-BE49-F238E27FC236}">
                <a16:creationId xmlns:a16="http://schemas.microsoft.com/office/drawing/2014/main" id="{BF1FCCB7-64DF-404B-B9E8-63D1EF02F270}"/>
              </a:ext>
            </a:extLst>
          </p:cNvPr>
          <p:cNvSpPr/>
          <p:nvPr/>
        </p:nvSpPr>
        <p:spPr bwMode="auto">
          <a:xfrm>
            <a:off x="7724048" y="4326266"/>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65" name="连接符: 肘形 64">
            <a:extLst>
              <a:ext uri="{FF2B5EF4-FFF2-40B4-BE49-F238E27FC236}">
                <a16:creationId xmlns:a16="http://schemas.microsoft.com/office/drawing/2014/main" id="{7152C6F1-5217-491C-A38C-94C8277C3270}"/>
              </a:ext>
            </a:extLst>
          </p:cNvPr>
          <p:cNvCxnSpPr>
            <a:stCxn id="64" idx="0"/>
            <a:endCxn id="72" idx="4"/>
          </p:cNvCxnSpPr>
          <p:nvPr/>
        </p:nvCxnSpPr>
        <p:spPr bwMode="auto">
          <a:xfrm rot="5400000" flipH="1" flipV="1">
            <a:off x="7840664" y="3865174"/>
            <a:ext cx="411713" cy="510473"/>
          </a:xfrm>
          <a:prstGeom prst="bentConnector3">
            <a:avLst>
              <a:gd name="adj1" fmla="val 65495"/>
            </a:avLst>
          </a:prstGeom>
          <a:solidFill>
            <a:schemeClr val="accent1"/>
          </a:solidFill>
          <a:ln w="28575" cap="flat" cmpd="sng" algn="ctr">
            <a:solidFill>
              <a:schemeClr val="tx1"/>
            </a:solidFill>
            <a:prstDash val="solid"/>
            <a:round/>
            <a:headEnd type="none" w="med" len="med"/>
            <a:tailEnd type="none" w="med" len="med"/>
          </a:ln>
        </p:spPr>
      </p:cxnSp>
      <p:cxnSp>
        <p:nvCxnSpPr>
          <p:cNvPr id="66" name="连接符: 肘形 65">
            <a:extLst>
              <a:ext uri="{FF2B5EF4-FFF2-40B4-BE49-F238E27FC236}">
                <a16:creationId xmlns:a16="http://schemas.microsoft.com/office/drawing/2014/main" id="{1276A8B0-E197-4DD5-97B7-9C7FD31A5E26}"/>
              </a:ext>
            </a:extLst>
          </p:cNvPr>
          <p:cNvCxnSpPr>
            <a:cxnSpLocks/>
          </p:cNvCxnSpPr>
          <p:nvPr/>
        </p:nvCxnSpPr>
        <p:spPr bwMode="auto">
          <a:xfrm rot="5400000" flipH="1" flipV="1">
            <a:off x="8279193" y="3411553"/>
            <a:ext cx="432120" cy="1407939"/>
          </a:xfrm>
          <a:prstGeom prst="bentConnector3">
            <a:avLst>
              <a:gd name="adj1" fmla="val 63533"/>
            </a:avLst>
          </a:prstGeom>
          <a:solidFill>
            <a:schemeClr val="accent1"/>
          </a:solidFill>
          <a:ln w="28575" cap="flat" cmpd="sng" algn="ctr">
            <a:solidFill>
              <a:schemeClr val="tx1"/>
            </a:solidFill>
            <a:prstDash val="solid"/>
            <a:round/>
            <a:headEnd type="none" w="med" len="med"/>
            <a:tailEnd type="none" w="med" len="med"/>
          </a:ln>
        </p:spPr>
      </p:cxnSp>
      <p:cxnSp>
        <p:nvCxnSpPr>
          <p:cNvPr id="67" name="连接符: 肘形 66">
            <a:extLst>
              <a:ext uri="{FF2B5EF4-FFF2-40B4-BE49-F238E27FC236}">
                <a16:creationId xmlns:a16="http://schemas.microsoft.com/office/drawing/2014/main" id="{FB4054DC-2B42-42B2-8C27-EE4A8F536B74}"/>
              </a:ext>
            </a:extLst>
          </p:cNvPr>
          <p:cNvCxnSpPr>
            <a:stCxn id="28" idx="0"/>
            <a:endCxn id="69" idx="6"/>
          </p:cNvCxnSpPr>
          <p:nvPr/>
        </p:nvCxnSpPr>
        <p:spPr bwMode="auto">
          <a:xfrm rot="5400000" flipH="1" flipV="1">
            <a:off x="8746804" y="3366314"/>
            <a:ext cx="1360476" cy="555117"/>
          </a:xfrm>
          <a:prstGeom prst="bentConnector4">
            <a:avLst>
              <a:gd name="adj1" fmla="val 15283"/>
              <a:gd name="adj2" fmla="val 109577"/>
            </a:avLst>
          </a:prstGeom>
          <a:solidFill>
            <a:schemeClr val="accent1"/>
          </a:solidFill>
          <a:ln w="28575" cap="flat" cmpd="sng" algn="ctr">
            <a:solidFill>
              <a:schemeClr val="tx1"/>
            </a:solidFill>
            <a:prstDash val="solid"/>
            <a:round/>
            <a:headEnd type="none" w="med" len="med"/>
            <a:tailEnd type="none" w="med" len="med"/>
          </a:ln>
        </p:spPr>
      </p:cxnSp>
      <p:sp>
        <p:nvSpPr>
          <p:cNvPr id="68" name="矩形 67">
            <a:extLst>
              <a:ext uri="{FF2B5EF4-FFF2-40B4-BE49-F238E27FC236}">
                <a16:creationId xmlns:a16="http://schemas.microsoft.com/office/drawing/2014/main" id="{6809D9BD-79BB-4D7D-928E-2A79B7C155A8}"/>
              </a:ext>
            </a:extLst>
          </p:cNvPr>
          <p:cNvSpPr/>
          <p:nvPr/>
        </p:nvSpPr>
        <p:spPr bwMode="auto">
          <a:xfrm>
            <a:off x="7479602" y="2713807"/>
            <a:ext cx="2178000" cy="525600"/>
          </a:xfrm>
          <a:prstGeom prst="rect">
            <a:avLst/>
          </a:prstGeom>
          <a:solidFill>
            <a:schemeClr val="accent3"/>
          </a:solidFill>
          <a:ln w="9525"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69" name="流程图: 接点 68">
            <a:extLst>
              <a:ext uri="{FF2B5EF4-FFF2-40B4-BE49-F238E27FC236}">
                <a16:creationId xmlns:a16="http://schemas.microsoft.com/office/drawing/2014/main" id="{378BABAF-058C-44F8-BB79-1EFE2E9EDDEF}"/>
              </a:ext>
            </a:extLst>
          </p:cNvPr>
          <p:cNvSpPr/>
          <p:nvPr/>
        </p:nvSpPr>
        <p:spPr bwMode="auto">
          <a:xfrm>
            <a:off x="9610604" y="2912150"/>
            <a:ext cx="93997" cy="102968"/>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0" name="流程图: 接点 69">
            <a:extLst>
              <a:ext uri="{FF2B5EF4-FFF2-40B4-BE49-F238E27FC236}">
                <a16:creationId xmlns:a16="http://schemas.microsoft.com/office/drawing/2014/main" id="{66BF2089-47B8-467B-929D-92883DB129B1}"/>
              </a:ext>
            </a:extLst>
          </p:cNvPr>
          <p:cNvSpPr/>
          <p:nvPr/>
        </p:nvSpPr>
        <p:spPr bwMode="auto">
          <a:xfrm>
            <a:off x="8253415" y="3184741"/>
            <a:ext cx="93997" cy="102968"/>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1" name="矩形 70">
            <a:extLst>
              <a:ext uri="{FF2B5EF4-FFF2-40B4-BE49-F238E27FC236}">
                <a16:creationId xmlns:a16="http://schemas.microsoft.com/office/drawing/2014/main" id="{8CE0AAEB-CAD2-453C-BA8D-D1E712AD5541}"/>
              </a:ext>
            </a:extLst>
          </p:cNvPr>
          <p:cNvSpPr/>
          <p:nvPr/>
        </p:nvSpPr>
        <p:spPr bwMode="auto">
          <a:xfrm>
            <a:off x="7867664" y="3442696"/>
            <a:ext cx="799200" cy="428400"/>
          </a:xfrm>
          <a:prstGeom prst="rect">
            <a:avLst/>
          </a:prstGeom>
          <a:solidFill>
            <a:schemeClr val="accent3"/>
          </a:solidFill>
          <a:ln w="9525"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2" name="流程图: 接点 71">
            <a:extLst>
              <a:ext uri="{FF2B5EF4-FFF2-40B4-BE49-F238E27FC236}">
                <a16:creationId xmlns:a16="http://schemas.microsoft.com/office/drawing/2014/main" id="{4D835506-844F-47F5-886C-8A27974E6D66}"/>
              </a:ext>
            </a:extLst>
          </p:cNvPr>
          <p:cNvSpPr/>
          <p:nvPr/>
        </p:nvSpPr>
        <p:spPr bwMode="auto">
          <a:xfrm>
            <a:off x="8254758" y="3811585"/>
            <a:ext cx="93997" cy="102968"/>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3" name="流程图: 接点 72">
            <a:extLst>
              <a:ext uri="{FF2B5EF4-FFF2-40B4-BE49-F238E27FC236}">
                <a16:creationId xmlns:a16="http://schemas.microsoft.com/office/drawing/2014/main" id="{89504D2D-9332-48D7-9B84-61B489841B7B}"/>
              </a:ext>
            </a:extLst>
          </p:cNvPr>
          <p:cNvSpPr/>
          <p:nvPr/>
        </p:nvSpPr>
        <p:spPr bwMode="auto">
          <a:xfrm>
            <a:off x="8253415" y="3399238"/>
            <a:ext cx="93997" cy="102968"/>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4" name="矩形 73">
            <a:extLst>
              <a:ext uri="{FF2B5EF4-FFF2-40B4-BE49-F238E27FC236}">
                <a16:creationId xmlns:a16="http://schemas.microsoft.com/office/drawing/2014/main" id="{9A539E39-D5B7-4D80-BB74-3CF80C19CBEB}"/>
              </a:ext>
            </a:extLst>
          </p:cNvPr>
          <p:cNvSpPr/>
          <p:nvPr/>
        </p:nvSpPr>
        <p:spPr bwMode="auto">
          <a:xfrm>
            <a:off x="8777579" y="3442696"/>
            <a:ext cx="799200" cy="428400"/>
          </a:xfrm>
          <a:prstGeom prst="rect">
            <a:avLst/>
          </a:prstGeom>
          <a:solidFill>
            <a:schemeClr val="accent3"/>
          </a:solidFill>
          <a:ln w="9525"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5" name="流程图: 接点 74">
            <a:extLst>
              <a:ext uri="{FF2B5EF4-FFF2-40B4-BE49-F238E27FC236}">
                <a16:creationId xmlns:a16="http://schemas.microsoft.com/office/drawing/2014/main" id="{58A92AA3-F75F-4C6C-9E76-BB049641BB5A}"/>
              </a:ext>
            </a:extLst>
          </p:cNvPr>
          <p:cNvSpPr/>
          <p:nvPr/>
        </p:nvSpPr>
        <p:spPr bwMode="auto">
          <a:xfrm>
            <a:off x="9149484" y="3387857"/>
            <a:ext cx="93997" cy="102968"/>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6" name="流程图: 接点 75">
            <a:extLst>
              <a:ext uri="{FF2B5EF4-FFF2-40B4-BE49-F238E27FC236}">
                <a16:creationId xmlns:a16="http://schemas.microsoft.com/office/drawing/2014/main" id="{7D42497F-65B7-439E-A253-7EC4748DB2F4}"/>
              </a:ext>
            </a:extLst>
          </p:cNvPr>
          <p:cNvSpPr/>
          <p:nvPr/>
        </p:nvSpPr>
        <p:spPr bwMode="auto">
          <a:xfrm>
            <a:off x="9152224" y="3791178"/>
            <a:ext cx="93997" cy="102968"/>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7" name="矩形: 圆角 76">
            <a:extLst>
              <a:ext uri="{FF2B5EF4-FFF2-40B4-BE49-F238E27FC236}">
                <a16:creationId xmlns:a16="http://schemas.microsoft.com/office/drawing/2014/main" id="{3D430454-4483-46D2-82C9-765489C107C8}"/>
              </a:ext>
            </a:extLst>
          </p:cNvPr>
          <p:cNvSpPr/>
          <p:nvPr/>
        </p:nvSpPr>
        <p:spPr bwMode="auto">
          <a:xfrm>
            <a:off x="1157263" y="3534309"/>
            <a:ext cx="384365" cy="278296"/>
          </a:xfrm>
          <a:prstGeom prst="roundRect">
            <a:avLst/>
          </a:prstGeom>
          <a:solidFill>
            <a:schemeClr val="accent2"/>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t1</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8" name="矩形: 圆角 77">
            <a:extLst>
              <a:ext uri="{FF2B5EF4-FFF2-40B4-BE49-F238E27FC236}">
                <a16:creationId xmlns:a16="http://schemas.microsoft.com/office/drawing/2014/main" id="{4004BF85-8B33-4A88-87D2-7A4CD6D99779}"/>
              </a:ext>
            </a:extLst>
          </p:cNvPr>
          <p:cNvSpPr/>
          <p:nvPr/>
        </p:nvSpPr>
        <p:spPr bwMode="auto">
          <a:xfrm>
            <a:off x="3417212" y="4009164"/>
            <a:ext cx="384365" cy="278296"/>
          </a:xfrm>
          <a:prstGeom prst="roundRect">
            <a:avLst/>
          </a:prstGeom>
          <a:solidFill>
            <a:schemeClr val="accent2"/>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p1</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9" name="矩形: 圆角 78">
            <a:extLst>
              <a:ext uri="{FF2B5EF4-FFF2-40B4-BE49-F238E27FC236}">
                <a16:creationId xmlns:a16="http://schemas.microsoft.com/office/drawing/2014/main" id="{6ABE4B8B-A728-4E5F-A1FE-4E0FB09A2DC6}"/>
              </a:ext>
            </a:extLst>
          </p:cNvPr>
          <p:cNvSpPr/>
          <p:nvPr/>
        </p:nvSpPr>
        <p:spPr bwMode="auto">
          <a:xfrm>
            <a:off x="6099052" y="3219234"/>
            <a:ext cx="384365" cy="278296"/>
          </a:xfrm>
          <a:prstGeom prst="roundRect">
            <a:avLst/>
          </a:prstGeom>
          <a:solidFill>
            <a:schemeClr val="accent2"/>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c1</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80" name="矩形: 圆角 79">
            <a:extLst>
              <a:ext uri="{FF2B5EF4-FFF2-40B4-BE49-F238E27FC236}">
                <a16:creationId xmlns:a16="http://schemas.microsoft.com/office/drawing/2014/main" id="{10F73FBD-AC48-4767-BC28-16A892182B3A}"/>
              </a:ext>
            </a:extLst>
          </p:cNvPr>
          <p:cNvSpPr/>
          <p:nvPr/>
        </p:nvSpPr>
        <p:spPr bwMode="auto">
          <a:xfrm>
            <a:off x="7406918" y="3302277"/>
            <a:ext cx="384365" cy="278296"/>
          </a:xfrm>
          <a:prstGeom prst="roundRect">
            <a:avLst/>
          </a:prstGeom>
          <a:solidFill>
            <a:schemeClr val="accent2"/>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c2</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81" name="矩形: 圆角 80">
            <a:extLst>
              <a:ext uri="{FF2B5EF4-FFF2-40B4-BE49-F238E27FC236}">
                <a16:creationId xmlns:a16="http://schemas.microsoft.com/office/drawing/2014/main" id="{9132D015-1BA1-46F1-A813-5D87FE65A35F}"/>
              </a:ext>
            </a:extLst>
          </p:cNvPr>
          <p:cNvSpPr/>
          <p:nvPr/>
        </p:nvSpPr>
        <p:spPr bwMode="auto">
          <a:xfrm>
            <a:off x="5003500" y="4615416"/>
            <a:ext cx="419227" cy="244599"/>
          </a:xfrm>
          <a:prstGeom prst="roundRect">
            <a:avLst/>
          </a:prstGeom>
          <a:solidFill>
            <a:schemeClr val="bg1"/>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ct1</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82" name="矩形: 圆角 81">
            <a:extLst>
              <a:ext uri="{FF2B5EF4-FFF2-40B4-BE49-F238E27FC236}">
                <a16:creationId xmlns:a16="http://schemas.microsoft.com/office/drawing/2014/main" id="{4A8E231F-43BF-453D-B115-52210F4440F9}"/>
              </a:ext>
            </a:extLst>
          </p:cNvPr>
          <p:cNvSpPr/>
          <p:nvPr/>
        </p:nvSpPr>
        <p:spPr bwMode="auto">
          <a:xfrm>
            <a:off x="6924494" y="4370817"/>
            <a:ext cx="419227" cy="244599"/>
          </a:xfrm>
          <a:prstGeom prst="roundRect">
            <a:avLst/>
          </a:prstGeom>
          <a:solidFill>
            <a:schemeClr val="bg1"/>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ct2</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83" name="矩形: 圆角 82">
            <a:extLst>
              <a:ext uri="{FF2B5EF4-FFF2-40B4-BE49-F238E27FC236}">
                <a16:creationId xmlns:a16="http://schemas.microsoft.com/office/drawing/2014/main" id="{B8EE7B8E-DFF8-4987-9FAF-15D062DE43DE}"/>
              </a:ext>
            </a:extLst>
          </p:cNvPr>
          <p:cNvSpPr/>
          <p:nvPr/>
        </p:nvSpPr>
        <p:spPr bwMode="auto">
          <a:xfrm>
            <a:off x="1878851" y="1975222"/>
            <a:ext cx="419227" cy="244599"/>
          </a:xfrm>
          <a:prstGeom prst="roundRect">
            <a:avLst/>
          </a:prstGeom>
          <a:solidFill>
            <a:schemeClr val="bg1"/>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ct3</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84" name="矩形: 圆角 83">
            <a:extLst>
              <a:ext uri="{FF2B5EF4-FFF2-40B4-BE49-F238E27FC236}">
                <a16:creationId xmlns:a16="http://schemas.microsoft.com/office/drawing/2014/main" id="{15D28659-A5A2-471D-9904-730E1ED5D87A}"/>
              </a:ext>
            </a:extLst>
          </p:cNvPr>
          <p:cNvSpPr/>
          <p:nvPr/>
        </p:nvSpPr>
        <p:spPr bwMode="auto">
          <a:xfrm>
            <a:off x="351608" y="1951070"/>
            <a:ext cx="419227" cy="244599"/>
          </a:xfrm>
          <a:prstGeom prst="roundRect">
            <a:avLst/>
          </a:prstGeom>
          <a:solidFill>
            <a:schemeClr val="bg1"/>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ct4</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pic>
        <p:nvPicPr>
          <p:cNvPr id="4" name="图片 3">
            <a:extLst>
              <a:ext uri="{FF2B5EF4-FFF2-40B4-BE49-F238E27FC236}">
                <a16:creationId xmlns:a16="http://schemas.microsoft.com/office/drawing/2014/main" id="{44491272-F765-4DBF-A946-214EEBA2A737}"/>
              </a:ext>
            </a:extLst>
          </p:cNvPr>
          <p:cNvPicPr>
            <a:picLocks noChangeAspect="1"/>
          </p:cNvPicPr>
          <p:nvPr/>
        </p:nvPicPr>
        <p:blipFill>
          <a:blip r:embed="rId3"/>
          <a:stretch>
            <a:fillRect/>
          </a:stretch>
        </p:blipFill>
        <p:spPr>
          <a:xfrm>
            <a:off x="2027560" y="5026700"/>
            <a:ext cx="6293173" cy="1701887"/>
          </a:xfrm>
          <a:prstGeom prst="rect">
            <a:avLst/>
          </a:prstGeom>
        </p:spPr>
      </p:pic>
    </p:spTree>
    <p:extLst>
      <p:ext uri="{BB962C8B-B14F-4D97-AF65-F5344CB8AC3E}">
        <p14:creationId xmlns:p14="http://schemas.microsoft.com/office/powerpoint/2010/main" val="2007121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1F497D"/>
          </a:solidFill>
        </p:spPr>
        <p:txBody>
          <a:bodyPr/>
          <a:lstStyle/>
          <a:p>
            <a:r>
              <a:rPr lang="en-US" altLang="zh-CN" dirty="0">
                <a:latin typeface="Times New Roman" panose="02020603050405020304" pitchFamily="18" charset="0"/>
                <a:cs typeface="Times New Roman" panose="02020603050405020304" pitchFamily="18" charset="0"/>
              </a:rPr>
              <a:t>Tracing and Interleaving</a:t>
            </a:r>
            <a:endParaRPr lang="zh-CN" altLang="en-US" dirty="0">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18100B82-FC84-48E3-AB31-2627208E50E7}"/>
              </a:ext>
            </a:extLst>
          </p:cNvPr>
          <p:cNvSpPr/>
          <p:nvPr/>
        </p:nvSpPr>
        <p:spPr bwMode="auto">
          <a:xfrm>
            <a:off x="2899963" y="1904603"/>
            <a:ext cx="7007728" cy="3546237"/>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8" name="直接连接符 7">
            <a:extLst>
              <a:ext uri="{FF2B5EF4-FFF2-40B4-BE49-F238E27FC236}">
                <a16:creationId xmlns:a16="http://schemas.microsoft.com/office/drawing/2014/main" id="{6321A005-6172-4516-BEED-078FC1C984B1}"/>
              </a:ext>
            </a:extLst>
          </p:cNvPr>
          <p:cNvCxnSpPr/>
          <p:nvPr/>
        </p:nvCxnSpPr>
        <p:spPr bwMode="auto">
          <a:xfrm flipV="1">
            <a:off x="4103732" y="1903041"/>
            <a:ext cx="4488" cy="340659"/>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9" name="流程图: 接点 8">
            <a:extLst>
              <a:ext uri="{FF2B5EF4-FFF2-40B4-BE49-F238E27FC236}">
                <a16:creationId xmlns:a16="http://schemas.microsoft.com/office/drawing/2014/main" id="{F931624B-7712-4008-B242-01709958D969}"/>
              </a:ext>
            </a:extLst>
          </p:cNvPr>
          <p:cNvSpPr/>
          <p:nvPr/>
        </p:nvSpPr>
        <p:spPr bwMode="auto">
          <a:xfrm>
            <a:off x="4043961" y="1823412"/>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10" name="直接连接符 9">
            <a:extLst>
              <a:ext uri="{FF2B5EF4-FFF2-40B4-BE49-F238E27FC236}">
                <a16:creationId xmlns:a16="http://schemas.microsoft.com/office/drawing/2014/main" id="{83E250DD-AC44-4E5B-95D6-CCDA58ECC503}"/>
              </a:ext>
            </a:extLst>
          </p:cNvPr>
          <p:cNvCxnSpPr/>
          <p:nvPr/>
        </p:nvCxnSpPr>
        <p:spPr bwMode="auto">
          <a:xfrm flipV="1">
            <a:off x="6284137" y="1899523"/>
            <a:ext cx="4488" cy="340659"/>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11" name="流程图: 接点 10">
            <a:extLst>
              <a:ext uri="{FF2B5EF4-FFF2-40B4-BE49-F238E27FC236}">
                <a16:creationId xmlns:a16="http://schemas.microsoft.com/office/drawing/2014/main" id="{9C4BD593-BEA1-4FB6-95BA-3ADC39E54AAD}"/>
              </a:ext>
            </a:extLst>
          </p:cNvPr>
          <p:cNvSpPr/>
          <p:nvPr/>
        </p:nvSpPr>
        <p:spPr bwMode="auto">
          <a:xfrm>
            <a:off x="6226906" y="1819894"/>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12" name="肘形连接符 69">
            <a:extLst>
              <a:ext uri="{FF2B5EF4-FFF2-40B4-BE49-F238E27FC236}">
                <a16:creationId xmlns:a16="http://schemas.microsoft.com/office/drawing/2014/main" id="{1598B6DD-BE73-4700-B1F6-4D4E37E41151}"/>
              </a:ext>
            </a:extLst>
          </p:cNvPr>
          <p:cNvCxnSpPr>
            <a:cxnSpLocks/>
            <a:stCxn id="22" idx="4"/>
            <a:endCxn id="9" idx="0"/>
          </p:cNvCxnSpPr>
          <p:nvPr/>
        </p:nvCxnSpPr>
        <p:spPr bwMode="auto">
          <a:xfrm rot="5400000" flipH="1" flipV="1">
            <a:off x="2844131" y="766928"/>
            <a:ext cx="210582" cy="2323549"/>
          </a:xfrm>
          <a:prstGeom prst="bentConnector5">
            <a:avLst>
              <a:gd name="adj1" fmla="val -108556"/>
              <a:gd name="adj2" fmla="val -67"/>
              <a:gd name="adj3" fmla="val 208556"/>
            </a:avLst>
          </a:prstGeom>
          <a:solidFill>
            <a:schemeClr val="accent1"/>
          </a:solidFill>
          <a:ln w="28575" cap="flat" cmpd="sng" algn="ctr">
            <a:solidFill>
              <a:schemeClr val="tx1"/>
            </a:solidFill>
            <a:prstDash val="solid"/>
            <a:round/>
            <a:headEnd type="none" w="med" len="med"/>
            <a:tailEnd type="none" w="med" len="med"/>
          </a:ln>
        </p:spPr>
      </p:cxnSp>
      <p:cxnSp>
        <p:nvCxnSpPr>
          <p:cNvPr id="13" name="肘形连接符 74">
            <a:extLst>
              <a:ext uri="{FF2B5EF4-FFF2-40B4-BE49-F238E27FC236}">
                <a16:creationId xmlns:a16="http://schemas.microsoft.com/office/drawing/2014/main" id="{3166BFF1-74C9-4653-8089-6A52EA59043D}"/>
              </a:ext>
            </a:extLst>
          </p:cNvPr>
          <p:cNvCxnSpPr>
            <a:cxnSpLocks/>
            <a:stCxn id="19" idx="0"/>
            <a:endCxn id="11" idx="0"/>
          </p:cNvCxnSpPr>
          <p:nvPr/>
        </p:nvCxnSpPr>
        <p:spPr bwMode="auto">
          <a:xfrm rot="5400000" flipH="1" flipV="1">
            <a:off x="3559910" y="-834708"/>
            <a:ext cx="79629" cy="5388835"/>
          </a:xfrm>
          <a:prstGeom prst="bentConnector3">
            <a:avLst>
              <a:gd name="adj1" fmla="val 662998"/>
            </a:avLst>
          </a:prstGeom>
          <a:solidFill>
            <a:schemeClr val="accent1"/>
          </a:solidFill>
          <a:ln w="28575" cap="flat" cmpd="sng" algn="ctr">
            <a:solidFill>
              <a:schemeClr val="tx1"/>
            </a:solidFill>
            <a:prstDash val="solid"/>
            <a:round/>
            <a:headEnd type="none" w="med" len="med"/>
            <a:tailEnd type="none" w="med" len="med"/>
          </a:ln>
        </p:spPr>
      </p:cxnSp>
      <p:sp>
        <p:nvSpPr>
          <p:cNvPr id="14" name="矩形 13">
            <a:extLst>
              <a:ext uri="{FF2B5EF4-FFF2-40B4-BE49-F238E27FC236}">
                <a16:creationId xmlns:a16="http://schemas.microsoft.com/office/drawing/2014/main" id="{E1CDC366-A2D0-478C-9111-A08CF6733BE9}"/>
              </a:ext>
            </a:extLst>
          </p:cNvPr>
          <p:cNvSpPr/>
          <p:nvPr/>
        </p:nvSpPr>
        <p:spPr bwMode="auto">
          <a:xfrm>
            <a:off x="184938" y="1968404"/>
            <a:ext cx="2329017" cy="3286518"/>
          </a:xfrm>
          <a:prstGeom prst="rect">
            <a:avLst/>
          </a:prstGeom>
          <a:solidFill>
            <a:schemeClr val="accent5"/>
          </a:solidFill>
          <a:ln w="9525" cap="flat" cmpd="sng" algn="ctr">
            <a:solidFill>
              <a:schemeClr val="accent5"/>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5" name="矩形 14">
            <a:extLst>
              <a:ext uri="{FF2B5EF4-FFF2-40B4-BE49-F238E27FC236}">
                <a16:creationId xmlns:a16="http://schemas.microsoft.com/office/drawing/2014/main" id="{438C3225-9BAB-40D1-95EE-5388573725B7}"/>
              </a:ext>
            </a:extLst>
          </p:cNvPr>
          <p:cNvSpPr/>
          <p:nvPr/>
        </p:nvSpPr>
        <p:spPr bwMode="auto">
          <a:xfrm>
            <a:off x="458792" y="2344220"/>
            <a:ext cx="1792403" cy="2602925"/>
          </a:xfrm>
          <a:prstGeom prst="rect">
            <a:avLst/>
          </a:prstGeom>
          <a:solidFill>
            <a:srgbClr val="EEECE1"/>
          </a:solidFill>
          <a:ln w="9525"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17" name="直接连接符 16">
            <a:extLst>
              <a:ext uri="{FF2B5EF4-FFF2-40B4-BE49-F238E27FC236}">
                <a16:creationId xmlns:a16="http://schemas.microsoft.com/office/drawing/2014/main" id="{60FC25CA-66AE-4051-8B4A-50A4E168DC72}"/>
              </a:ext>
            </a:extLst>
          </p:cNvPr>
          <p:cNvCxnSpPr/>
          <p:nvPr/>
        </p:nvCxnSpPr>
        <p:spPr bwMode="auto">
          <a:xfrm flipV="1">
            <a:off x="899452" y="1973990"/>
            <a:ext cx="4488" cy="340659"/>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8" name="直接连接符 17">
            <a:extLst>
              <a:ext uri="{FF2B5EF4-FFF2-40B4-BE49-F238E27FC236}">
                <a16:creationId xmlns:a16="http://schemas.microsoft.com/office/drawing/2014/main" id="{21E80ECC-AAD9-4766-9F49-536B4F9ABC01}"/>
              </a:ext>
            </a:extLst>
          </p:cNvPr>
          <p:cNvCxnSpPr/>
          <p:nvPr/>
        </p:nvCxnSpPr>
        <p:spPr bwMode="auto">
          <a:xfrm flipV="1">
            <a:off x="1785263" y="1979152"/>
            <a:ext cx="4488" cy="340659"/>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19" name="流程图: 接点 18">
            <a:extLst>
              <a:ext uri="{FF2B5EF4-FFF2-40B4-BE49-F238E27FC236}">
                <a16:creationId xmlns:a16="http://schemas.microsoft.com/office/drawing/2014/main" id="{80AE36B4-90F7-48A8-9AA6-1C8E373C27E4}"/>
              </a:ext>
            </a:extLst>
          </p:cNvPr>
          <p:cNvSpPr/>
          <p:nvPr/>
        </p:nvSpPr>
        <p:spPr bwMode="auto">
          <a:xfrm>
            <a:off x="838071" y="1899523"/>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0" name="流程图: 接点 19">
            <a:extLst>
              <a:ext uri="{FF2B5EF4-FFF2-40B4-BE49-F238E27FC236}">
                <a16:creationId xmlns:a16="http://schemas.microsoft.com/office/drawing/2014/main" id="{4E111A3A-C1B1-4C67-99FB-58E0A406D91C}"/>
              </a:ext>
            </a:extLst>
          </p:cNvPr>
          <p:cNvSpPr/>
          <p:nvPr/>
        </p:nvSpPr>
        <p:spPr bwMode="auto">
          <a:xfrm>
            <a:off x="828396" y="2271184"/>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1" name="流程图: 接点 20">
            <a:extLst>
              <a:ext uri="{FF2B5EF4-FFF2-40B4-BE49-F238E27FC236}">
                <a16:creationId xmlns:a16="http://schemas.microsoft.com/office/drawing/2014/main" id="{26023FEA-1D58-4622-9780-B1CC5644EAD4}"/>
              </a:ext>
            </a:extLst>
          </p:cNvPr>
          <p:cNvSpPr/>
          <p:nvPr/>
        </p:nvSpPr>
        <p:spPr bwMode="auto">
          <a:xfrm>
            <a:off x="1713432" y="2280986"/>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2" name="流程图: 接点 21">
            <a:extLst>
              <a:ext uri="{FF2B5EF4-FFF2-40B4-BE49-F238E27FC236}">
                <a16:creationId xmlns:a16="http://schemas.microsoft.com/office/drawing/2014/main" id="{77C5021A-087B-472B-8F1F-B0E24B6DC75F}"/>
              </a:ext>
            </a:extLst>
          </p:cNvPr>
          <p:cNvSpPr/>
          <p:nvPr/>
        </p:nvSpPr>
        <p:spPr bwMode="auto">
          <a:xfrm>
            <a:off x="1720412" y="1899523"/>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3" name="矩形 22">
            <a:extLst>
              <a:ext uri="{FF2B5EF4-FFF2-40B4-BE49-F238E27FC236}">
                <a16:creationId xmlns:a16="http://schemas.microsoft.com/office/drawing/2014/main" id="{B9C31C4E-7BA8-4D85-BCD5-A4CDE0C590D0}"/>
              </a:ext>
            </a:extLst>
          </p:cNvPr>
          <p:cNvSpPr/>
          <p:nvPr/>
        </p:nvSpPr>
        <p:spPr bwMode="auto">
          <a:xfrm>
            <a:off x="3019866" y="2294865"/>
            <a:ext cx="2149013" cy="2059680"/>
          </a:xfrm>
          <a:prstGeom prst="rect">
            <a:avLst/>
          </a:prstGeom>
          <a:solidFill>
            <a:srgbClr val="EEECE1"/>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600" b="1" i="0" u="none" strike="noStrike" kern="1200" cap="none" spc="0" normalizeH="0" baseline="0" noProof="0" dirty="0">
              <a:ln>
                <a:noFill/>
              </a:ln>
              <a:solidFill>
                <a:srgbClr val="4BACC6"/>
              </a:solidFill>
              <a:effectLst/>
              <a:uLnTx/>
              <a:uFillTx/>
              <a:latin typeface="Arial" panose="020B0604020202020204" pitchFamily="34" charset="0"/>
              <a:ea typeface="宋体" panose="02010600030101010101" pitchFamily="2" charset="-122"/>
              <a:cs typeface="+mn-cs"/>
            </a:endParaRPr>
          </a:p>
        </p:txBody>
      </p:sp>
      <p:sp>
        <p:nvSpPr>
          <p:cNvPr id="25" name="矩形 24">
            <a:extLst>
              <a:ext uri="{FF2B5EF4-FFF2-40B4-BE49-F238E27FC236}">
                <a16:creationId xmlns:a16="http://schemas.microsoft.com/office/drawing/2014/main" id="{A6ED432D-039C-49B6-A41E-D11B47CB4635}"/>
              </a:ext>
            </a:extLst>
          </p:cNvPr>
          <p:cNvSpPr/>
          <p:nvPr/>
        </p:nvSpPr>
        <p:spPr bwMode="auto">
          <a:xfrm>
            <a:off x="5422727" y="2293049"/>
            <a:ext cx="1618153" cy="2061496"/>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7" name="矩形 26">
            <a:extLst>
              <a:ext uri="{FF2B5EF4-FFF2-40B4-BE49-F238E27FC236}">
                <a16:creationId xmlns:a16="http://schemas.microsoft.com/office/drawing/2014/main" id="{5EBE633D-5E0A-4C55-8347-96C68E086BB6}"/>
              </a:ext>
            </a:extLst>
          </p:cNvPr>
          <p:cNvSpPr/>
          <p:nvPr/>
        </p:nvSpPr>
        <p:spPr bwMode="auto">
          <a:xfrm>
            <a:off x="7285488" y="2293050"/>
            <a:ext cx="2518912" cy="2080822"/>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6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8" name="流程图: 接点 27">
            <a:extLst>
              <a:ext uri="{FF2B5EF4-FFF2-40B4-BE49-F238E27FC236}">
                <a16:creationId xmlns:a16="http://schemas.microsoft.com/office/drawing/2014/main" id="{23A0C807-39A9-43BE-8F40-C0E2D4E15FB3}"/>
              </a:ext>
            </a:extLst>
          </p:cNvPr>
          <p:cNvSpPr/>
          <p:nvPr/>
        </p:nvSpPr>
        <p:spPr bwMode="auto">
          <a:xfrm>
            <a:off x="9082248" y="4324110"/>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0" name="流程图: 接点 29">
            <a:extLst>
              <a:ext uri="{FF2B5EF4-FFF2-40B4-BE49-F238E27FC236}">
                <a16:creationId xmlns:a16="http://schemas.microsoft.com/office/drawing/2014/main" id="{1B0ABCEA-9883-4F52-ACFF-6EA6D01FA36A}"/>
              </a:ext>
            </a:extLst>
          </p:cNvPr>
          <p:cNvSpPr/>
          <p:nvPr/>
        </p:nvSpPr>
        <p:spPr bwMode="auto">
          <a:xfrm>
            <a:off x="6211069" y="2244613"/>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 name="流程图: 接点 32">
            <a:extLst>
              <a:ext uri="{FF2B5EF4-FFF2-40B4-BE49-F238E27FC236}">
                <a16:creationId xmlns:a16="http://schemas.microsoft.com/office/drawing/2014/main" id="{7281E08A-E1D8-439E-AAB8-6E73267EA853}"/>
              </a:ext>
            </a:extLst>
          </p:cNvPr>
          <p:cNvSpPr/>
          <p:nvPr/>
        </p:nvSpPr>
        <p:spPr bwMode="auto">
          <a:xfrm>
            <a:off x="4051451" y="4311260"/>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4" name="流程图: 接点 33">
            <a:extLst>
              <a:ext uri="{FF2B5EF4-FFF2-40B4-BE49-F238E27FC236}">
                <a16:creationId xmlns:a16="http://schemas.microsoft.com/office/drawing/2014/main" id="{232149DA-6A1C-4F46-9366-C1DF53DF7812}"/>
              </a:ext>
            </a:extLst>
          </p:cNvPr>
          <p:cNvSpPr/>
          <p:nvPr/>
        </p:nvSpPr>
        <p:spPr bwMode="auto">
          <a:xfrm>
            <a:off x="6219145" y="4292030"/>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35" name="肘形连接符 58">
            <a:extLst>
              <a:ext uri="{FF2B5EF4-FFF2-40B4-BE49-F238E27FC236}">
                <a16:creationId xmlns:a16="http://schemas.microsoft.com/office/drawing/2014/main" id="{FEE06770-15F6-46EE-8420-2619802A584D}"/>
              </a:ext>
            </a:extLst>
          </p:cNvPr>
          <p:cNvCxnSpPr>
            <a:stCxn id="33" idx="4"/>
            <a:endCxn id="28" idx="4"/>
          </p:cNvCxnSpPr>
          <p:nvPr/>
        </p:nvCxnSpPr>
        <p:spPr bwMode="auto">
          <a:xfrm rot="16200000" flipH="1">
            <a:off x="6627660" y="1936757"/>
            <a:ext cx="12850" cy="5030797"/>
          </a:xfrm>
          <a:prstGeom prst="bentConnector3">
            <a:avLst>
              <a:gd name="adj1" fmla="val 1878988"/>
            </a:avLst>
          </a:prstGeom>
          <a:solidFill>
            <a:schemeClr val="accent1"/>
          </a:solidFill>
          <a:ln w="28575" cap="flat" cmpd="sng" algn="ctr">
            <a:solidFill>
              <a:schemeClr val="tx1"/>
            </a:solidFill>
            <a:prstDash val="solid"/>
            <a:round/>
            <a:headEnd type="none" w="med" len="med"/>
            <a:tailEnd type="none" w="med" len="med"/>
          </a:ln>
        </p:spPr>
      </p:cxnSp>
      <p:cxnSp>
        <p:nvCxnSpPr>
          <p:cNvPr id="36" name="直接连接符 35">
            <a:extLst>
              <a:ext uri="{FF2B5EF4-FFF2-40B4-BE49-F238E27FC236}">
                <a16:creationId xmlns:a16="http://schemas.microsoft.com/office/drawing/2014/main" id="{BFA55CAF-DD26-4451-B739-4791855D7F10}"/>
              </a:ext>
            </a:extLst>
          </p:cNvPr>
          <p:cNvCxnSpPr>
            <a:stCxn id="37" idx="0"/>
            <a:endCxn id="38" idx="4"/>
          </p:cNvCxnSpPr>
          <p:nvPr/>
        </p:nvCxnSpPr>
        <p:spPr bwMode="auto">
          <a:xfrm flipV="1">
            <a:off x="9082248" y="1958730"/>
            <a:ext cx="2740" cy="249611"/>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37" name="流程图: 接点 36">
            <a:extLst>
              <a:ext uri="{FF2B5EF4-FFF2-40B4-BE49-F238E27FC236}">
                <a16:creationId xmlns:a16="http://schemas.microsoft.com/office/drawing/2014/main" id="{50641163-F160-4294-859C-6D1E909D7AAA}"/>
              </a:ext>
            </a:extLst>
          </p:cNvPr>
          <p:cNvSpPr/>
          <p:nvPr/>
        </p:nvSpPr>
        <p:spPr bwMode="auto">
          <a:xfrm>
            <a:off x="9015012" y="2208341"/>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8" name="流程图: 接点 37">
            <a:extLst>
              <a:ext uri="{FF2B5EF4-FFF2-40B4-BE49-F238E27FC236}">
                <a16:creationId xmlns:a16="http://schemas.microsoft.com/office/drawing/2014/main" id="{228013EA-C936-4381-92DF-7F7ABA9A9FFD}"/>
              </a:ext>
            </a:extLst>
          </p:cNvPr>
          <p:cNvSpPr/>
          <p:nvPr/>
        </p:nvSpPr>
        <p:spPr bwMode="auto">
          <a:xfrm>
            <a:off x="9017752" y="1824259"/>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9" name="流程图: 接点 38">
            <a:extLst>
              <a:ext uri="{FF2B5EF4-FFF2-40B4-BE49-F238E27FC236}">
                <a16:creationId xmlns:a16="http://schemas.microsoft.com/office/drawing/2014/main" id="{62F8712F-74B2-4D08-AEF7-735892B56DD9}"/>
              </a:ext>
            </a:extLst>
          </p:cNvPr>
          <p:cNvSpPr/>
          <p:nvPr/>
        </p:nvSpPr>
        <p:spPr bwMode="auto">
          <a:xfrm>
            <a:off x="778513" y="4883043"/>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3" name="矩形 42">
            <a:extLst>
              <a:ext uri="{FF2B5EF4-FFF2-40B4-BE49-F238E27FC236}">
                <a16:creationId xmlns:a16="http://schemas.microsoft.com/office/drawing/2014/main" id="{DF49DD43-E897-466C-AF8E-F00E61BD717D}"/>
              </a:ext>
            </a:extLst>
          </p:cNvPr>
          <p:cNvSpPr/>
          <p:nvPr/>
        </p:nvSpPr>
        <p:spPr bwMode="auto">
          <a:xfrm>
            <a:off x="3097763" y="2841287"/>
            <a:ext cx="615974" cy="391636"/>
          </a:xfrm>
          <a:prstGeom prst="rect">
            <a:avLst/>
          </a:prstGeom>
          <a:solidFill>
            <a:schemeClr val="accent3"/>
          </a:solidFill>
          <a:ln w="9525" cap="flat" cmpd="sng" algn="ctr">
            <a:solidFill>
              <a:schemeClr val="accent3"/>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9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4" name="矩形 43">
            <a:extLst>
              <a:ext uri="{FF2B5EF4-FFF2-40B4-BE49-F238E27FC236}">
                <a16:creationId xmlns:a16="http://schemas.microsoft.com/office/drawing/2014/main" id="{2000C4DD-7D10-4C8A-8C3C-BF2A0C5536D1}"/>
              </a:ext>
            </a:extLst>
          </p:cNvPr>
          <p:cNvSpPr/>
          <p:nvPr/>
        </p:nvSpPr>
        <p:spPr bwMode="auto">
          <a:xfrm>
            <a:off x="3778399" y="2841287"/>
            <a:ext cx="631041" cy="391636"/>
          </a:xfrm>
          <a:prstGeom prst="rect">
            <a:avLst/>
          </a:prstGeom>
          <a:solidFill>
            <a:schemeClr val="accent3"/>
          </a:solidFill>
          <a:ln w="9525" cap="flat" cmpd="sng" algn="ctr">
            <a:solidFill>
              <a:schemeClr val="accent3"/>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9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5" name="矩形 44">
            <a:extLst>
              <a:ext uri="{FF2B5EF4-FFF2-40B4-BE49-F238E27FC236}">
                <a16:creationId xmlns:a16="http://schemas.microsoft.com/office/drawing/2014/main" id="{0B853CD4-D341-40F1-928E-1334CDAB83C2}"/>
              </a:ext>
            </a:extLst>
          </p:cNvPr>
          <p:cNvSpPr/>
          <p:nvPr/>
        </p:nvSpPr>
        <p:spPr bwMode="auto">
          <a:xfrm>
            <a:off x="4471060" y="2834030"/>
            <a:ext cx="623508" cy="391636"/>
          </a:xfrm>
          <a:prstGeom prst="rect">
            <a:avLst/>
          </a:prstGeom>
          <a:solidFill>
            <a:schemeClr val="accent3"/>
          </a:solidFill>
          <a:ln w="9525" cap="flat" cmpd="sng" algn="ctr">
            <a:solidFill>
              <a:schemeClr val="accent3"/>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9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6" name="矩形 45">
            <a:extLst>
              <a:ext uri="{FF2B5EF4-FFF2-40B4-BE49-F238E27FC236}">
                <a16:creationId xmlns:a16="http://schemas.microsoft.com/office/drawing/2014/main" id="{0B200A6B-1F26-4417-B24C-1BE3DE1ECB0A}"/>
              </a:ext>
            </a:extLst>
          </p:cNvPr>
          <p:cNvSpPr/>
          <p:nvPr/>
        </p:nvSpPr>
        <p:spPr bwMode="auto">
          <a:xfrm>
            <a:off x="3095934" y="3510252"/>
            <a:ext cx="1999305" cy="431828"/>
          </a:xfrm>
          <a:prstGeom prst="rect">
            <a:avLst/>
          </a:prstGeom>
          <a:solidFill>
            <a:schemeClr val="accent3"/>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0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47" name="肘形连接符 13">
            <a:extLst>
              <a:ext uri="{FF2B5EF4-FFF2-40B4-BE49-F238E27FC236}">
                <a16:creationId xmlns:a16="http://schemas.microsoft.com/office/drawing/2014/main" id="{20C98351-6A75-434B-806F-A8D0AAFE78A9}"/>
              </a:ext>
            </a:extLst>
          </p:cNvPr>
          <p:cNvCxnSpPr>
            <a:cxnSpLocks/>
            <a:stCxn id="50" idx="0"/>
            <a:endCxn id="43" idx="0"/>
          </p:cNvCxnSpPr>
          <p:nvPr/>
        </p:nvCxnSpPr>
        <p:spPr bwMode="auto">
          <a:xfrm rot="16200000" flipH="1" flipV="1">
            <a:off x="3443117" y="2188446"/>
            <a:ext cx="615473" cy="690207"/>
          </a:xfrm>
          <a:prstGeom prst="bentConnector3">
            <a:avLst>
              <a:gd name="adj1" fmla="val 61078"/>
            </a:avLst>
          </a:prstGeom>
          <a:solidFill>
            <a:schemeClr val="accent1"/>
          </a:solidFill>
          <a:ln w="28575" cap="flat" cmpd="sng" algn="ctr">
            <a:solidFill>
              <a:schemeClr val="tx1"/>
            </a:solidFill>
            <a:prstDash val="solid"/>
            <a:round/>
            <a:headEnd type="none" w="med" len="med"/>
            <a:tailEnd type="none" w="med" len="med"/>
          </a:ln>
        </p:spPr>
      </p:cxnSp>
      <p:cxnSp>
        <p:nvCxnSpPr>
          <p:cNvPr id="48" name="直接连接符 47">
            <a:extLst>
              <a:ext uri="{FF2B5EF4-FFF2-40B4-BE49-F238E27FC236}">
                <a16:creationId xmlns:a16="http://schemas.microsoft.com/office/drawing/2014/main" id="{68C47969-6563-4400-9A33-03428FB9194D}"/>
              </a:ext>
            </a:extLst>
          </p:cNvPr>
          <p:cNvCxnSpPr>
            <a:cxnSpLocks/>
            <a:stCxn id="50" idx="0"/>
            <a:endCxn id="44" idx="0"/>
          </p:cNvCxnSpPr>
          <p:nvPr/>
        </p:nvCxnSpPr>
        <p:spPr bwMode="auto">
          <a:xfrm flipH="1">
            <a:off x="4093920" y="2225814"/>
            <a:ext cx="2037" cy="615473"/>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49" name="肘形连接符 19">
            <a:extLst>
              <a:ext uri="{FF2B5EF4-FFF2-40B4-BE49-F238E27FC236}">
                <a16:creationId xmlns:a16="http://schemas.microsoft.com/office/drawing/2014/main" id="{1A26CBE4-EF6E-4CF2-888F-1AE2A7615C95}"/>
              </a:ext>
            </a:extLst>
          </p:cNvPr>
          <p:cNvCxnSpPr>
            <a:cxnSpLocks/>
            <a:stCxn id="50" idx="4"/>
            <a:endCxn id="45" idx="0"/>
          </p:cNvCxnSpPr>
          <p:nvPr/>
        </p:nvCxnSpPr>
        <p:spPr bwMode="auto">
          <a:xfrm rot="16200000" flipH="1">
            <a:off x="4202513" y="2253728"/>
            <a:ext cx="473745" cy="686857"/>
          </a:xfrm>
          <a:prstGeom prst="bentConnector3">
            <a:avLst>
              <a:gd name="adj1" fmla="val 50000"/>
            </a:avLst>
          </a:prstGeom>
          <a:solidFill>
            <a:schemeClr val="accent1"/>
          </a:solidFill>
          <a:ln w="28575" cap="flat" cmpd="sng" algn="ctr">
            <a:solidFill>
              <a:schemeClr val="tx1"/>
            </a:solidFill>
            <a:prstDash val="solid"/>
            <a:round/>
            <a:headEnd type="none" w="med" len="med"/>
            <a:tailEnd type="none" w="med" len="med"/>
          </a:ln>
        </p:spPr>
      </p:cxnSp>
      <p:sp>
        <p:nvSpPr>
          <p:cNvPr id="50" name="流程图: 接点 49">
            <a:extLst>
              <a:ext uri="{FF2B5EF4-FFF2-40B4-BE49-F238E27FC236}">
                <a16:creationId xmlns:a16="http://schemas.microsoft.com/office/drawing/2014/main" id="{1824A727-6AA2-43E4-8DAB-1B5B3E363444}"/>
              </a:ext>
            </a:extLst>
          </p:cNvPr>
          <p:cNvSpPr/>
          <p:nvPr/>
        </p:nvSpPr>
        <p:spPr bwMode="auto">
          <a:xfrm>
            <a:off x="4028721" y="2225814"/>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1" name="流程图: 接点 50">
            <a:extLst>
              <a:ext uri="{FF2B5EF4-FFF2-40B4-BE49-F238E27FC236}">
                <a16:creationId xmlns:a16="http://schemas.microsoft.com/office/drawing/2014/main" id="{DB8F76D3-55C7-4F2F-BF8C-8CD593A589DD}"/>
              </a:ext>
            </a:extLst>
          </p:cNvPr>
          <p:cNvSpPr/>
          <p:nvPr/>
        </p:nvSpPr>
        <p:spPr bwMode="auto">
          <a:xfrm>
            <a:off x="3338513" y="2795118"/>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2" name="流程图: 接点 51">
            <a:extLst>
              <a:ext uri="{FF2B5EF4-FFF2-40B4-BE49-F238E27FC236}">
                <a16:creationId xmlns:a16="http://schemas.microsoft.com/office/drawing/2014/main" id="{3ABF823C-C9F3-4B02-8048-C1FF096BE8D9}"/>
              </a:ext>
            </a:extLst>
          </p:cNvPr>
          <p:cNvSpPr/>
          <p:nvPr/>
        </p:nvSpPr>
        <p:spPr bwMode="auto">
          <a:xfrm>
            <a:off x="4028006" y="2777679"/>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3" name="流程图: 接点 52">
            <a:extLst>
              <a:ext uri="{FF2B5EF4-FFF2-40B4-BE49-F238E27FC236}">
                <a16:creationId xmlns:a16="http://schemas.microsoft.com/office/drawing/2014/main" id="{E9F6BE5B-DE09-4260-A8D6-E4E6CF6EA65B}"/>
              </a:ext>
            </a:extLst>
          </p:cNvPr>
          <p:cNvSpPr/>
          <p:nvPr/>
        </p:nvSpPr>
        <p:spPr bwMode="auto">
          <a:xfrm>
            <a:off x="4709962" y="2788186"/>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4" name="流程图: 接点 53">
            <a:extLst>
              <a:ext uri="{FF2B5EF4-FFF2-40B4-BE49-F238E27FC236}">
                <a16:creationId xmlns:a16="http://schemas.microsoft.com/office/drawing/2014/main" id="{0912D63A-B1D3-410C-8DB1-FDE5FD89514B}"/>
              </a:ext>
            </a:extLst>
          </p:cNvPr>
          <p:cNvSpPr/>
          <p:nvPr/>
        </p:nvSpPr>
        <p:spPr bwMode="auto">
          <a:xfrm>
            <a:off x="4036496" y="3466748"/>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5" name="流程图: 接点 54">
            <a:extLst>
              <a:ext uri="{FF2B5EF4-FFF2-40B4-BE49-F238E27FC236}">
                <a16:creationId xmlns:a16="http://schemas.microsoft.com/office/drawing/2014/main" id="{72A08393-9C19-4B86-ACD2-80F04DE35DFD}"/>
              </a:ext>
            </a:extLst>
          </p:cNvPr>
          <p:cNvSpPr/>
          <p:nvPr/>
        </p:nvSpPr>
        <p:spPr bwMode="auto">
          <a:xfrm>
            <a:off x="3324532" y="3153238"/>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6" name="流程图: 接点 55">
            <a:extLst>
              <a:ext uri="{FF2B5EF4-FFF2-40B4-BE49-F238E27FC236}">
                <a16:creationId xmlns:a16="http://schemas.microsoft.com/office/drawing/2014/main" id="{1EFAFFFD-E91C-4169-8496-49F8429D5E22}"/>
              </a:ext>
            </a:extLst>
          </p:cNvPr>
          <p:cNvSpPr/>
          <p:nvPr/>
        </p:nvSpPr>
        <p:spPr bwMode="auto">
          <a:xfrm>
            <a:off x="4036496" y="3159942"/>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7" name="流程图: 接点 56">
            <a:extLst>
              <a:ext uri="{FF2B5EF4-FFF2-40B4-BE49-F238E27FC236}">
                <a16:creationId xmlns:a16="http://schemas.microsoft.com/office/drawing/2014/main" id="{6CC0A378-03D5-413B-9BEA-6FF959A02712}"/>
              </a:ext>
            </a:extLst>
          </p:cNvPr>
          <p:cNvSpPr/>
          <p:nvPr/>
        </p:nvSpPr>
        <p:spPr bwMode="auto">
          <a:xfrm>
            <a:off x="4709369" y="3145200"/>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58" name="直接连接符 57">
            <a:extLst>
              <a:ext uri="{FF2B5EF4-FFF2-40B4-BE49-F238E27FC236}">
                <a16:creationId xmlns:a16="http://schemas.microsoft.com/office/drawing/2014/main" id="{51E521CD-AA0C-4C1D-B4F8-5CCFAEE24676}"/>
              </a:ext>
            </a:extLst>
          </p:cNvPr>
          <p:cNvCxnSpPr>
            <a:cxnSpLocks/>
            <a:stCxn id="54" idx="0"/>
            <a:endCxn id="56" idx="4"/>
          </p:cNvCxnSpPr>
          <p:nvPr/>
        </p:nvCxnSpPr>
        <p:spPr bwMode="auto">
          <a:xfrm flipV="1">
            <a:off x="4103732" y="3294413"/>
            <a:ext cx="0" cy="172335"/>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59" name="肘形连接符 99">
            <a:extLst>
              <a:ext uri="{FF2B5EF4-FFF2-40B4-BE49-F238E27FC236}">
                <a16:creationId xmlns:a16="http://schemas.microsoft.com/office/drawing/2014/main" id="{A412EEBD-4F9F-46B9-B6D4-0705A18E883B}"/>
              </a:ext>
            </a:extLst>
          </p:cNvPr>
          <p:cNvCxnSpPr>
            <a:cxnSpLocks/>
            <a:stCxn id="34" idx="4"/>
            <a:endCxn id="64" idx="4"/>
          </p:cNvCxnSpPr>
          <p:nvPr/>
        </p:nvCxnSpPr>
        <p:spPr bwMode="auto">
          <a:xfrm rot="16200000" flipH="1">
            <a:off x="7021714" y="3691167"/>
            <a:ext cx="34236" cy="1504903"/>
          </a:xfrm>
          <a:prstGeom prst="bentConnector3">
            <a:avLst>
              <a:gd name="adj1" fmla="val 456116"/>
            </a:avLst>
          </a:prstGeom>
          <a:solidFill>
            <a:schemeClr val="accent1"/>
          </a:solidFill>
          <a:ln w="28575" cap="flat" cmpd="sng" algn="ctr">
            <a:solidFill>
              <a:srgbClr val="FF0000"/>
            </a:solidFill>
            <a:prstDash val="solid"/>
            <a:round/>
            <a:headEnd type="none" w="med" len="med"/>
            <a:tailEnd type="none" w="med" len="med"/>
          </a:ln>
        </p:spPr>
      </p:cxnSp>
      <p:cxnSp>
        <p:nvCxnSpPr>
          <p:cNvPr id="60" name="肘形连接符 152">
            <a:extLst>
              <a:ext uri="{FF2B5EF4-FFF2-40B4-BE49-F238E27FC236}">
                <a16:creationId xmlns:a16="http://schemas.microsoft.com/office/drawing/2014/main" id="{CA60E11A-0228-4626-9C15-3A1F5A5BABA1}"/>
              </a:ext>
            </a:extLst>
          </p:cNvPr>
          <p:cNvCxnSpPr>
            <a:cxnSpLocks/>
            <a:stCxn id="55" idx="4"/>
          </p:cNvCxnSpPr>
          <p:nvPr/>
        </p:nvCxnSpPr>
        <p:spPr bwMode="auto">
          <a:xfrm rot="16200000" flipH="1">
            <a:off x="3689978" y="2989499"/>
            <a:ext cx="105734" cy="702154"/>
          </a:xfrm>
          <a:prstGeom prst="bentConnector2">
            <a:avLst/>
          </a:prstGeom>
          <a:solidFill>
            <a:schemeClr val="accent1"/>
          </a:solidFill>
          <a:ln w="28575" cap="flat" cmpd="sng" algn="ctr">
            <a:solidFill>
              <a:schemeClr val="tx1"/>
            </a:solidFill>
            <a:prstDash val="solid"/>
            <a:round/>
            <a:headEnd type="none" w="med" len="med"/>
            <a:tailEnd type="none" w="med" len="med"/>
          </a:ln>
        </p:spPr>
      </p:cxnSp>
      <p:cxnSp>
        <p:nvCxnSpPr>
          <p:cNvPr id="61" name="肘形连接符 157">
            <a:extLst>
              <a:ext uri="{FF2B5EF4-FFF2-40B4-BE49-F238E27FC236}">
                <a16:creationId xmlns:a16="http://schemas.microsoft.com/office/drawing/2014/main" id="{598AA7A2-79F8-4736-B4F3-3CFB985CBCD4}"/>
              </a:ext>
            </a:extLst>
          </p:cNvPr>
          <p:cNvCxnSpPr>
            <a:cxnSpLocks/>
            <a:stCxn id="57" idx="4"/>
          </p:cNvCxnSpPr>
          <p:nvPr/>
        </p:nvCxnSpPr>
        <p:spPr bwMode="auto">
          <a:xfrm rot="5400000">
            <a:off x="4390760" y="3007598"/>
            <a:ext cx="113773" cy="657919"/>
          </a:xfrm>
          <a:prstGeom prst="bentConnector2">
            <a:avLst/>
          </a:prstGeom>
          <a:solidFill>
            <a:schemeClr val="accent1"/>
          </a:solidFill>
          <a:ln w="28575" cap="flat" cmpd="sng" algn="ctr">
            <a:solidFill>
              <a:schemeClr val="tx1"/>
            </a:solidFill>
            <a:prstDash val="solid"/>
            <a:round/>
            <a:headEnd type="none" w="med" len="med"/>
            <a:tailEnd type="none" w="med" len="med"/>
          </a:ln>
        </p:spPr>
      </p:cxnSp>
      <p:cxnSp>
        <p:nvCxnSpPr>
          <p:cNvPr id="62" name="直接连接符 61">
            <a:extLst>
              <a:ext uri="{FF2B5EF4-FFF2-40B4-BE49-F238E27FC236}">
                <a16:creationId xmlns:a16="http://schemas.microsoft.com/office/drawing/2014/main" id="{7B2EB521-AEDB-481B-A083-1159287D98F4}"/>
              </a:ext>
            </a:extLst>
          </p:cNvPr>
          <p:cNvCxnSpPr>
            <a:stCxn id="73" idx="0"/>
            <a:endCxn id="70" idx="4"/>
          </p:cNvCxnSpPr>
          <p:nvPr/>
        </p:nvCxnSpPr>
        <p:spPr bwMode="auto">
          <a:xfrm flipV="1">
            <a:off x="8300414" y="3287709"/>
            <a:ext cx="0" cy="111529"/>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63" name="连接符: 肘形 62">
            <a:extLst>
              <a:ext uri="{FF2B5EF4-FFF2-40B4-BE49-F238E27FC236}">
                <a16:creationId xmlns:a16="http://schemas.microsoft.com/office/drawing/2014/main" id="{C158981A-54D4-454B-BE86-747BDAEDD3A4}"/>
              </a:ext>
            </a:extLst>
          </p:cNvPr>
          <p:cNvCxnSpPr>
            <a:cxnSpLocks/>
          </p:cNvCxnSpPr>
          <p:nvPr/>
        </p:nvCxnSpPr>
        <p:spPr bwMode="auto">
          <a:xfrm rot="16200000" flipV="1">
            <a:off x="8716418" y="2917952"/>
            <a:ext cx="64060" cy="896070"/>
          </a:xfrm>
          <a:prstGeom prst="bentConnector2">
            <a:avLst/>
          </a:prstGeom>
          <a:solidFill>
            <a:schemeClr val="accent1"/>
          </a:solidFill>
          <a:ln w="28575" cap="flat" cmpd="sng" algn="ctr">
            <a:solidFill>
              <a:schemeClr val="tx1"/>
            </a:solidFill>
            <a:prstDash val="solid"/>
            <a:round/>
            <a:headEnd type="none" w="med" len="med"/>
            <a:tailEnd type="none" w="med" len="med"/>
          </a:ln>
        </p:spPr>
      </p:cxnSp>
      <p:sp>
        <p:nvSpPr>
          <p:cNvPr id="64" name="流程图: 接点 63">
            <a:extLst>
              <a:ext uri="{FF2B5EF4-FFF2-40B4-BE49-F238E27FC236}">
                <a16:creationId xmlns:a16="http://schemas.microsoft.com/office/drawing/2014/main" id="{BF1FCCB7-64DF-404B-B9E8-63D1EF02F270}"/>
              </a:ext>
            </a:extLst>
          </p:cNvPr>
          <p:cNvSpPr/>
          <p:nvPr/>
        </p:nvSpPr>
        <p:spPr bwMode="auto">
          <a:xfrm>
            <a:off x="7724048" y="4326266"/>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65" name="连接符: 肘形 64">
            <a:extLst>
              <a:ext uri="{FF2B5EF4-FFF2-40B4-BE49-F238E27FC236}">
                <a16:creationId xmlns:a16="http://schemas.microsoft.com/office/drawing/2014/main" id="{7152C6F1-5217-491C-A38C-94C8277C3270}"/>
              </a:ext>
            </a:extLst>
          </p:cNvPr>
          <p:cNvCxnSpPr>
            <a:stCxn id="64" idx="0"/>
            <a:endCxn id="72" idx="4"/>
          </p:cNvCxnSpPr>
          <p:nvPr/>
        </p:nvCxnSpPr>
        <p:spPr bwMode="auto">
          <a:xfrm rot="5400000" flipH="1" flipV="1">
            <a:off x="7840664" y="3865174"/>
            <a:ext cx="411713" cy="510473"/>
          </a:xfrm>
          <a:prstGeom prst="bentConnector3">
            <a:avLst>
              <a:gd name="adj1" fmla="val 65495"/>
            </a:avLst>
          </a:prstGeom>
          <a:solidFill>
            <a:schemeClr val="accent1"/>
          </a:solidFill>
          <a:ln w="28575" cap="flat" cmpd="sng" algn="ctr">
            <a:solidFill>
              <a:srgbClr val="FF0000"/>
            </a:solidFill>
            <a:prstDash val="solid"/>
            <a:round/>
            <a:headEnd type="none" w="med" len="med"/>
            <a:tailEnd type="none" w="med" len="med"/>
          </a:ln>
        </p:spPr>
      </p:cxnSp>
      <p:cxnSp>
        <p:nvCxnSpPr>
          <p:cNvPr id="66" name="连接符: 肘形 65">
            <a:extLst>
              <a:ext uri="{FF2B5EF4-FFF2-40B4-BE49-F238E27FC236}">
                <a16:creationId xmlns:a16="http://schemas.microsoft.com/office/drawing/2014/main" id="{1276A8B0-E197-4DD5-97B7-9C7FD31A5E26}"/>
              </a:ext>
            </a:extLst>
          </p:cNvPr>
          <p:cNvCxnSpPr>
            <a:cxnSpLocks/>
          </p:cNvCxnSpPr>
          <p:nvPr/>
        </p:nvCxnSpPr>
        <p:spPr bwMode="auto">
          <a:xfrm rot="5400000" flipH="1" flipV="1">
            <a:off x="8279193" y="3411553"/>
            <a:ext cx="432120" cy="1407939"/>
          </a:xfrm>
          <a:prstGeom prst="bentConnector3">
            <a:avLst>
              <a:gd name="adj1" fmla="val 63533"/>
            </a:avLst>
          </a:prstGeom>
          <a:solidFill>
            <a:schemeClr val="accent1"/>
          </a:solidFill>
          <a:ln w="28575" cap="flat" cmpd="sng" algn="ctr">
            <a:solidFill>
              <a:srgbClr val="FF0000"/>
            </a:solidFill>
            <a:prstDash val="solid"/>
            <a:round/>
            <a:headEnd type="none" w="med" len="med"/>
            <a:tailEnd type="none" w="med" len="med"/>
          </a:ln>
        </p:spPr>
      </p:cxnSp>
      <p:cxnSp>
        <p:nvCxnSpPr>
          <p:cNvPr id="67" name="连接符: 肘形 66">
            <a:extLst>
              <a:ext uri="{FF2B5EF4-FFF2-40B4-BE49-F238E27FC236}">
                <a16:creationId xmlns:a16="http://schemas.microsoft.com/office/drawing/2014/main" id="{FB4054DC-2B42-42B2-8C27-EE4A8F536B74}"/>
              </a:ext>
            </a:extLst>
          </p:cNvPr>
          <p:cNvCxnSpPr>
            <a:stCxn id="28" idx="0"/>
            <a:endCxn id="69" idx="6"/>
          </p:cNvCxnSpPr>
          <p:nvPr/>
        </p:nvCxnSpPr>
        <p:spPr bwMode="auto">
          <a:xfrm rot="5400000" flipH="1" flipV="1">
            <a:off x="8746804" y="3366314"/>
            <a:ext cx="1360476" cy="555117"/>
          </a:xfrm>
          <a:prstGeom prst="bentConnector4">
            <a:avLst>
              <a:gd name="adj1" fmla="val 15283"/>
              <a:gd name="adj2" fmla="val 109577"/>
            </a:avLst>
          </a:prstGeom>
          <a:solidFill>
            <a:schemeClr val="accent1"/>
          </a:solidFill>
          <a:ln w="28575" cap="flat" cmpd="sng" algn="ctr">
            <a:solidFill>
              <a:schemeClr val="tx1"/>
            </a:solidFill>
            <a:prstDash val="solid"/>
            <a:round/>
            <a:headEnd type="none" w="med" len="med"/>
            <a:tailEnd type="none" w="med" len="med"/>
          </a:ln>
        </p:spPr>
      </p:cxnSp>
      <p:sp>
        <p:nvSpPr>
          <p:cNvPr id="68" name="矩形 67">
            <a:extLst>
              <a:ext uri="{FF2B5EF4-FFF2-40B4-BE49-F238E27FC236}">
                <a16:creationId xmlns:a16="http://schemas.microsoft.com/office/drawing/2014/main" id="{6809D9BD-79BB-4D7D-928E-2A79B7C155A8}"/>
              </a:ext>
            </a:extLst>
          </p:cNvPr>
          <p:cNvSpPr/>
          <p:nvPr/>
        </p:nvSpPr>
        <p:spPr bwMode="auto">
          <a:xfrm>
            <a:off x="7479602" y="2713807"/>
            <a:ext cx="2178000" cy="525600"/>
          </a:xfrm>
          <a:prstGeom prst="rect">
            <a:avLst/>
          </a:prstGeom>
          <a:solidFill>
            <a:schemeClr val="accent3"/>
          </a:solidFill>
          <a:ln w="9525"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69" name="流程图: 接点 68">
            <a:extLst>
              <a:ext uri="{FF2B5EF4-FFF2-40B4-BE49-F238E27FC236}">
                <a16:creationId xmlns:a16="http://schemas.microsoft.com/office/drawing/2014/main" id="{378BABAF-058C-44F8-BB79-1EFE2E9EDDEF}"/>
              </a:ext>
            </a:extLst>
          </p:cNvPr>
          <p:cNvSpPr/>
          <p:nvPr/>
        </p:nvSpPr>
        <p:spPr bwMode="auto">
          <a:xfrm>
            <a:off x="9610604" y="2912150"/>
            <a:ext cx="93997" cy="102968"/>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0" name="流程图: 接点 69">
            <a:extLst>
              <a:ext uri="{FF2B5EF4-FFF2-40B4-BE49-F238E27FC236}">
                <a16:creationId xmlns:a16="http://schemas.microsoft.com/office/drawing/2014/main" id="{66BF2089-47B8-467B-929D-92883DB129B1}"/>
              </a:ext>
            </a:extLst>
          </p:cNvPr>
          <p:cNvSpPr/>
          <p:nvPr/>
        </p:nvSpPr>
        <p:spPr bwMode="auto">
          <a:xfrm>
            <a:off x="8253415" y="3184741"/>
            <a:ext cx="93997" cy="102968"/>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1" name="矩形 70">
            <a:extLst>
              <a:ext uri="{FF2B5EF4-FFF2-40B4-BE49-F238E27FC236}">
                <a16:creationId xmlns:a16="http://schemas.microsoft.com/office/drawing/2014/main" id="{8CE0AAEB-CAD2-453C-BA8D-D1E712AD5541}"/>
              </a:ext>
            </a:extLst>
          </p:cNvPr>
          <p:cNvSpPr/>
          <p:nvPr/>
        </p:nvSpPr>
        <p:spPr bwMode="auto">
          <a:xfrm>
            <a:off x="7867664" y="3442696"/>
            <a:ext cx="799200" cy="428400"/>
          </a:xfrm>
          <a:prstGeom prst="rect">
            <a:avLst/>
          </a:prstGeom>
          <a:solidFill>
            <a:schemeClr val="accent3"/>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2" name="流程图: 接点 71">
            <a:extLst>
              <a:ext uri="{FF2B5EF4-FFF2-40B4-BE49-F238E27FC236}">
                <a16:creationId xmlns:a16="http://schemas.microsoft.com/office/drawing/2014/main" id="{4D835506-844F-47F5-886C-8A27974E6D66}"/>
              </a:ext>
            </a:extLst>
          </p:cNvPr>
          <p:cNvSpPr/>
          <p:nvPr/>
        </p:nvSpPr>
        <p:spPr bwMode="auto">
          <a:xfrm>
            <a:off x="8254758" y="3811585"/>
            <a:ext cx="93997" cy="102968"/>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3" name="流程图: 接点 72">
            <a:extLst>
              <a:ext uri="{FF2B5EF4-FFF2-40B4-BE49-F238E27FC236}">
                <a16:creationId xmlns:a16="http://schemas.microsoft.com/office/drawing/2014/main" id="{89504D2D-9332-48D7-9B84-61B489841B7B}"/>
              </a:ext>
            </a:extLst>
          </p:cNvPr>
          <p:cNvSpPr/>
          <p:nvPr/>
        </p:nvSpPr>
        <p:spPr bwMode="auto">
          <a:xfrm>
            <a:off x="8253415" y="3399238"/>
            <a:ext cx="93997" cy="102968"/>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4" name="矩形 73">
            <a:extLst>
              <a:ext uri="{FF2B5EF4-FFF2-40B4-BE49-F238E27FC236}">
                <a16:creationId xmlns:a16="http://schemas.microsoft.com/office/drawing/2014/main" id="{9A539E39-D5B7-4D80-BB74-3CF80C19CBEB}"/>
              </a:ext>
            </a:extLst>
          </p:cNvPr>
          <p:cNvSpPr/>
          <p:nvPr/>
        </p:nvSpPr>
        <p:spPr bwMode="auto">
          <a:xfrm>
            <a:off x="8777579" y="3442696"/>
            <a:ext cx="799200" cy="428400"/>
          </a:xfrm>
          <a:prstGeom prst="rect">
            <a:avLst/>
          </a:prstGeom>
          <a:solidFill>
            <a:schemeClr val="accent3"/>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5" name="流程图: 接点 74">
            <a:extLst>
              <a:ext uri="{FF2B5EF4-FFF2-40B4-BE49-F238E27FC236}">
                <a16:creationId xmlns:a16="http://schemas.microsoft.com/office/drawing/2014/main" id="{58A92AA3-F75F-4C6C-9E76-BB049641BB5A}"/>
              </a:ext>
            </a:extLst>
          </p:cNvPr>
          <p:cNvSpPr/>
          <p:nvPr/>
        </p:nvSpPr>
        <p:spPr bwMode="auto">
          <a:xfrm>
            <a:off x="9149484" y="3387857"/>
            <a:ext cx="93997" cy="102968"/>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6" name="流程图: 接点 75">
            <a:extLst>
              <a:ext uri="{FF2B5EF4-FFF2-40B4-BE49-F238E27FC236}">
                <a16:creationId xmlns:a16="http://schemas.microsoft.com/office/drawing/2014/main" id="{7D42497F-65B7-439E-A253-7EC4748DB2F4}"/>
              </a:ext>
            </a:extLst>
          </p:cNvPr>
          <p:cNvSpPr/>
          <p:nvPr/>
        </p:nvSpPr>
        <p:spPr bwMode="auto">
          <a:xfrm>
            <a:off x="9152224" y="3791178"/>
            <a:ext cx="93997" cy="102968"/>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7" name="矩形: 圆角 76">
            <a:extLst>
              <a:ext uri="{FF2B5EF4-FFF2-40B4-BE49-F238E27FC236}">
                <a16:creationId xmlns:a16="http://schemas.microsoft.com/office/drawing/2014/main" id="{3D430454-4483-46D2-82C9-765489C107C8}"/>
              </a:ext>
            </a:extLst>
          </p:cNvPr>
          <p:cNvSpPr/>
          <p:nvPr/>
        </p:nvSpPr>
        <p:spPr bwMode="auto">
          <a:xfrm>
            <a:off x="1157263" y="3534309"/>
            <a:ext cx="384365" cy="278296"/>
          </a:xfrm>
          <a:prstGeom prst="roundRect">
            <a:avLst/>
          </a:prstGeom>
          <a:solidFill>
            <a:schemeClr val="accent2"/>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t1</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8" name="矩形: 圆角 77">
            <a:extLst>
              <a:ext uri="{FF2B5EF4-FFF2-40B4-BE49-F238E27FC236}">
                <a16:creationId xmlns:a16="http://schemas.microsoft.com/office/drawing/2014/main" id="{4004BF85-8B33-4A88-87D2-7A4CD6D99779}"/>
              </a:ext>
            </a:extLst>
          </p:cNvPr>
          <p:cNvSpPr/>
          <p:nvPr/>
        </p:nvSpPr>
        <p:spPr bwMode="auto">
          <a:xfrm>
            <a:off x="3417212" y="4009164"/>
            <a:ext cx="384365" cy="278296"/>
          </a:xfrm>
          <a:prstGeom prst="roundRect">
            <a:avLst/>
          </a:prstGeom>
          <a:solidFill>
            <a:schemeClr val="accent2"/>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p1</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9" name="矩形: 圆角 78">
            <a:extLst>
              <a:ext uri="{FF2B5EF4-FFF2-40B4-BE49-F238E27FC236}">
                <a16:creationId xmlns:a16="http://schemas.microsoft.com/office/drawing/2014/main" id="{6ABE4B8B-A728-4E5F-A1FE-4E0FB09A2DC6}"/>
              </a:ext>
            </a:extLst>
          </p:cNvPr>
          <p:cNvSpPr/>
          <p:nvPr/>
        </p:nvSpPr>
        <p:spPr bwMode="auto">
          <a:xfrm>
            <a:off x="6099052" y="3219234"/>
            <a:ext cx="384365" cy="278296"/>
          </a:xfrm>
          <a:prstGeom prst="roundRect">
            <a:avLst/>
          </a:prstGeom>
          <a:solidFill>
            <a:schemeClr val="accent2"/>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c1</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80" name="矩形: 圆角 79">
            <a:extLst>
              <a:ext uri="{FF2B5EF4-FFF2-40B4-BE49-F238E27FC236}">
                <a16:creationId xmlns:a16="http://schemas.microsoft.com/office/drawing/2014/main" id="{10F73FBD-AC48-4767-BC28-16A892182B3A}"/>
              </a:ext>
            </a:extLst>
          </p:cNvPr>
          <p:cNvSpPr/>
          <p:nvPr/>
        </p:nvSpPr>
        <p:spPr bwMode="auto">
          <a:xfrm>
            <a:off x="7406918" y="3302277"/>
            <a:ext cx="384365" cy="278296"/>
          </a:xfrm>
          <a:prstGeom prst="roundRect">
            <a:avLst/>
          </a:prstGeom>
          <a:solidFill>
            <a:schemeClr val="accent2"/>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c2</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81" name="矩形: 圆角 80">
            <a:extLst>
              <a:ext uri="{FF2B5EF4-FFF2-40B4-BE49-F238E27FC236}">
                <a16:creationId xmlns:a16="http://schemas.microsoft.com/office/drawing/2014/main" id="{9132D015-1BA1-46F1-A813-5D87FE65A35F}"/>
              </a:ext>
            </a:extLst>
          </p:cNvPr>
          <p:cNvSpPr/>
          <p:nvPr/>
        </p:nvSpPr>
        <p:spPr bwMode="auto">
          <a:xfrm>
            <a:off x="5003500" y="4615416"/>
            <a:ext cx="419227" cy="244599"/>
          </a:xfrm>
          <a:prstGeom prst="roundRect">
            <a:avLst/>
          </a:prstGeom>
          <a:solidFill>
            <a:schemeClr val="bg1"/>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ct1</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82" name="矩形: 圆角 81">
            <a:extLst>
              <a:ext uri="{FF2B5EF4-FFF2-40B4-BE49-F238E27FC236}">
                <a16:creationId xmlns:a16="http://schemas.microsoft.com/office/drawing/2014/main" id="{4A8E231F-43BF-453D-B115-52210F4440F9}"/>
              </a:ext>
            </a:extLst>
          </p:cNvPr>
          <p:cNvSpPr/>
          <p:nvPr/>
        </p:nvSpPr>
        <p:spPr bwMode="auto">
          <a:xfrm>
            <a:off x="6924494" y="4370817"/>
            <a:ext cx="419227" cy="244599"/>
          </a:xfrm>
          <a:prstGeom prst="roundRect">
            <a:avLst/>
          </a:prstGeom>
          <a:solidFill>
            <a:schemeClr val="bg1"/>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ct2</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83" name="矩形: 圆角 82">
            <a:extLst>
              <a:ext uri="{FF2B5EF4-FFF2-40B4-BE49-F238E27FC236}">
                <a16:creationId xmlns:a16="http://schemas.microsoft.com/office/drawing/2014/main" id="{B8EE7B8E-DFF8-4987-9FAF-15D062DE43DE}"/>
              </a:ext>
            </a:extLst>
          </p:cNvPr>
          <p:cNvSpPr/>
          <p:nvPr/>
        </p:nvSpPr>
        <p:spPr bwMode="auto">
          <a:xfrm>
            <a:off x="1878851" y="1975222"/>
            <a:ext cx="419227" cy="244599"/>
          </a:xfrm>
          <a:prstGeom prst="roundRect">
            <a:avLst/>
          </a:prstGeom>
          <a:solidFill>
            <a:schemeClr val="bg1"/>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ct3</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84" name="矩形: 圆角 83">
            <a:extLst>
              <a:ext uri="{FF2B5EF4-FFF2-40B4-BE49-F238E27FC236}">
                <a16:creationId xmlns:a16="http://schemas.microsoft.com/office/drawing/2014/main" id="{15D28659-A5A2-471D-9904-730E1ED5D87A}"/>
              </a:ext>
            </a:extLst>
          </p:cNvPr>
          <p:cNvSpPr/>
          <p:nvPr/>
        </p:nvSpPr>
        <p:spPr bwMode="auto">
          <a:xfrm>
            <a:off x="351608" y="1951070"/>
            <a:ext cx="419227" cy="244599"/>
          </a:xfrm>
          <a:prstGeom prst="roundRect">
            <a:avLst/>
          </a:prstGeom>
          <a:solidFill>
            <a:schemeClr val="bg1"/>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ct4</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pic>
        <p:nvPicPr>
          <p:cNvPr id="3" name="图片 2">
            <a:extLst>
              <a:ext uri="{FF2B5EF4-FFF2-40B4-BE49-F238E27FC236}">
                <a16:creationId xmlns:a16="http://schemas.microsoft.com/office/drawing/2014/main" id="{C0B90F9C-1F01-43D0-B955-D56AA38C2077}"/>
              </a:ext>
            </a:extLst>
          </p:cNvPr>
          <p:cNvPicPr>
            <a:picLocks noChangeAspect="1"/>
          </p:cNvPicPr>
          <p:nvPr/>
        </p:nvPicPr>
        <p:blipFill>
          <a:blip r:embed="rId3"/>
          <a:stretch>
            <a:fillRect/>
          </a:stretch>
        </p:blipFill>
        <p:spPr>
          <a:xfrm>
            <a:off x="2138830" y="5522206"/>
            <a:ext cx="6013759" cy="920797"/>
          </a:xfrm>
          <a:prstGeom prst="rect">
            <a:avLst/>
          </a:prstGeom>
        </p:spPr>
      </p:pic>
    </p:spTree>
    <p:extLst>
      <p:ext uri="{BB962C8B-B14F-4D97-AF65-F5344CB8AC3E}">
        <p14:creationId xmlns:p14="http://schemas.microsoft.com/office/powerpoint/2010/main" val="2298457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Atom and Connector and Compound</a:t>
            </a:r>
            <a:endParaRPr lang="zh-CN" altLang="en-US" dirty="0">
              <a:latin typeface="Times New Roman" panose="02020603050405020304" pitchFamily="18" charset="0"/>
              <a:cs typeface="Times New Roman" panose="02020603050405020304" pitchFamily="18" charset="0"/>
            </a:endParaRPr>
          </a:p>
        </p:txBody>
      </p:sp>
      <p:sp>
        <p:nvSpPr>
          <p:cNvPr id="80" name="矩形 79">
            <a:extLst>
              <a:ext uri="{FF2B5EF4-FFF2-40B4-BE49-F238E27FC236}">
                <a16:creationId xmlns:a16="http://schemas.microsoft.com/office/drawing/2014/main" id="{FBCB12D5-991F-4158-B366-DFC63C811C10}"/>
              </a:ext>
            </a:extLst>
          </p:cNvPr>
          <p:cNvSpPr/>
          <p:nvPr/>
        </p:nvSpPr>
        <p:spPr bwMode="auto">
          <a:xfrm>
            <a:off x="2899963" y="2498963"/>
            <a:ext cx="7007728" cy="3546237"/>
          </a:xfrm>
          <a:prstGeom prst="rect">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81" name="文本框 80">
            <a:extLst>
              <a:ext uri="{FF2B5EF4-FFF2-40B4-BE49-F238E27FC236}">
                <a16:creationId xmlns:a16="http://schemas.microsoft.com/office/drawing/2014/main" id="{5CF8C700-850D-4FE4-B544-75A49877E93A}"/>
              </a:ext>
            </a:extLst>
          </p:cNvPr>
          <p:cNvSpPr txBox="1"/>
          <p:nvPr/>
        </p:nvSpPr>
        <p:spPr>
          <a:xfrm>
            <a:off x="7914881" y="5699556"/>
            <a:ext cx="1984839" cy="30777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Data Processing Unit</a:t>
            </a:r>
            <a:endParaRPr kumimoji="0" lang="zh-CN" altLang="en-US"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82" name="直接连接符 81">
            <a:extLst>
              <a:ext uri="{FF2B5EF4-FFF2-40B4-BE49-F238E27FC236}">
                <a16:creationId xmlns:a16="http://schemas.microsoft.com/office/drawing/2014/main" id="{6577C5DC-F7A1-489D-8B3F-BD13A7B5E2D8}"/>
              </a:ext>
            </a:extLst>
          </p:cNvPr>
          <p:cNvCxnSpPr/>
          <p:nvPr/>
        </p:nvCxnSpPr>
        <p:spPr bwMode="auto">
          <a:xfrm flipV="1">
            <a:off x="4103732" y="2497401"/>
            <a:ext cx="4488" cy="340659"/>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84" name="流程图: 接点 83">
            <a:extLst>
              <a:ext uri="{FF2B5EF4-FFF2-40B4-BE49-F238E27FC236}">
                <a16:creationId xmlns:a16="http://schemas.microsoft.com/office/drawing/2014/main" id="{74D7BDC2-6317-4939-8E9B-CE30D8789941}"/>
              </a:ext>
            </a:extLst>
          </p:cNvPr>
          <p:cNvSpPr/>
          <p:nvPr/>
        </p:nvSpPr>
        <p:spPr bwMode="auto">
          <a:xfrm>
            <a:off x="4043961" y="2417772"/>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87" name="直接连接符 86">
            <a:extLst>
              <a:ext uri="{FF2B5EF4-FFF2-40B4-BE49-F238E27FC236}">
                <a16:creationId xmlns:a16="http://schemas.microsoft.com/office/drawing/2014/main" id="{B60A00C5-020B-407D-83F3-67C7ECC46361}"/>
              </a:ext>
            </a:extLst>
          </p:cNvPr>
          <p:cNvCxnSpPr/>
          <p:nvPr/>
        </p:nvCxnSpPr>
        <p:spPr bwMode="auto">
          <a:xfrm flipV="1">
            <a:off x="6284137" y="2493883"/>
            <a:ext cx="4488" cy="340659"/>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89" name="流程图: 接点 88">
            <a:extLst>
              <a:ext uri="{FF2B5EF4-FFF2-40B4-BE49-F238E27FC236}">
                <a16:creationId xmlns:a16="http://schemas.microsoft.com/office/drawing/2014/main" id="{FAC93AA2-9CE3-43A5-BCEC-8606788C87D0}"/>
              </a:ext>
            </a:extLst>
          </p:cNvPr>
          <p:cNvSpPr/>
          <p:nvPr/>
        </p:nvSpPr>
        <p:spPr bwMode="auto">
          <a:xfrm>
            <a:off x="6226906" y="2414254"/>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92" name="肘形连接符 69">
            <a:extLst>
              <a:ext uri="{FF2B5EF4-FFF2-40B4-BE49-F238E27FC236}">
                <a16:creationId xmlns:a16="http://schemas.microsoft.com/office/drawing/2014/main" id="{7D93732F-6FBC-46F6-877C-15F3B087508E}"/>
              </a:ext>
            </a:extLst>
          </p:cNvPr>
          <p:cNvCxnSpPr>
            <a:cxnSpLocks/>
            <a:stCxn id="110" idx="4"/>
            <a:endCxn id="84" idx="0"/>
          </p:cNvCxnSpPr>
          <p:nvPr/>
        </p:nvCxnSpPr>
        <p:spPr bwMode="auto">
          <a:xfrm rot="5400000" flipH="1" flipV="1">
            <a:off x="2844131" y="1361288"/>
            <a:ext cx="210582" cy="2323549"/>
          </a:xfrm>
          <a:prstGeom prst="bentConnector5">
            <a:avLst>
              <a:gd name="adj1" fmla="val -108556"/>
              <a:gd name="adj2" fmla="val -67"/>
              <a:gd name="adj3" fmla="val 134280"/>
            </a:avLst>
          </a:prstGeom>
          <a:solidFill>
            <a:schemeClr val="accent1"/>
          </a:solidFill>
          <a:ln w="28575" cap="flat" cmpd="sng" algn="ctr">
            <a:solidFill>
              <a:schemeClr val="tx1"/>
            </a:solidFill>
            <a:prstDash val="solid"/>
            <a:round/>
            <a:headEnd type="none" w="med" len="med"/>
            <a:tailEnd type="none" w="med" len="med"/>
          </a:ln>
        </p:spPr>
      </p:cxnSp>
      <p:cxnSp>
        <p:nvCxnSpPr>
          <p:cNvPr id="94" name="肘形连接符 74">
            <a:extLst>
              <a:ext uri="{FF2B5EF4-FFF2-40B4-BE49-F238E27FC236}">
                <a16:creationId xmlns:a16="http://schemas.microsoft.com/office/drawing/2014/main" id="{46ACA4F0-437B-4612-9DB6-CBC18928CF7A}"/>
              </a:ext>
            </a:extLst>
          </p:cNvPr>
          <p:cNvCxnSpPr>
            <a:cxnSpLocks/>
            <a:stCxn id="106" idx="0"/>
            <a:endCxn id="89" idx="0"/>
          </p:cNvCxnSpPr>
          <p:nvPr/>
        </p:nvCxnSpPr>
        <p:spPr bwMode="auto">
          <a:xfrm rot="5400000" flipH="1" flipV="1">
            <a:off x="3559910" y="-240348"/>
            <a:ext cx="79629" cy="5388835"/>
          </a:xfrm>
          <a:prstGeom prst="bentConnector3">
            <a:avLst>
              <a:gd name="adj1" fmla="val 451465"/>
            </a:avLst>
          </a:prstGeom>
          <a:solidFill>
            <a:schemeClr val="accent1"/>
          </a:solidFill>
          <a:ln w="28575" cap="flat" cmpd="sng" algn="ctr">
            <a:solidFill>
              <a:schemeClr val="tx1"/>
            </a:solidFill>
            <a:prstDash val="solid"/>
            <a:round/>
            <a:headEnd type="none" w="med" len="med"/>
            <a:tailEnd type="none" w="med" len="med"/>
          </a:ln>
        </p:spPr>
      </p:cxnSp>
      <p:sp>
        <p:nvSpPr>
          <p:cNvPr id="95" name="矩形 94">
            <a:extLst>
              <a:ext uri="{FF2B5EF4-FFF2-40B4-BE49-F238E27FC236}">
                <a16:creationId xmlns:a16="http://schemas.microsoft.com/office/drawing/2014/main" id="{829FB30B-51E2-4D1F-8625-512FCFCEBBD1}"/>
              </a:ext>
            </a:extLst>
          </p:cNvPr>
          <p:cNvSpPr/>
          <p:nvPr/>
        </p:nvSpPr>
        <p:spPr bwMode="auto">
          <a:xfrm>
            <a:off x="184938" y="2562764"/>
            <a:ext cx="2329017" cy="3286518"/>
          </a:xfrm>
          <a:prstGeom prst="rect">
            <a:avLst/>
          </a:prstGeom>
          <a:solidFill>
            <a:schemeClr val="accent5"/>
          </a:solidFill>
          <a:ln w="9525" cap="flat" cmpd="sng" algn="ctr">
            <a:solidFill>
              <a:schemeClr val="accent5"/>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96" name="矩形 95">
            <a:extLst>
              <a:ext uri="{FF2B5EF4-FFF2-40B4-BE49-F238E27FC236}">
                <a16:creationId xmlns:a16="http://schemas.microsoft.com/office/drawing/2014/main" id="{4A267CD3-81B6-4C9C-BF0F-39F233A31FE9}"/>
              </a:ext>
            </a:extLst>
          </p:cNvPr>
          <p:cNvSpPr/>
          <p:nvPr/>
        </p:nvSpPr>
        <p:spPr bwMode="auto">
          <a:xfrm>
            <a:off x="458792" y="2938580"/>
            <a:ext cx="1792403" cy="2602925"/>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1200" dirty="0">
                <a:solidFill>
                  <a:prstClr val="black"/>
                </a:solidFill>
              </a:rPr>
              <a:t>Atom</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98" name="矩形 97">
            <a:extLst>
              <a:ext uri="{FF2B5EF4-FFF2-40B4-BE49-F238E27FC236}">
                <a16:creationId xmlns:a16="http://schemas.microsoft.com/office/drawing/2014/main" id="{B804B906-1BAA-48DC-8003-EFE405355B30}"/>
              </a:ext>
            </a:extLst>
          </p:cNvPr>
          <p:cNvSpPr/>
          <p:nvPr/>
        </p:nvSpPr>
        <p:spPr>
          <a:xfrm>
            <a:off x="1239972" y="5546088"/>
            <a:ext cx="1229824" cy="307777"/>
          </a:xfrm>
          <a:prstGeom prst="rect">
            <a:avLst/>
          </a:prstGeom>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Sensor Data</a:t>
            </a:r>
            <a:endParaRPr kumimoji="0" lang="zh-CN" altLang="en-US"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104" name="直接连接符 103">
            <a:extLst>
              <a:ext uri="{FF2B5EF4-FFF2-40B4-BE49-F238E27FC236}">
                <a16:creationId xmlns:a16="http://schemas.microsoft.com/office/drawing/2014/main" id="{68A45E04-B1AC-44B6-943B-0C9D3D467211}"/>
              </a:ext>
            </a:extLst>
          </p:cNvPr>
          <p:cNvCxnSpPr/>
          <p:nvPr/>
        </p:nvCxnSpPr>
        <p:spPr bwMode="auto">
          <a:xfrm flipV="1">
            <a:off x="899452" y="2568350"/>
            <a:ext cx="4488" cy="340659"/>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05" name="直接连接符 104">
            <a:extLst>
              <a:ext uri="{FF2B5EF4-FFF2-40B4-BE49-F238E27FC236}">
                <a16:creationId xmlns:a16="http://schemas.microsoft.com/office/drawing/2014/main" id="{079C872D-28E1-4A12-93A7-B8A6D829BE5A}"/>
              </a:ext>
            </a:extLst>
          </p:cNvPr>
          <p:cNvCxnSpPr/>
          <p:nvPr/>
        </p:nvCxnSpPr>
        <p:spPr bwMode="auto">
          <a:xfrm flipV="1">
            <a:off x="1785263" y="2573512"/>
            <a:ext cx="4488" cy="340659"/>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106" name="流程图: 接点 105">
            <a:extLst>
              <a:ext uri="{FF2B5EF4-FFF2-40B4-BE49-F238E27FC236}">
                <a16:creationId xmlns:a16="http://schemas.microsoft.com/office/drawing/2014/main" id="{EE47969F-EBF5-4635-BD95-CC309A1C379A}"/>
              </a:ext>
            </a:extLst>
          </p:cNvPr>
          <p:cNvSpPr/>
          <p:nvPr/>
        </p:nvSpPr>
        <p:spPr bwMode="auto">
          <a:xfrm>
            <a:off x="838071" y="2493883"/>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07" name="流程图: 接点 106">
            <a:extLst>
              <a:ext uri="{FF2B5EF4-FFF2-40B4-BE49-F238E27FC236}">
                <a16:creationId xmlns:a16="http://schemas.microsoft.com/office/drawing/2014/main" id="{71FCB60B-C8ED-452E-90FF-5794C9B6D020}"/>
              </a:ext>
            </a:extLst>
          </p:cNvPr>
          <p:cNvSpPr/>
          <p:nvPr/>
        </p:nvSpPr>
        <p:spPr bwMode="auto">
          <a:xfrm>
            <a:off x="828396" y="2865544"/>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08" name="流程图: 接点 107">
            <a:extLst>
              <a:ext uri="{FF2B5EF4-FFF2-40B4-BE49-F238E27FC236}">
                <a16:creationId xmlns:a16="http://schemas.microsoft.com/office/drawing/2014/main" id="{FA5C5875-30EA-499F-B32C-DFAB11B0A5E5}"/>
              </a:ext>
            </a:extLst>
          </p:cNvPr>
          <p:cNvSpPr/>
          <p:nvPr/>
        </p:nvSpPr>
        <p:spPr bwMode="auto">
          <a:xfrm>
            <a:off x="1713432" y="2875346"/>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10" name="流程图: 接点 109">
            <a:extLst>
              <a:ext uri="{FF2B5EF4-FFF2-40B4-BE49-F238E27FC236}">
                <a16:creationId xmlns:a16="http://schemas.microsoft.com/office/drawing/2014/main" id="{478939B7-1EE2-493F-BEA0-4ABBF81FF8DF}"/>
              </a:ext>
            </a:extLst>
          </p:cNvPr>
          <p:cNvSpPr/>
          <p:nvPr/>
        </p:nvSpPr>
        <p:spPr bwMode="auto">
          <a:xfrm>
            <a:off x="1720412" y="2493883"/>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14" name="矩形 113">
            <a:extLst>
              <a:ext uri="{FF2B5EF4-FFF2-40B4-BE49-F238E27FC236}">
                <a16:creationId xmlns:a16="http://schemas.microsoft.com/office/drawing/2014/main" id="{40C61E1D-F4E6-4F9E-98F3-7847D5BF65BE}"/>
              </a:ext>
            </a:extLst>
          </p:cNvPr>
          <p:cNvSpPr/>
          <p:nvPr/>
        </p:nvSpPr>
        <p:spPr bwMode="auto">
          <a:xfrm>
            <a:off x="3019866" y="2889225"/>
            <a:ext cx="2149013" cy="2059680"/>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600" b="1" i="0" u="none" strike="noStrike" kern="1200" cap="none" spc="0" normalizeH="0" baseline="0" noProof="0" dirty="0">
              <a:ln>
                <a:noFill/>
              </a:ln>
              <a:solidFill>
                <a:srgbClr val="4BACC6"/>
              </a:solidFill>
              <a:effectLst/>
              <a:uLnTx/>
              <a:uFillTx/>
              <a:latin typeface="Arial" panose="020B0604020202020204" pitchFamily="34" charset="0"/>
              <a:ea typeface="宋体" panose="02010600030101010101" pitchFamily="2" charset="-122"/>
              <a:cs typeface="+mn-cs"/>
            </a:endParaRPr>
          </a:p>
        </p:txBody>
      </p:sp>
      <p:sp>
        <p:nvSpPr>
          <p:cNvPr id="115" name="文本框 114">
            <a:extLst>
              <a:ext uri="{FF2B5EF4-FFF2-40B4-BE49-F238E27FC236}">
                <a16:creationId xmlns:a16="http://schemas.microsoft.com/office/drawing/2014/main" id="{1CEBAD42-163F-4E62-9631-1746D3A5AE82}"/>
              </a:ext>
            </a:extLst>
          </p:cNvPr>
          <p:cNvSpPr txBox="1"/>
          <p:nvPr/>
        </p:nvSpPr>
        <p:spPr>
          <a:xfrm>
            <a:off x="3582831" y="4576101"/>
            <a:ext cx="1159292" cy="2616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schemeClr val="accent6">
                    <a:lumMod val="75000"/>
                  </a:schemeClr>
                </a:solidFill>
                <a:effectLst/>
                <a:uLnTx/>
                <a:uFillTx/>
                <a:latin typeface="Arial" panose="020B0604020202020204" pitchFamily="34" charset="0"/>
                <a:ea typeface="宋体" panose="02010600030101010101" pitchFamily="2" charset="-122"/>
                <a:cs typeface="+mn-cs"/>
              </a:rPr>
              <a:t>BITCompound</a:t>
            </a:r>
            <a:endParaRPr kumimoji="0" lang="zh-CN" altLang="en-US" sz="1100" b="1" i="0" u="none" strike="noStrike" kern="1200" cap="none" spc="0" normalizeH="0" baseline="0" noProof="0" dirty="0">
              <a:ln>
                <a:noFill/>
              </a:ln>
              <a:solidFill>
                <a:schemeClr val="accent6">
                  <a:lumMod val="75000"/>
                </a:schemeClr>
              </a:solidFill>
              <a:effectLst/>
              <a:uLnTx/>
              <a:uFillTx/>
              <a:latin typeface="Arial" panose="020B0604020202020204" pitchFamily="34" charset="0"/>
              <a:ea typeface="宋体" panose="02010600030101010101" pitchFamily="2" charset="-122"/>
              <a:cs typeface="+mn-cs"/>
            </a:endParaRPr>
          </a:p>
        </p:txBody>
      </p:sp>
      <p:sp>
        <p:nvSpPr>
          <p:cNvPr id="116" name="矩形 115">
            <a:extLst>
              <a:ext uri="{FF2B5EF4-FFF2-40B4-BE49-F238E27FC236}">
                <a16:creationId xmlns:a16="http://schemas.microsoft.com/office/drawing/2014/main" id="{ADFB0834-BDE8-4427-9402-B46EE9626964}"/>
              </a:ext>
            </a:extLst>
          </p:cNvPr>
          <p:cNvSpPr/>
          <p:nvPr/>
        </p:nvSpPr>
        <p:spPr bwMode="auto">
          <a:xfrm>
            <a:off x="5422727" y="2887409"/>
            <a:ext cx="1618153" cy="2061496"/>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22" name="文本框 121">
            <a:extLst>
              <a:ext uri="{FF2B5EF4-FFF2-40B4-BE49-F238E27FC236}">
                <a16:creationId xmlns:a16="http://schemas.microsoft.com/office/drawing/2014/main" id="{68F915B0-2D34-46A8-9A68-9DB27CA7917B}"/>
              </a:ext>
            </a:extLst>
          </p:cNvPr>
          <p:cNvSpPr txBox="1"/>
          <p:nvPr/>
        </p:nvSpPr>
        <p:spPr>
          <a:xfrm>
            <a:off x="5980074" y="3791859"/>
            <a:ext cx="545342" cy="2616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Atom</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25" name="矩形 124">
            <a:extLst>
              <a:ext uri="{FF2B5EF4-FFF2-40B4-BE49-F238E27FC236}">
                <a16:creationId xmlns:a16="http://schemas.microsoft.com/office/drawing/2014/main" id="{FE008A03-E254-48C5-ACCD-D527AD90D936}"/>
              </a:ext>
            </a:extLst>
          </p:cNvPr>
          <p:cNvSpPr/>
          <p:nvPr/>
        </p:nvSpPr>
        <p:spPr bwMode="auto">
          <a:xfrm>
            <a:off x="7285488" y="2887410"/>
            <a:ext cx="2518912" cy="2080822"/>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6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26" name="流程图: 接点 125">
            <a:extLst>
              <a:ext uri="{FF2B5EF4-FFF2-40B4-BE49-F238E27FC236}">
                <a16:creationId xmlns:a16="http://schemas.microsoft.com/office/drawing/2014/main" id="{0CA6C582-B13E-46A8-BB08-42FC29EE84B0}"/>
              </a:ext>
            </a:extLst>
          </p:cNvPr>
          <p:cNvSpPr/>
          <p:nvPr/>
        </p:nvSpPr>
        <p:spPr bwMode="auto">
          <a:xfrm>
            <a:off x="9082248" y="4918470"/>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27" name="文本框 126">
            <a:extLst>
              <a:ext uri="{FF2B5EF4-FFF2-40B4-BE49-F238E27FC236}">
                <a16:creationId xmlns:a16="http://schemas.microsoft.com/office/drawing/2014/main" id="{A31A69B9-B0CE-4FC7-8920-266C657261F2}"/>
              </a:ext>
            </a:extLst>
          </p:cNvPr>
          <p:cNvSpPr txBox="1"/>
          <p:nvPr/>
        </p:nvSpPr>
        <p:spPr>
          <a:xfrm>
            <a:off x="8085959" y="2990793"/>
            <a:ext cx="1034257" cy="2616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schemeClr val="accent6">
                    <a:lumMod val="75000"/>
                  </a:schemeClr>
                </a:solidFill>
                <a:effectLst/>
                <a:uLnTx/>
                <a:uFillTx/>
                <a:latin typeface="Arial" panose="020B0604020202020204" pitchFamily="34" charset="0"/>
                <a:ea typeface="宋体" panose="02010600030101010101" pitchFamily="2" charset="-122"/>
                <a:cs typeface="+mn-cs"/>
              </a:rPr>
              <a:t>ESCompund</a:t>
            </a:r>
            <a:endParaRPr kumimoji="0" lang="zh-CN" altLang="en-US" sz="1100" b="1" i="0" u="none" strike="noStrike" kern="1200" cap="none" spc="0" normalizeH="0" baseline="0" noProof="0" dirty="0">
              <a:ln>
                <a:noFill/>
              </a:ln>
              <a:solidFill>
                <a:schemeClr val="accent6">
                  <a:lumMod val="75000"/>
                </a:schemeClr>
              </a:solidFill>
              <a:effectLst/>
              <a:uLnTx/>
              <a:uFillTx/>
              <a:latin typeface="Arial" panose="020B0604020202020204" pitchFamily="34" charset="0"/>
              <a:ea typeface="宋体" panose="02010600030101010101" pitchFamily="2" charset="-122"/>
              <a:cs typeface="+mn-cs"/>
            </a:endParaRPr>
          </a:p>
        </p:txBody>
      </p:sp>
      <p:sp>
        <p:nvSpPr>
          <p:cNvPr id="128" name="流程图: 接点 127">
            <a:extLst>
              <a:ext uri="{FF2B5EF4-FFF2-40B4-BE49-F238E27FC236}">
                <a16:creationId xmlns:a16="http://schemas.microsoft.com/office/drawing/2014/main" id="{2AFE288B-1425-42CC-B34B-CECFCE436ABA}"/>
              </a:ext>
            </a:extLst>
          </p:cNvPr>
          <p:cNvSpPr/>
          <p:nvPr/>
        </p:nvSpPr>
        <p:spPr bwMode="auto">
          <a:xfrm>
            <a:off x="6211069" y="2838973"/>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32" name="流程图: 接点 131">
            <a:extLst>
              <a:ext uri="{FF2B5EF4-FFF2-40B4-BE49-F238E27FC236}">
                <a16:creationId xmlns:a16="http://schemas.microsoft.com/office/drawing/2014/main" id="{968E7B27-6616-4ABF-B7F0-0F693E3840CB}"/>
              </a:ext>
            </a:extLst>
          </p:cNvPr>
          <p:cNvSpPr/>
          <p:nvPr/>
        </p:nvSpPr>
        <p:spPr bwMode="auto">
          <a:xfrm>
            <a:off x="4051451" y="4905620"/>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33" name="流程图: 接点 132">
            <a:extLst>
              <a:ext uri="{FF2B5EF4-FFF2-40B4-BE49-F238E27FC236}">
                <a16:creationId xmlns:a16="http://schemas.microsoft.com/office/drawing/2014/main" id="{12F86812-F81C-4E8E-9F49-2CC6A20B2690}"/>
              </a:ext>
            </a:extLst>
          </p:cNvPr>
          <p:cNvSpPr/>
          <p:nvPr/>
        </p:nvSpPr>
        <p:spPr bwMode="auto">
          <a:xfrm>
            <a:off x="6219145" y="4886390"/>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135" name="肘形连接符 58">
            <a:extLst>
              <a:ext uri="{FF2B5EF4-FFF2-40B4-BE49-F238E27FC236}">
                <a16:creationId xmlns:a16="http://schemas.microsoft.com/office/drawing/2014/main" id="{0499E2DC-5481-47B6-8961-525F51949957}"/>
              </a:ext>
            </a:extLst>
          </p:cNvPr>
          <p:cNvCxnSpPr>
            <a:stCxn id="132" idx="4"/>
            <a:endCxn id="126" idx="4"/>
          </p:cNvCxnSpPr>
          <p:nvPr/>
        </p:nvCxnSpPr>
        <p:spPr bwMode="auto">
          <a:xfrm rot="16200000" flipH="1">
            <a:off x="6627660" y="2531117"/>
            <a:ext cx="12850" cy="5030797"/>
          </a:xfrm>
          <a:prstGeom prst="bentConnector3">
            <a:avLst>
              <a:gd name="adj1" fmla="val 1878988"/>
            </a:avLst>
          </a:prstGeom>
          <a:solidFill>
            <a:schemeClr val="accent1"/>
          </a:solidFill>
          <a:ln w="28575" cap="flat" cmpd="sng" algn="ctr">
            <a:solidFill>
              <a:schemeClr val="tx1"/>
            </a:solidFill>
            <a:prstDash val="solid"/>
            <a:round/>
            <a:headEnd type="none" w="med" len="med"/>
            <a:tailEnd type="none" w="med" len="med"/>
          </a:ln>
        </p:spPr>
      </p:cxnSp>
      <p:cxnSp>
        <p:nvCxnSpPr>
          <p:cNvPr id="137" name="直接连接符 136">
            <a:extLst>
              <a:ext uri="{FF2B5EF4-FFF2-40B4-BE49-F238E27FC236}">
                <a16:creationId xmlns:a16="http://schemas.microsoft.com/office/drawing/2014/main" id="{B0ED1A61-24B0-4709-82CB-50D201C121F6}"/>
              </a:ext>
            </a:extLst>
          </p:cNvPr>
          <p:cNvCxnSpPr>
            <a:stCxn id="138" idx="0"/>
            <a:endCxn id="139" idx="4"/>
          </p:cNvCxnSpPr>
          <p:nvPr/>
        </p:nvCxnSpPr>
        <p:spPr bwMode="auto">
          <a:xfrm flipV="1">
            <a:off x="9082248" y="2553090"/>
            <a:ext cx="2740" cy="249611"/>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138" name="流程图: 接点 137">
            <a:extLst>
              <a:ext uri="{FF2B5EF4-FFF2-40B4-BE49-F238E27FC236}">
                <a16:creationId xmlns:a16="http://schemas.microsoft.com/office/drawing/2014/main" id="{06BA4D7F-F8AD-4619-979A-565B55AF109C}"/>
              </a:ext>
            </a:extLst>
          </p:cNvPr>
          <p:cNvSpPr/>
          <p:nvPr/>
        </p:nvSpPr>
        <p:spPr bwMode="auto">
          <a:xfrm>
            <a:off x="9015012" y="2802701"/>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39" name="流程图: 接点 138">
            <a:extLst>
              <a:ext uri="{FF2B5EF4-FFF2-40B4-BE49-F238E27FC236}">
                <a16:creationId xmlns:a16="http://schemas.microsoft.com/office/drawing/2014/main" id="{97685E78-1CAC-4359-94CE-82BEFF175582}"/>
              </a:ext>
            </a:extLst>
          </p:cNvPr>
          <p:cNvSpPr/>
          <p:nvPr/>
        </p:nvSpPr>
        <p:spPr bwMode="auto">
          <a:xfrm>
            <a:off x="9017752" y="2418619"/>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5" name="流程图: 接点 44">
            <a:extLst>
              <a:ext uri="{FF2B5EF4-FFF2-40B4-BE49-F238E27FC236}">
                <a16:creationId xmlns:a16="http://schemas.microsoft.com/office/drawing/2014/main" id="{3DE6B67B-4C44-4495-AEEC-ACA2FB227E01}"/>
              </a:ext>
            </a:extLst>
          </p:cNvPr>
          <p:cNvSpPr/>
          <p:nvPr/>
        </p:nvSpPr>
        <p:spPr bwMode="auto">
          <a:xfrm>
            <a:off x="778513" y="5477403"/>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 name="矩形 2"/>
          <p:cNvSpPr/>
          <p:nvPr/>
        </p:nvSpPr>
        <p:spPr>
          <a:xfrm>
            <a:off x="3556382" y="5312960"/>
            <a:ext cx="1212191" cy="276999"/>
          </a:xfrm>
          <a:prstGeom prst="rect">
            <a:avLst/>
          </a:prstGeom>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BIT Diagnosis</a:t>
            </a:r>
            <a:endParaRPr kumimoji="0" lang="zh-CN" altLang="en-US" sz="16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 name="矩形 4"/>
          <p:cNvSpPr/>
          <p:nvPr/>
        </p:nvSpPr>
        <p:spPr>
          <a:xfrm>
            <a:off x="5305328" y="5319676"/>
            <a:ext cx="1879041" cy="276999"/>
          </a:xfrm>
          <a:prstGeom prst="rect">
            <a:avLst/>
          </a:prstGeom>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Calibration Conversion</a:t>
            </a:r>
            <a:endParaRPr kumimoji="0" lang="zh-CN" altLang="en-US" sz="16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6" name="矩形 5"/>
          <p:cNvSpPr/>
          <p:nvPr/>
        </p:nvSpPr>
        <p:spPr>
          <a:xfrm>
            <a:off x="7417380" y="5331638"/>
            <a:ext cx="2177199" cy="276999"/>
          </a:xfrm>
          <a:prstGeom prst="rect">
            <a:avLst/>
          </a:prstGeom>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Extremum/Slope Diagnosis</a:t>
            </a:r>
            <a:endParaRPr kumimoji="0" lang="zh-CN" altLang="en-US" sz="16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9" name="矩形 78">
            <a:extLst>
              <a:ext uri="{FF2B5EF4-FFF2-40B4-BE49-F238E27FC236}">
                <a16:creationId xmlns:a16="http://schemas.microsoft.com/office/drawing/2014/main" id="{AE6002D9-C015-4771-8556-CCDB0FC05BB0}"/>
              </a:ext>
            </a:extLst>
          </p:cNvPr>
          <p:cNvSpPr/>
          <p:nvPr/>
        </p:nvSpPr>
        <p:spPr bwMode="auto">
          <a:xfrm>
            <a:off x="3097763" y="3435647"/>
            <a:ext cx="615974" cy="391636"/>
          </a:xfrm>
          <a:prstGeom prst="rect">
            <a:avLst/>
          </a:prstGeom>
          <a:solidFill>
            <a:schemeClr val="accent3"/>
          </a:solidFill>
          <a:ln w="9525" cap="flat" cmpd="sng" algn="ctr">
            <a:solidFill>
              <a:schemeClr val="accent3"/>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7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Atom</a:t>
            </a:r>
            <a:endParaRPr kumimoji="0" lang="zh-CN" altLang="en-US" sz="9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83" name="矩形 82">
            <a:extLst>
              <a:ext uri="{FF2B5EF4-FFF2-40B4-BE49-F238E27FC236}">
                <a16:creationId xmlns:a16="http://schemas.microsoft.com/office/drawing/2014/main" id="{AE6002D9-C015-4771-8556-CCDB0FC05BB0}"/>
              </a:ext>
            </a:extLst>
          </p:cNvPr>
          <p:cNvSpPr/>
          <p:nvPr/>
        </p:nvSpPr>
        <p:spPr bwMode="auto">
          <a:xfrm>
            <a:off x="3778399" y="3435647"/>
            <a:ext cx="631041" cy="391636"/>
          </a:xfrm>
          <a:prstGeom prst="rect">
            <a:avLst/>
          </a:prstGeom>
          <a:solidFill>
            <a:schemeClr val="accent3"/>
          </a:solidFill>
          <a:ln w="9525" cap="flat" cmpd="sng" algn="ctr">
            <a:solidFill>
              <a:schemeClr val="accent3"/>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7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Atom</a:t>
            </a:r>
            <a:endParaRPr kumimoji="0" lang="zh-CN" altLang="en-US" sz="9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86" name="矩形 85">
            <a:extLst>
              <a:ext uri="{FF2B5EF4-FFF2-40B4-BE49-F238E27FC236}">
                <a16:creationId xmlns:a16="http://schemas.microsoft.com/office/drawing/2014/main" id="{AE6002D9-C015-4771-8556-CCDB0FC05BB0}"/>
              </a:ext>
            </a:extLst>
          </p:cNvPr>
          <p:cNvSpPr/>
          <p:nvPr/>
        </p:nvSpPr>
        <p:spPr bwMode="auto">
          <a:xfrm>
            <a:off x="4471060" y="3428390"/>
            <a:ext cx="623508" cy="391636"/>
          </a:xfrm>
          <a:prstGeom prst="rect">
            <a:avLst/>
          </a:prstGeom>
          <a:solidFill>
            <a:schemeClr val="accent3"/>
          </a:solidFill>
          <a:ln w="9525" cap="flat" cmpd="sng" algn="ctr">
            <a:solidFill>
              <a:schemeClr val="accent3"/>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7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Atom</a:t>
            </a:r>
            <a:endParaRPr kumimoji="0" lang="zh-CN" altLang="en-US" sz="9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88" name="矩形 87">
            <a:extLst>
              <a:ext uri="{FF2B5EF4-FFF2-40B4-BE49-F238E27FC236}">
                <a16:creationId xmlns:a16="http://schemas.microsoft.com/office/drawing/2014/main" id="{2D3A6430-3DD6-4779-8830-D594A59DEE2A}"/>
              </a:ext>
            </a:extLst>
          </p:cNvPr>
          <p:cNvSpPr/>
          <p:nvPr/>
        </p:nvSpPr>
        <p:spPr bwMode="auto">
          <a:xfrm>
            <a:off x="3095934" y="4104612"/>
            <a:ext cx="1999305" cy="431828"/>
          </a:xfrm>
          <a:prstGeom prst="rect">
            <a:avLst/>
          </a:prstGeom>
          <a:solidFill>
            <a:schemeClr val="accent3"/>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Atom</a:t>
            </a:r>
            <a:endParaRPr kumimoji="0" lang="zh-CN" altLang="en-US" sz="10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14" name="肘形连接符 13"/>
          <p:cNvCxnSpPr>
            <a:cxnSpLocks/>
            <a:stCxn id="130" idx="0"/>
            <a:endCxn id="79" idx="0"/>
          </p:cNvCxnSpPr>
          <p:nvPr/>
        </p:nvCxnSpPr>
        <p:spPr bwMode="auto">
          <a:xfrm rot="16200000" flipH="1" flipV="1">
            <a:off x="3443117" y="2782806"/>
            <a:ext cx="615473" cy="690207"/>
          </a:xfrm>
          <a:prstGeom prst="bentConnector3">
            <a:avLst>
              <a:gd name="adj1" fmla="val 61078"/>
            </a:avLst>
          </a:prstGeom>
          <a:solidFill>
            <a:schemeClr val="accent1"/>
          </a:solidFill>
          <a:ln w="28575" cap="flat" cmpd="sng" algn="ctr">
            <a:solidFill>
              <a:schemeClr val="tx1"/>
            </a:solidFill>
            <a:prstDash val="solid"/>
            <a:round/>
            <a:headEnd type="none" w="med" len="med"/>
            <a:tailEnd type="none" w="med" len="med"/>
          </a:ln>
        </p:spPr>
      </p:cxnSp>
      <p:cxnSp>
        <p:nvCxnSpPr>
          <p:cNvPr id="17" name="直接连接符 16"/>
          <p:cNvCxnSpPr>
            <a:cxnSpLocks/>
            <a:stCxn id="130" idx="0"/>
            <a:endCxn id="83" idx="0"/>
          </p:cNvCxnSpPr>
          <p:nvPr/>
        </p:nvCxnSpPr>
        <p:spPr bwMode="auto">
          <a:xfrm flipH="1">
            <a:off x="4093920" y="2820174"/>
            <a:ext cx="2037" cy="615473"/>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20" name="肘形连接符 19"/>
          <p:cNvCxnSpPr>
            <a:cxnSpLocks/>
            <a:stCxn id="130" idx="4"/>
            <a:endCxn id="86" idx="0"/>
          </p:cNvCxnSpPr>
          <p:nvPr/>
        </p:nvCxnSpPr>
        <p:spPr bwMode="auto">
          <a:xfrm rot="16200000" flipH="1">
            <a:off x="4202513" y="2848088"/>
            <a:ext cx="473745" cy="686857"/>
          </a:xfrm>
          <a:prstGeom prst="bentConnector3">
            <a:avLst>
              <a:gd name="adj1" fmla="val 50000"/>
            </a:avLst>
          </a:prstGeom>
          <a:solidFill>
            <a:schemeClr val="accent1"/>
          </a:solidFill>
          <a:ln w="28575" cap="flat" cmpd="sng" algn="ctr">
            <a:solidFill>
              <a:schemeClr val="tx1"/>
            </a:solidFill>
            <a:prstDash val="solid"/>
            <a:round/>
            <a:headEnd type="none" w="med" len="med"/>
            <a:tailEnd type="none" w="med" len="med"/>
          </a:ln>
        </p:spPr>
      </p:cxnSp>
      <p:sp>
        <p:nvSpPr>
          <p:cNvPr id="130" name="流程图: 接点 129">
            <a:extLst>
              <a:ext uri="{FF2B5EF4-FFF2-40B4-BE49-F238E27FC236}">
                <a16:creationId xmlns:a16="http://schemas.microsoft.com/office/drawing/2014/main" id="{A461CF49-912D-4E44-B297-67E39343529D}"/>
              </a:ext>
            </a:extLst>
          </p:cNvPr>
          <p:cNvSpPr/>
          <p:nvPr/>
        </p:nvSpPr>
        <p:spPr bwMode="auto">
          <a:xfrm>
            <a:off x="4028721" y="2820174"/>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11" name="流程图: 接点 110">
            <a:extLst>
              <a:ext uri="{FF2B5EF4-FFF2-40B4-BE49-F238E27FC236}">
                <a16:creationId xmlns:a16="http://schemas.microsoft.com/office/drawing/2014/main" id="{74D7BDC2-6317-4939-8E9B-CE30D8789941}"/>
              </a:ext>
            </a:extLst>
          </p:cNvPr>
          <p:cNvSpPr/>
          <p:nvPr/>
        </p:nvSpPr>
        <p:spPr bwMode="auto">
          <a:xfrm>
            <a:off x="3338513" y="3389478"/>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17" name="流程图: 接点 116">
            <a:extLst>
              <a:ext uri="{FF2B5EF4-FFF2-40B4-BE49-F238E27FC236}">
                <a16:creationId xmlns:a16="http://schemas.microsoft.com/office/drawing/2014/main" id="{74D7BDC2-6317-4939-8E9B-CE30D8789941}"/>
              </a:ext>
            </a:extLst>
          </p:cNvPr>
          <p:cNvSpPr/>
          <p:nvPr/>
        </p:nvSpPr>
        <p:spPr bwMode="auto">
          <a:xfrm>
            <a:off x="4028006" y="3372039"/>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19" name="流程图: 接点 118">
            <a:extLst>
              <a:ext uri="{FF2B5EF4-FFF2-40B4-BE49-F238E27FC236}">
                <a16:creationId xmlns:a16="http://schemas.microsoft.com/office/drawing/2014/main" id="{74D7BDC2-6317-4939-8E9B-CE30D8789941}"/>
              </a:ext>
            </a:extLst>
          </p:cNvPr>
          <p:cNvSpPr/>
          <p:nvPr/>
        </p:nvSpPr>
        <p:spPr bwMode="auto">
          <a:xfrm>
            <a:off x="4709962" y="3382546"/>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21" name="流程图: 接点 120">
            <a:extLst>
              <a:ext uri="{FF2B5EF4-FFF2-40B4-BE49-F238E27FC236}">
                <a16:creationId xmlns:a16="http://schemas.microsoft.com/office/drawing/2014/main" id="{74D7BDC2-6317-4939-8E9B-CE30D8789941}"/>
              </a:ext>
            </a:extLst>
          </p:cNvPr>
          <p:cNvSpPr/>
          <p:nvPr/>
        </p:nvSpPr>
        <p:spPr bwMode="auto">
          <a:xfrm>
            <a:off x="4036496" y="4061108"/>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43" name="流程图: 接点 142">
            <a:extLst>
              <a:ext uri="{FF2B5EF4-FFF2-40B4-BE49-F238E27FC236}">
                <a16:creationId xmlns:a16="http://schemas.microsoft.com/office/drawing/2014/main" id="{74D7BDC2-6317-4939-8E9B-CE30D8789941}"/>
              </a:ext>
            </a:extLst>
          </p:cNvPr>
          <p:cNvSpPr/>
          <p:nvPr/>
        </p:nvSpPr>
        <p:spPr bwMode="auto">
          <a:xfrm>
            <a:off x="3324532" y="3747598"/>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44" name="流程图: 接点 143">
            <a:extLst>
              <a:ext uri="{FF2B5EF4-FFF2-40B4-BE49-F238E27FC236}">
                <a16:creationId xmlns:a16="http://schemas.microsoft.com/office/drawing/2014/main" id="{74D7BDC2-6317-4939-8E9B-CE30D8789941}"/>
              </a:ext>
            </a:extLst>
          </p:cNvPr>
          <p:cNvSpPr/>
          <p:nvPr/>
        </p:nvSpPr>
        <p:spPr bwMode="auto">
          <a:xfrm>
            <a:off x="4036496" y="3754302"/>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45" name="流程图: 接点 144">
            <a:extLst>
              <a:ext uri="{FF2B5EF4-FFF2-40B4-BE49-F238E27FC236}">
                <a16:creationId xmlns:a16="http://schemas.microsoft.com/office/drawing/2014/main" id="{74D7BDC2-6317-4939-8E9B-CE30D8789941}"/>
              </a:ext>
            </a:extLst>
          </p:cNvPr>
          <p:cNvSpPr/>
          <p:nvPr/>
        </p:nvSpPr>
        <p:spPr bwMode="auto">
          <a:xfrm>
            <a:off x="4709369" y="3739560"/>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146" name="直接连接符 145"/>
          <p:cNvCxnSpPr>
            <a:cxnSpLocks/>
            <a:stCxn id="121" idx="0"/>
            <a:endCxn id="144" idx="4"/>
          </p:cNvCxnSpPr>
          <p:nvPr/>
        </p:nvCxnSpPr>
        <p:spPr bwMode="auto">
          <a:xfrm flipV="1">
            <a:off x="4103732" y="3888773"/>
            <a:ext cx="0" cy="172335"/>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00" name="肘形连接符 99"/>
          <p:cNvCxnSpPr>
            <a:cxnSpLocks/>
            <a:stCxn id="133" idx="4"/>
            <a:endCxn id="134" idx="4"/>
          </p:cNvCxnSpPr>
          <p:nvPr/>
        </p:nvCxnSpPr>
        <p:spPr bwMode="auto">
          <a:xfrm rot="16200000" flipH="1">
            <a:off x="7021714" y="4285527"/>
            <a:ext cx="34236" cy="1504903"/>
          </a:xfrm>
          <a:prstGeom prst="bentConnector3">
            <a:avLst>
              <a:gd name="adj1" fmla="val 456116"/>
            </a:avLst>
          </a:prstGeom>
          <a:solidFill>
            <a:schemeClr val="accent1"/>
          </a:solidFill>
          <a:ln w="28575" cap="flat" cmpd="sng" algn="ctr">
            <a:solidFill>
              <a:schemeClr val="tx1"/>
            </a:solidFill>
            <a:prstDash val="solid"/>
            <a:round/>
            <a:headEnd type="none" w="med" len="med"/>
            <a:tailEnd type="none" w="med" len="med"/>
          </a:ln>
        </p:spPr>
      </p:cxnSp>
      <p:cxnSp>
        <p:nvCxnSpPr>
          <p:cNvPr id="153" name="肘形连接符 152"/>
          <p:cNvCxnSpPr>
            <a:cxnSpLocks/>
            <a:stCxn id="143" idx="4"/>
          </p:cNvCxnSpPr>
          <p:nvPr/>
        </p:nvCxnSpPr>
        <p:spPr bwMode="auto">
          <a:xfrm rot="16200000" flipH="1">
            <a:off x="3689978" y="3583859"/>
            <a:ext cx="105734" cy="702154"/>
          </a:xfrm>
          <a:prstGeom prst="bentConnector2">
            <a:avLst/>
          </a:prstGeom>
          <a:solidFill>
            <a:schemeClr val="accent1"/>
          </a:solidFill>
          <a:ln w="28575" cap="flat" cmpd="sng" algn="ctr">
            <a:solidFill>
              <a:schemeClr val="tx1"/>
            </a:solidFill>
            <a:prstDash val="solid"/>
            <a:round/>
            <a:headEnd type="none" w="med" len="med"/>
            <a:tailEnd type="none" w="med" len="med"/>
          </a:ln>
        </p:spPr>
      </p:cxnSp>
      <p:cxnSp>
        <p:nvCxnSpPr>
          <p:cNvPr id="158" name="肘形连接符 157"/>
          <p:cNvCxnSpPr>
            <a:cxnSpLocks/>
            <a:stCxn id="145" idx="4"/>
          </p:cNvCxnSpPr>
          <p:nvPr/>
        </p:nvCxnSpPr>
        <p:spPr bwMode="auto">
          <a:xfrm rot="5400000">
            <a:off x="4390760" y="3601958"/>
            <a:ext cx="113773" cy="657919"/>
          </a:xfrm>
          <a:prstGeom prst="bentConnector2">
            <a:avLst/>
          </a:prstGeom>
          <a:solidFill>
            <a:schemeClr val="accent1"/>
          </a:solidFill>
          <a:ln w="28575" cap="flat" cmpd="sng" algn="ctr">
            <a:solidFill>
              <a:schemeClr val="tx1"/>
            </a:solidFill>
            <a:prstDash val="solid"/>
            <a:round/>
            <a:headEnd type="none" w="med" len="med"/>
            <a:tailEnd type="none" w="med" len="med"/>
          </a:ln>
        </p:spPr>
      </p:cxnSp>
      <p:cxnSp>
        <p:nvCxnSpPr>
          <p:cNvPr id="30" name="直接连接符 29">
            <a:extLst>
              <a:ext uri="{FF2B5EF4-FFF2-40B4-BE49-F238E27FC236}">
                <a16:creationId xmlns:a16="http://schemas.microsoft.com/office/drawing/2014/main" id="{7CFDB19B-E642-422E-840A-9E20267A2336}"/>
              </a:ext>
            </a:extLst>
          </p:cNvPr>
          <p:cNvCxnSpPr>
            <a:stCxn id="109" idx="0"/>
            <a:endCxn id="103" idx="4"/>
          </p:cNvCxnSpPr>
          <p:nvPr/>
        </p:nvCxnSpPr>
        <p:spPr bwMode="auto">
          <a:xfrm flipV="1">
            <a:off x="8300414" y="3882069"/>
            <a:ext cx="0" cy="111529"/>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32" name="连接符: 肘形 31">
            <a:extLst>
              <a:ext uri="{FF2B5EF4-FFF2-40B4-BE49-F238E27FC236}">
                <a16:creationId xmlns:a16="http://schemas.microsoft.com/office/drawing/2014/main" id="{9C439A5E-08D9-49F0-8B9D-2406A92FB26A}"/>
              </a:ext>
            </a:extLst>
          </p:cNvPr>
          <p:cNvCxnSpPr>
            <a:cxnSpLocks/>
          </p:cNvCxnSpPr>
          <p:nvPr/>
        </p:nvCxnSpPr>
        <p:spPr bwMode="auto">
          <a:xfrm rot="16200000" flipV="1">
            <a:off x="8716418" y="3512312"/>
            <a:ext cx="64060" cy="896070"/>
          </a:xfrm>
          <a:prstGeom prst="bentConnector2">
            <a:avLst/>
          </a:prstGeom>
          <a:solidFill>
            <a:schemeClr val="accent1"/>
          </a:solidFill>
          <a:ln w="28575" cap="flat" cmpd="sng" algn="ctr">
            <a:solidFill>
              <a:schemeClr val="tx1"/>
            </a:solidFill>
            <a:prstDash val="solid"/>
            <a:round/>
            <a:headEnd type="none" w="med" len="med"/>
            <a:tailEnd type="none" w="med" len="med"/>
          </a:ln>
        </p:spPr>
      </p:cxnSp>
      <p:sp>
        <p:nvSpPr>
          <p:cNvPr id="134" name="流程图: 接点 133">
            <a:extLst>
              <a:ext uri="{FF2B5EF4-FFF2-40B4-BE49-F238E27FC236}">
                <a16:creationId xmlns:a16="http://schemas.microsoft.com/office/drawing/2014/main" id="{CA88F490-A8CC-4166-8EE3-D4A27DDC20D0}"/>
              </a:ext>
            </a:extLst>
          </p:cNvPr>
          <p:cNvSpPr/>
          <p:nvPr/>
        </p:nvSpPr>
        <p:spPr bwMode="auto">
          <a:xfrm>
            <a:off x="7724048" y="4920626"/>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7" name="连接符: 肘形 6">
            <a:extLst>
              <a:ext uri="{FF2B5EF4-FFF2-40B4-BE49-F238E27FC236}">
                <a16:creationId xmlns:a16="http://schemas.microsoft.com/office/drawing/2014/main" id="{2FD077BA-DF23-451C-9350-15593B45B9B5}"/>
              </a:ext>
            </a:extLst>
          </p:cNvPr>
          <p:cNvCxnSpPr>
            <a:stCxn id="134" idx="0"/>
            <a:endCxn id="76" idx="4"/>
          </p:cNvCxnSpPr>
          <p:nvPr/>
        </p:nvCxnSpPr>
        <p:spPr bwMode="auto">
          <a:xfrm rot="5400000" flipH="1" flipV="1">
            <a:off x="7840664" y="4459534"/>
            <a:ext cx="411713" cy="510473"/>
          </a:xfrm>
          <a:prstGeom prst="bentConnector3">
            <a:avLst>
              <a:gd name="adj1" fmla="val 65495"/>
            </a:avLst>
          </a:prstGeom>
          <a:solidFill>
            <a:schemeClr val="accent1"/>
          </a:solidFill>
          <a:ln w="28575" cap="flat" cmpd="sng" algn="ctr">
            <a:solidFill>
              <a:schemeClr val="tx1"/>
            </a:solidFill>
            <a:prstDash val="solid"/>
            <a:round/>
            <a:headEnd type="none" w="med" len="med"/>
            <a:tailEnd type="none" w="med" len="med"/>
          </a:ln>
        </p:spPr>
      </p:cxnSp>
      <p:cxnSp>
        <p:nvCxnSpPr>
          <p:cNvPr id="10" name="连接符: 肘形 9">
            <a:extLst>
              <a:ext uri="{FF2B5EF4-FFF2-40B4-BE49-F238E27FC236}">
                <a16:creationId xmlns:a16="http://schemas.microsoft.com/office/drawing/2014/main" id="{1580FFB4-55AE-4A1C-8C23-B85FB9C3AA25}"/>
              </a:ext>
            </a:extLst>
          </p:cNvPr>
          <p:cNvCxnSpPr>
            <a:cxnSpLocks/>
          </p:cNvCxnSpPr>
          <p:nvPr/>
        </p:nvCxnSpPr>
        <p:spPr bwMode="auto">
          <a:xfrm rot="5400000" flipH="1" flipV="1">
            <a:off x="8279193" y="4005913"/>
            <a:ext cx="432120" cy="1407939"/>
          </a:xfrm>
          <a:prstGeom prst="bentConnector3">
            <a:avLst>
              <a:gd name="adj1" fmla="val 63533"/>
            </a:avLst>
          </a:prstGeom>
          <a:solidFill>
            <a:schemeClr val="accent1"/>
          </a:solidFill>
          <a:ln w="28575" cap="flat" cmpd="sng" algn="ctr">
            <a:solidFill>
              <a:schemeClr val="tx1"/>
            </a:solidFill>
            <a:prstDash val="solid"/>
            <a:round/>
            <a:headEnd type="none" w="med" len="med"/>
            <a:tailEnd type="none" w="med" len="med"/>
          </a:ln>
        </p:spPr>
      </p:cxnSp>
      <p:cxnSp>
        <p:nvCxnSpPr>
          <p:cNvPr id="16" name="连接符: 肘形 15">
            <a:extLst>
              <a:ext uri="{FF2B5EF4-FFF2-40B4-BE49-F238E27FC236}">
                <a16:creationId xmlns:a16="http://schemas.microsoft.com/office/drawing/2014/main" id="{EB6B4F38-38EB-4AEF-99C8-446307B3D9CE}"/>
              </a:ext>
            </a:extLst>
          </p:cNvPr>
          <p:cNvCxnSpPr>
            <a:stCxn id="126" idx="0"/>
            <a:endCxn id="91" idx="6"/>
          </p:cNvCxnSpPr>
          <p:nvPr/>
        </p:nvCxnSpPr>
        <p:spPr bwMode="auto">
          <a:xfrm rot="5400000" flipH="1" flipV="1">
            <a:off x="8746804" y="3960674"/>
            <a:ext cx="1360476" cy="555117"/>
          </a:xfrm>
          <a:prstGeom prst="bentConnector4">
            <a:avLst>
              <a:gd name="adj1" fmla="val 15283"/>
              <a:gd name="adj2" fmla="val 109577"/>
            </a:avLst>
          </a:prstGeom>
          <a:solidFill>
            <a:schemeClr val="accent1"/>
          </a:solidFill>
          <a:ln w="28575" cap="flat" cmpd="sng" algn="ctr">
            <a:solidFill>
              <a:schemeClr val="tx1"/>
            </a:solidFill>
            <a:prstDash val="solid"/>
            <a:round/>
            <a:headEnd type="none" w="med" len="med"/>
            <a:tailEnd type="none" w="med" len="med"/>
          </a:ln>
        </p:spPr>
      </p:cxnSp>
      <p:sp>
        <p:nvSpPr>
          <p:cNvPr id="8" name="矩形 7">
            <a:extLst>
              <a:ext uri="{FF2B5EF4-FFF2-40B4-BE49-F238E27FC236}">
                <a16:creationId xmlns:a16="http://schemas.microsoft.com/office/drawing/2014/main" id="{CD26A135-6C78-418A-B684-1804F4D01FA8}"/>
              </a:ext>
            </a:extLst>
          </p:cNvPr>
          <p:cNvSpPr/>
          <p:nvPr/>
        </p:nvSpPr>
        <p:spPr bwMode="auto">
          <a:xfrm>
            <a:off x="7479602" y="3308167"/>
            <a:ext cx="2178000" cy="525600"/>
          </a:xfrm>
          <a:prstGeom prst="rect">
            <a:avLst/>
          </a:prstGeom>
          <a:solidFill>
            <a:schemeClr val="accent3"/>
          </a:solidFill>
          <a:ln w="9525"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Atom</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91" name="流程图: 接点 90">
            <a:extLst>
              <a:ext uri="{FF2B5EF4-FFF2-40B4-BE49-F238E27FC236}">
                <a16:creationId xmlns:a16="http://schemas.microsoft.com/office/drawing/2014/main" id="{22D07024-E53D-4894-B00D-902B648ED8E9}"/>
              </a:ext>
            </a:extLst>
          </p:cNvPr>
          <p:cNvSpPr/>
          <p:nvPr/>
        </p:nvSpPr>
        <p:spPr bwMode="auto">
          <a:xfrm>
            <a:off x="9610604" y="3506510"/>
            <a:ext cx="93997" cy="102968"/>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03" name="流程图: 接点 102">
            <a:extLst>
              <a:ext uri="{FF2B5EF4-FFF2-40B4-BE49-F238E27FC236}">
                <a16:creationId xmlns:a16="http://schemas.microsoft.com/office/drawing/2014/main" id="{DB1CBFE2-A8F2-4361-A2BF-6FFDBC48E313}"/>
              </a:ext>
            </a:extLst>
          </p:cNvPr>
          <p:cNvSpPr/>
          <p:nvPr/>
        </p:nvSpPr>
        <p:spPr bwMode="auto">
          <a:xfrm>
            <a:off x="8253415" y="3779101"/>
            <a:ext cx="93997" cy="102968"/>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9" name="矩形 8">
            <a:extLst>
              <a:ext uri="{FF2B5EF4-FFF2-40B4-BE49-F238E27FC236}">
                <a16:creationId xmlns:a16="http://schemas.microsoft.com/office/drawing/2014/main" id="{3F6AA0CD-FCAA-4D69-949F-F73C8926A234}"/>
              </a:ext>
            </a:extLst>
          </p:cNvPr>
          <p:cNvSpPr/>
          <p:nvPr/>
        </p:nvSpPr>
        <p:spPr bwMode="auto">
          <a:xfrm>
            <a:off x="7867664" y="4037056"/>
            <a:ext cx="799200" cy="428400"/>
          </a:xfrm>
          <a:prstGeom prst="rect">
            <a:avLst/>
          </a:prstGeom>
          <a:solidFill>
            <a:schemeClr val="accent3"/>
          </a:solidFill>
          <a:ln w="9525"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Atom</a:t>
            </a:r>
            <a:endParaRPr kumimoji="0" lang="zh-CN" altLang="en-US" sz="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6" name="流程图: 接点 75">
            <a:extLst>
              <a:ext uri="{FF2B5EF4-FFF2-40B4-BE49-F238E27FC236}">
                <a16:creationId xmlns:a16="http://schemas.microsoft.com/office/drawing/2014/main" id="{A96C2CF0-9B30-40FC-974D-C30EA51DD352}"/>
              </a:ext>
            </a:extLst>
          </p:cNvPr>
          <p:cNvSpPr/>
          <p:nvPr/>
        </p:nvSpPr>
        <p:spPr bwMode="auto">
          <a:xfrm>
            <a:off x="8254758" y="4405945"/>
            <a:ext cx="93997" cy="102968"/>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09" name="流程图: 接点 108">
            <a:extLst>
              <a:ext uri="{FF2B5EF4-FFF2-40B4-BE49-F238E27FC236}">
                <a16:creationId xmlns:a16="http://schemas.microsoft.com/office/drawing/2014/main" id="{D425E0B2-78BC-448E-84FA-A4465628FE23}"/>
              </a:ext>
            </a:extLst>
          </p:cNvPr>
          <p:cNvSpPr/>
          <p:nvPr/>
        </p:nvSpPr>
        <p:spPr bwMode="auto">
          <a:xfrm>
            <a:off x="8253415" y="3993598"/>
            <a:ext cx="93997" cy="102968"/>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85" name="矩形 84">
            <a:extLst>
              <a:ext uri="{FF2B5EF4-FFF2-40B4-BE49-F238E27FC236}">
                <a16:creationId xmlns:a16="http://schemas.microsoft.com/office/drawing/2014/main" id="{9F6AC543-1183-4884-B21A-D8ADEE3868BE}"/>
              </a:ext>
            </a:extLst>
          </p:cNvPr>
          <p:cNvSpPr/>
          <p:nvPr/>
        </p:nvSpPr>
        <p:spPr bwMode="auto">
          <a:xfrm>
            <a:off x="8777579" y="4037056"/>
            <a:ext cx="799200" cy="428400"/>
          </a:xfrm>
          <a:prstGeom prst="rect">
            <a:avLst/>
          </a:prstGeom>
          <a:solidFill>
            <a:schemeClr val="accent3"/>
          </a:solidFill>
          <a:ln w="9525"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Atom</a:t>
            </a:r>
            <a:endParaRPr kumimoji="0" lang="zh-CN" altLang="en-US" sz="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18" name="流程图: 接点 117">
            <a:extLst>
              <a:ext uri="{FF2B5EF4-FFF2-40B4-BE49-F238E27FC236}">
                <a16:creationId xmlns:a16="http://schemas.microsoft.com/office/drawing/2014/main" id="{02094BA0-B85C-4258-9BAF-DB9101458FE0}"/>
              </a:ext>
            </a:extLst>
          </p:cNvPr>
          <p:cNvSpPr/>
          <p:nvPr/>
        </p:nvSpPr>
        <p:spPr bwMode="auto">
          <a:xfrm>
            <a:off x="9149484" y="3982217"/>
            <a:ext cx="93997" cy="102968"/>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7" name="流程图: 接点 76">
            <a:extLst>
              <a:ext uri="{FF2B5EF4-FFF2-40B4-BE49-F238E27FC236}">
                <a16:creationId xmlns:a16="http://schemas.microsoft.com/office/drawing/2014/main" id="{2AF5994C-5495-4D9B-8AF7-6108F38A5E8B}"/>
              </a:ext>
            </a:extLst>
          </p:cNvPr>
          <p:cNvSpPr/>
          <p:nvPr/>
        </p:nvSpPr>
        <p:spPr bwMode="auto">
          <a:xfrm>
            <a:off x="9152224" y="4385538"/>
            <a:ext cx="93997" cy="102968"/>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276345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7"/>
                                        </p:tgtEl>
                                        <p:attrNameLst>
                                          <p:attrName>style.visibility</p:attrName>
                                        </p:attrNameLst>
                                      </p:cBhvr>
                                      <p:to>
                                        <p:strVal val="visible"/>
                                      </p:to>
                                    </p:set>
                                    <p:anim calcmode="lin" valueType="num">
                                      <p:cBhvr additive="base">
                                        <p:cTn id="7" dur="500" fill="hold"/>
                                        <p:tgtEl>
                                          <p:spTgt spid="127"/>
                                        </p:tgtEl>
                                        <p:attrNameLst>
                                          <p:attrName>ppt_x</p:attrName>
                                        </p:attrNameLst>
                                      </p:cBhvr>
                                      <p:tavLst>
                                        <p:tav tm="0">
                                          <p:val>
                                            <p:strVal val="#ppt_x"/>
                                          </p:val>
                                        </p:tav>
                                        <p:tav tm="100000">
                                          <p:val>
                                            <p:strVal val="#ppt_x"/>
                                          </p:val>
                                        </p:tav>
                                      </p:tavLst>
                                    </p:anim>
                                    <p:anim calcmode="lin" valueType="num">
                                      <p:cBhvr additive="base">
                                        <p:cTn id="8" dur="500" fill="hold"/>
                                        <p:tgtEl>
                                          <p:spTgt spid="12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5"/>
                                        </p:tgtEl>
                                        <p:attrNameLst>
                                          <p:attrName>style.visibility</p:attrName>
                                        </p:attrNameLst>
                                      </p:cBhvr>
                                      <p:to>
                                        <p:strVal val="visible"/>
                                      </p:to>
                                    </p:set>
                                    <p:anim calcmode="lin" valueType="num">
                                      <p:cBhvr additive="base">
                                        <p:cTn id="11" dur="500" fill="hold"/>
                                        <p:tgtEl>
                                          <p:spTgt spid="115"/>
                                        </p:tgtEl>
                                        <p:attrNameLst>
                                          <p:attrName>ppt_x</p:attrName>
                                        </p:attrNameLst>
                                      </p:cBhvr>
                                      <p:tavLst>
                                        <p:tav tm="0">
                                          <p:val>
                                            <p:strVal val="#ppt_x"/>
                                          </p:val>
                                        </p:tav>
                                        <p:tav tm="100000">
                                          <p:val>
                                            <p:strVal val="#ppt_x"/>
                                          </p:val>
                                        </p:tav>
                                      </p:tavLst>
                                    </p:anim>
                                    <p:anim calcmode="lin" valueType="num">
                                      <p:cBhvr additive="base">
                                        <p:cTn id="12" dur="500" fill="hold"/>
                                        <p:tgtEl>
                                          <p:spTgt spid="1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P spid="12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1F497D"/>
          </a:solidFill>
        </p:spPr>
        <p:txBody>
          <a:bodyPr/>
          <a:lstStyle/>
          <a:p>
            <a:r>
              <a:rPr lang="en-US" altLang="zh-CN" dirty="0">
                <a:latin typeface="Times New Roman" panose="02020603050405020304" pitchFamily="18" charset="0"/>
                <a:cs typeface="Times New Roman" panose="02020603050405020304" pitchFamily="18" charset="0"/>
              </a:rPr>
              <a:t>Tracing and Interleaving</a:t>
            </a:r>
            <a:endParaRPr lang="zh-CN" altLang="en-US" dirty="0">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18100B82-FC84-48E3-AB31-2627208E50E7}"/>
              </a:ext>
            </a:extLst>
          </p:cNvPr>
          <p:cNvSpPr/>
          <p:nvPr/>
        </p:nvSpPr>
        <p:spPr bwMode="auto">
          <a:xfrm>
            <a:off x="2899963" y="1904603"/>
            <a:ext cx="7007728" cy="3546237"/>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8" name="直接连接符 7">
            <a:extLst>
              <a:ext uri="{FF2B5EF4-FFF2-40B4-BE49-F238E27FC236}">
                <a16:creationId xmlns:a16="http://schemas.microsoft.com/office/drawing/2014/main" id="{6321A005-6172-4516-BEED-078FC1C984B1}"/>
              </a:ext>
            </a:extLst>
          </p:cNvPr>
          <p:cNvCxnSpPr/>
          <p:nvPr/>
        </p:nvCxnSpPr>
        <p:spPr bwMode="auto">
          <a:xfrm flipV="1">
            <a:off x="4103732" y="1903041"/>
            <a:ext cx="4488" cy="340659"/>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9" name="流程图: 接点 8">
            <a:extLst>
              <a:ext uri="{FF2B5EF4-FFF2-40B4-BE49-F238E27FC236}">
                <a16:creationId xmlns:a16="http://schemas.microsoft.com/office/drawing/2014/main" id="{F931624B-7712-4008-B242-01709958D969}"/>
              </a:ext>
            </a:extLst>
          </p:cNvPr>
          <p:cNvSpPr/>
          <p:nvPr/>
        </p:nvSpPr>
        <p:spPr bwMode="auto">
          <a:xfrm>
            <a:off x="4043961" y="1823412"/>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10" name="直接连接符 9">
            <a:extLst>
              <a:ext uri="{FF2B5EF4-FFF2-40B4-BE49-F238E27FC236}">
                <a16:creationId xmlns:a16="http://schemas.microsoft.com/office/drawing/2014/main" id="{83E250DD-AC44-4E5B-95D6-CCDA58ECC503}"/>
              </a:ext>
            </a:extLst>
          </p:cNvPr>
          <p:cNvCxnSpPr/>
          <p:nvPr/>
        </p:nvCxnSpPr>
        <p:spPr bwMode="auto">
          <a:xfrm flipV="1">
            <a:off x="6284137" y="1899523"/>
            <a:ext cx="4488" cy="340659"/>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11" name="流程图: 接点 10">
            <a:extLst>
              <a:ext uri="{FF2B5EF4-FFF2-40B4-BE49-F238E27FC236}">
                <a16:creationId xmlns:a16="http://schemas.microsoft.com/office/drawing/2014/main" id="{9C4BD593-BEA1-4FB6-95BA-3ADC39E54AAD}"/>
              </a:ext>
            </a:extLst>
          </p:cNvPr>
          <p:cNvSpPr/>
          <p:nvPr/>
        </p:nvSpPr>
        <p:spPr bwMode="auto">
          <a:xfrm>
            <a:off x="6226906" y="1819894"/>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12" name="肘形连接符 69">
            <a:extLst>
              <a:ext uri="{FF2B5EF4-FFF2-40B4-BE49-F238E27FC236}">
                <a16:creationId xmlns:a16="http://schemas.microsoft.com/office/drawing/2014/main" id="{1598B6DD-BE73-4700-B1F6-4D4E37E41151}"/>
              </a:ext>
            </a:extLst>
          </p:cNvPr>
          <p:cNvCxnSpPr>
            <a:cxnSpLocks/>
            <a:stCxn id="22" idx="4"/>
            <a:endCxn id="9" idx="0"/>
          </p:cNvCxnSpPr>
          <p:nvPr/>
        </p:nvCxnSpPr>
        <p:spPr bwMode="auto">
          <a:xfrm rot="5400000" flipH="1" flipV="1">
            <a:off x="2844131" y="766928"/>
            <a:ext cx="210582" cy="2323549"/>
          </a:xfrm>
          <a:prstGeom prst="bentConnector5">
            <a:avLst>
              <a:gd name="adj1" fmla="val -108556"/>
              <a:gd name="adj2" fmla="val -67"/>
              <a:gd name="adj3" fmla="val 208556"/>
            </a:avLst>
          </a:prstGeom>
          <a:solidFill>
            <a:schemeClr val="accent1"/>
          </a:solidFill>
          <a:ln w="28575" cap="flat" cmpd="sng" algn="ctr">
            <a:solidFill>
              <a:schemeClr val="tx1"/>
            </a:solidFill>
            <a:prstDash val="solid"/>
            <a:round/>
            <a:headEnd type="none" w="med" len="med"/>
            <a:tailEnd type="none" w="med" len="med"/>
          </a:ln>
        </p:spPr>
      </p:cxnSp>
      <p:cxnSp>
        <p:nvCxnSpPr>
          <p:cNvPr id="13" name="肘形连接符 74">
            <a:extLst>
              <a:ext uri="{FF2B5EF4-FFF2-40B4-BE49-F238E27FC236}">
                <a16:creationId xmlns:a16="http://schemas.microsoft.com/office/drawing/2014/main" id="{3166BFF1-74C9-4653-8089-6A52EA59043D}"/>
              </a:ext>
            </a:extLst>
          </p:cNvPr>
          <p:cNvCxnSpPr>
            <a:cxnSpLocks/>
            <a:stCxn id="19" idx="0"/>
            <a:endCxn id="11" idx="0"/>
          </p:cNvCxnSpPr>
          <p:nvPr/>
        </p:nvCxnSpPr>
        <p:spPr bwMode="auto">
          <a:xfrm rot="5400000" flipH="1" flipV="1">
            <a:off x="3559910" y="-834708"/>
            <a:ext cx="79629" cy="5388835"/>
          </a:xfrm>
          <a:prstGeom prst="bentConnector3">
            <a:avLst>
              <a:gd name="adj1" fmla="val 662998"/>
            </a:avLst>
          </a:prstGeom>
          <a:solidFill>
            <a:schemeClr val="accent1"/>
          </a:solidFill>
          <a:ln w="28575" cap="flat" cmpd="sng" algn="ctr">
            <a:solidFill>
              <a:schemeClr val="tx1"/>
            </a:solidFill>
            <a:prstDash val="solid"/>
            <a:round/>
            <a:headEnd type="none" w="med" len="med"/>
            <a:tailEnd type="none" w="med" len="med"/>
          </a:ln>
        </p:spPr>
      </p:cxnSp>
      <p:sp>
        <p:nvSpPr>
          <p:cNvPr id="14" name="矩形 13">
            <a:extLst>
              <a:ext uri="{FF2B5EF4-FFF2-40B4-BE49-F238E27FC236}">
                <a16:creationId xmlns:a16="http://schemas.microsoft.com/office/drawing/2014/main" id="{E1CDC366-A2D0-478C-9111-A08CF6733BE9}"/>
              </a:ext>
            </a:extLst>
          </p:cNvPr>
          <p:cNvSpPr/>
          <p:nvPr/>
        </p:nvSpPr>
        <p:spPr bwMode="auto">
          <a:xfrm>
            <a:off x="184938" y="1968404"/>
            <a:ext cx="2329017" cy="3286518"/>
          </a:xfrm>
          <a:prstGeom prst="rect">
            <a:avLst/>
          </a:prstGeom>
          <a:solidFill>
            <a:schemeClr val="accent5"/>
          </a:solidFill>
          <a:ln w="9525" cap="flat" cmpd="sng" algn="ctr">
            <a:solidFill>
              <a:schemeClr val="accent5"/>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5" name="矩形 14">
            <a:extLst>
              <a:ext uri="{FF2B5EF4-FFF2-40B4-BE49-F238E27FC236}">
                <a16:creationId xmlns:a16="http://schemas.microsoft.com/office/drawing/2014/main" id="{438C3225-9BAB-40D1-95EE-5388573725B7}"/>
              </a:ext>
            </a:extLst>
          </p:cNvPr>
          <p:cNvSpPr/>
          <p:nvPr/>
        </p:nvSpPr>
        <p:spPr bwMode="auto">
          <a:xfrm>
            <a:off x="458792" y="2344220"/>
            <a:ext cx="1792403" cy="2602925"/>
          </a:xfrm>
          <a:prstGeom prst="rect">
            <a:avLst/>
          </a:prstGeom>
          <a:solidFill>
            <a:srgbClr val="EEECE1"/>
          </a:solidFill>
          <a:ln w="9525"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17" name="直接连接符 16">
            <a:extLst>
              <a:ext uri="{FF2B5EF4-FFF2-40B4-BE49-F238E27FC236}">
                <a16:creationId xmlns:a16="http://schemas.microsoft.com/office/drawing/2014/main" id="{60FC25CA-66AE-4051-8B4A-50A4E168DC72}"/>
              </a:ext>
            </a:extLst>
          </p:cNvPr>
          <p:cNvCxnSpPr/>
          <p:nvPr/>
        </p:nvCxnSpPr>
        <p:spPr bwMode="auto">
          <a:xfrm flipV="1">
            <a:off x="899452" y="1973990"/>
            <a:ext cx="4488" cy="340659"/>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8" name="直接连接符 17">
            <a:extLst>
              <a:ext uri="{FF2B5EF4-FFF2-40B4-BE49-F238E27FC236}">
                <a16:creationId xmlns:a16="http://schemas.microsoft.com/office/drawing/2014/main" id="{21E80ECC-AAD9-4766-9F49-536B4F9ABC01}"/>
              </a:ext>
            </a:extLst>
          </p:cNvPr>
          <p:cNvCxnSpPr/>
          <p:nvPr/>
        </p:nvCxnSpPr>
        <p:spPr bwMode="auto">
          <a:xfrm flipV="1">
            <a:off x="1785263" y="1979152"/>
            <a:ext cx="4488" cy="340659"/>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19" name="流程图: 接点 18">
            <a:extLst>
              <a:ext uri="{FF2B5EF4-FFF2-40B4-BE49-F238E27FC236}">
                <a16:creationId xmlns:a16="http://schemas.microsoft.com/office/drawing/2014/main" id="{80AE36B4-90F7-48A8-9AA6-1C8E373C27E4}"/>
              </a:ext>
            </a:extLst>
          </p:cNvPr>
          <p:cNvSpPr/>
          <p:nvPr/>
        </p:nvSpPr>
        <p:spPr bwMode="auto">
          <a:xfrm>
            <a:off x="838071" y="1899523"/>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0" name="流程图: 接点 19">
            <a:extLst>
              <a:ext uri="{FF2B5EF4-FFF2-40B4-BE49-F238E27FC236}">
                <a16:creationId xmlns:a16="http://schemas.microsoft.com/office/drawing/2014/main" id="{4E111A3A-C1B1-4C67-99FB-58E0A406D91C}"/>
              </a:ext>
            </a:extLst>
          </p:cNvPr>
          <p:cNvSpPr/>
          <p:nvPr/>
        </p:nvSpPr>
        <p:spPr bwMode="auto">
          <a:xfrm>
            <a:off x="828396" y="2271184"/>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1" name="流程图: 接点 20">
            <a:extLst>
              <a:ext uri="{FF2B5EF4-FFF2-40B4-BE49-F238E27FC236}">
                <a16:creationId xmlns:a16="http://schemas.microsoft.com/office/drawing/2014/main" id="{26023FEA-1D58-4622-9780-B1CC5644EAD4}"/>
              </a:ext>
            </a:extLst>
          </p:cNvPr>
          <p:cNvSpPr/>
          <p:nvPr/>
        </p:nvSpPr>
        <p:spPr bwMode="auto">
          <a:xfrm>
            <a:off x="1713432" y="2280986"/>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2" name="流程图: 接点 21">
            <a:extLst>
              <a:ext uri="{FF2B5EF4-FFF2-40B4-BE49-F238E27FC236}">
                <a16:creationId xmlns:a16="http://schemas.microsoft.com/office/drawing/2014/main" id="{77C5021A-087B-472B-8F1F-B0E24B6DC75F}"/>
              </a:ext>
            </a:extLst>
          </p:cNvPr>
          <p:cNvSpPr/>
          <p:nvPr/>
        </p:nvSpPr>
        <p:spPr bwMode="auto">
          <a:xfrm>
            <a:off x="1720412" y="1899523"/>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3" name="矩形 22">
            <a:extLst>
              <a:ext uri="{FF2B5EF4-FFF2-40B4-BE49-F238E27FC236}">
                <a16:creationId xmlns:a16="http://schemas.microsoft.com/office/drawing/2014/main" id="{B9C31C4E-7BA8-4D85-BCD5-A4CDE0C590D0}"/>
              </a:ext>
            </a:extLst>
          </p:cNvPr>
          <p:cNvSpPr/>
          <p:nvPr/>
        </p:nvSpPr>
        <p:spPr bwMode="auto">
          <a:xfrm>
            <a:off x="3019866" y="2294865"/>
            <a:ext cx="2149013" cy="2059680"/>
          </a:xfrm>
          <a:prstGeom prst="rect">
            <a:avLst/>
          </a:prstGeom>
          <a:solidFill>
            <a:srgbClr val="EEECE1"/>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600" b="1" i="0" u="none" strike="noStrike" kern="1200" cap="none" spc="0" normalizeH="0" baseline="0" noProof="0" dirty="0">
              <a:ln>
                <a:noFill/>
              </a:ln>
              <a:solidFill>
                <a:srgbClr val="4BACC6"/>
              </a:solidFill>
              <a:effectLst/>
              <a:uLnTx/>
              <a:uFillTx/>
              <a:latin typeface="Arial" panose="020B0604020202020204" pitchFamily="34" charset="0"/>
              <a:ea typeface="宋体" panose="02010600030101010101" pitchFamily="2" charset="-122"/>
              <a:cs typeface="+mn-cs"/>
            </a:endParaRPr>
          </a:p>
        </p:txBody>
      </p:sp>
      <p:sp>
        <p:nvSpPr>
          <p:cNvPr id="25" name="矩形 24">
            <a:extLst>
              <a:ext uri="{FF2B5EF4-FFF2-40B4-BE49-F238E27FC236}">
                <a16:creationId xmlns:a16="http://schemas.microsoft.com/office/drawing/2014/main" id="{A6ED432D-039C-49B6-A41E-D11B47CB4635}"/>
              </a:ext>
            </a:extLst>
          </p:cNvPr>
          <p:cNvSpPr/>
          <p:nvPr/>
        </p:nvSpPr>
        <p:spPr bwMode="auto">
          <a:xfrm>
            <a:off x="5422727" y="2293049"/>
            <a:ext cx="1618153" cy="2061496"/>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7" name="矩形 26">
            <a:extLst>
              <a:ext uri="{FF2B5EF4-FFF2-40B4-BE49-F238E27FC236}">
                <a16:creationId xmlns:a16="http://schemas.microsoft.com/office/drawing/2014/main" id="{5EBE633D-5E0A-4C55-8347-96C68E086BB6}"/>
              </a:ext>
            </a:extLst>
          </p:cNvPr>
          <p:cNvSpPr/>
          <p:nvPr/>
        </p:nvSpPr>
        <p:spPr bwMode="auto">
          <a:xfrm>
            <a:off x="7285488" y="2293050"/>
            <a:ext cx="2518912" cy="2080822"/>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6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8" name="流程图: 接点 27">
            <a:extLst>
              <a:ext uri="{FF2B5EF4-FFF2-40B4-BE49-F238E27FC236}">
                <a16:creationId xmlns:a16="http://schemas.microsoft.com/office/drawing/2014/main" id="{23A0C807-39A9-43BE-8F40-C0E2D4E15FB3}"/>
              </a:ext>
            </a:extLst>
          </p:cNvPr>
          <p:cNvSpPr/>
          <p:nvPr/>
        </p:nvSpPr>
        <p:spPr bwMode="auto">
          <a:xfrm>
            <a:off x="9082248" y="4324110"/>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0" name="流程图: 接点 29">
            <a:extLst>
              <a:ext uri="{FF2B5EF4-FFF2-40B4-BE49-F238E27FC236}">
                <a16:creationId xmlns:a16="http://schemas.microsoft.com/office/drawing/2014/main" id="{1B0ABCEA-9883-4F52-ACFF-6EA6D01FA36A}"/>
              </a:ext>
            </a:extLst>
          </p:cNvPr>
          <p:cNvSpPr/>
          <p:nvPr/>
        </p:nvSpPr>
        <p:spPr bwMode="auto">
          <a:xfrm>
            <a:off x="6211069" y="2244613"/>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 name="流程图: 接点 32">
            <a:extLst>
              <a:ext uri="{FF2B5EF4-FFF2-40B4-BE49-F238E27FC236}">
                <a16:creationId xmlns:a16="http://schemas.microsoft.com/office/drawing/2014/main" id="{7281E08A-E1D8-439E-AAB8-6E73267EA853}"/>
              </a:ext>
            </a:extLst>
          </p:cNvPr>
          <p:cNvSpPr/>
          <p:nvPr/>
        </p:nvSpPr>
        <p:spPr bwMode="auto">
          <a:xfrm>
            <a:off x="4051451" y="4311260"/>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4" name="流程图: 接点 33">
            <a:extLst>
              <a:ext uri="{FF2B5EF4-FFF2-40B4-BE49-F238E27FC236}">
                <a16:creationId xmlns:a16="http://schemas.microsoft.com/office/drawing/2014/main" id="{232149DA-6A1C-4F46-9366-C1DF53DF7812}"/>
              </a:ext>
            </a:extLst>
          </p:cNvPr>
          <p:cNvSpPr/>
          <p:nvPr/>
        </p:nvSpPr>
        <p:spPr bwMode="auto">
          <a:xfrm>
            <a:off x="6219145" y="4292030"/>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35" name="肘形连接符 58">
            <a:extLst>
              <a:ext uri="{FF2B5EF4-FFF2-40B4-BE49-F238E27FC236}">
                <a16:creationId xmlns:a16="http://schemas.microsoft.com/office/drawing/2014/main" id="{FEE06770-15F6-46EE-8420-2619802A584D}"/>
              </a:ext>
            </a:extLst>
          </p:cNvPr>
          <p:cNvCxnSpPr>
            <a:stCxn id="33" idx="4"/>
            <a:endCxn id="28" idx="4"/>
          </p:cNvCxnSpPr>
          <p:nvPr/>
        </p:nvCxnSpPr>
        <p:spPr bwMode="auto">
          <a:xfrm rot="16200000" flipH="1">
            <a:off x="6627660" y="1936757"/>
            <a:ext cx="12850" cy="5030797"/>
          </a:xfrm>
          <a:prstGeom prst="bentConnector3">
            <a:avLst>
              <a:gd name="adj1" fmla="val 1878988"/>
            </a:avLst>
          </a:prstGeom>
          <a:solidFill>
            <a:schemeClr val="accent1"/>
          </a:solidFill>
          <a:ln w="28575" cap="flat" cmpd="sng" algn="ctr">
            <a:solidFill>
              <a:schemeClr val="tx1"/>
            </a:solidFill>
            <a:prstDash val="solid"/>
            <a:round/>
            <a:headEnd type="none" w="med" len="med"/>
            <a:tailEnd type="none" w="med" len="med"/>
          </a:ln>
        </p:spPr>
      </p:cxnSp>
      <p:cxnSp>
        <p:nvCxnSpPr>
          <p:cNvPr id="36" name="直接连接符 35">
            <a:extLst>
              <a:ext uri="{FF2B5EF4-FFF2-40B4-BE49-F238E27FC236}">
                <a16:creationId xmlns:a16="http://schemas.microsoft.com/office/drawing/2014/main" id="{BFA55CAF-DD26-4451-B739-4791855D7F10}"/>
              </a:ext>
            </a:extLst>
          </p:cNvPr>
          <p:cNvCxnSpPr>
            <a:stCxn id="37" idx="0"/>
            <a:endCxn id="38" idx="4"/>
          </p:cNvCxnSpPr>
          <p:nvPr/>
        </p:nvCxnSpPr>
        <p:spPr bwMode="auto">
          <a:xfrm flipV="1">
            <a:off x="9082248" y="1958730"/>
            <a:ext cx="2740" cy="249611"/>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37" name="流程图: 接点 36">
            <a:extLst>
              <a:ext uri="{FF2B5EF4-FFF2-40B4-BE49-F238E27FC236}">
                <a16:creationId xmlns:a16="http://schemas.microsoft.com/office/drawing/2014/main" id="{50641163-F160-4294-859C-6D1E909D7AAA}"/>
              </a:ext>
            </a:extLst>
          </p:cNvPr>
          <p:cNvSpPr/>
          <p:nvPr/>
        </p:nvSpPr>
        <p:spPr bwMode="auto">
          <a:xfrm>
            <a:off x="9015012" y="2208341"/>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8" name="流程图: 接点 37">
            <a:extLst>
              <a:ext uri="{FF2B5EF4-FFF2-40B4-BE49-F238E27FC236}">
                <a16:creationId xmlns:a16="http://schemas.microsoft.com/office/drawing/2014/main" id="{228013EA-C936-4381-92DF-7F7ABA9A9FFD}"/>
              </a:ext>
            </a:extLst>
          </p:cNvPr>
          <p:cNvSpPr/>
          <p:nvPr/>
        </p:nvSpPr>
        <p:spPr bwMode="auto">
          <a:xfrm>
            <a:off x="9017752" y="1824259"/>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9" name="流程图: 接点 38">
            <a:extLst>
              <a:ext uri="{FF2B5EF4-FFF2-40B4-BE49-F238E27FC236}">
                <a16:creationId xmlns:a16="http://schemas.microsoft.com/office/drawing/2014/main" id="{62F8712F-74B2-4D08-AEF7-735892B56DD9}"/>
              </a:ext>
            </a:extLst>
          </p:cNvPr>
          <p:cNvSpPr/>
          <p:nvPr/>
        </p:nvSpPr>
        <p:spPr bwMode="auto">
          <a:xfrm>
            <a:off x="778513" y="4883043"/>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3" name="矩形 42">
            <a:extLst>
              <a:ext uri="{FF2B5EF4-FFF2-40B4-BE49-F238E27FC236}">
                <a16:creationId xmlns:a16="http://schemas.microsoft.com/office/drawing/2014/main" id="{DF49DD43-E897-466C-AF8E-F00E61BD717D}"/>
              </a:ext>
            </a:extLst>
          </p:cNvPr>
          <p:cNvSpPr/>
          <p:nvPr/>
        </p:nvSpPr>
        <p:spPr bwMode="auto">
          <a:xfrm>
            <a:off x="3097763" y="2841287"/>
            <a:ext cx="615974" cy="391636"/>
          </a:xfrm>
          <a:prstGeom prst="rect">
            <a:avLst/>
          </a:prstGeom>
          <a:solidFill>
            <a:schemeClr val="accent3"/>
          </a:solidFill>
          <a:ln w="9525" cap="flat" cmpd="sng" algn="ctr">
            <a:solidFill>
              <a:schemeClr val="accent3"/>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9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4" name="矩形 43">
            <a:extLst>
              <a:ext uri="{FF2B5EF4-FFF2-40B4-BE49-F238E27FC236}">
                <a16:creationId xmlns:a16="http://schemas.microsoft.com/office/drawing/2014/main" id="{2000C4DD-7D10-4C8A-8C3C-BF2A0C5536D1}"/>
              </a:ext>
            </a:extLst>
          </p:cNvPr>
          <p:cNvSpPr/>
          <p:nvPr/>
        </p:nvSpPr>
        <p:spPr bwMode="auto">
          <a:xfrm>
            <a:off x="3778399" y="2841287"/>
            <a:ext cx="631041" cy="391636"/>
          </a:xfrm>
          <a:prstGeom prst="rect">
            <a:avLst/>
          </a:prstGeom>
          <a:solidFill>
            <a:schemeClr val="accent3"/>
          </a:solidFill>
          <a:ln w="9525" cap="flat" cmpd="sng" algn="ctr">
            <a:solidFill>
              <a:schemeClr val="accent3"/>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9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5" name="矩形 44">
            <a:extLst>
              <a:ext uri="{FF2B5EF4-FFF2-40B4-BE49-F238E27FC236}">
                <a16:creationId xmlns:a16="http://schemas.microsoft.com/office/drawing/2014/main" id="{0B853CD4-D341-40F1-928E-1334CDAB83C2}"/>
              </a:ext>
            </a:extLst>
          </p:cNvPr>
          <p:cNvSpPr/>
          <p:nvPr/>
        </p:nvSpPr>
        <p:spPr bwMode="auto">
          <a:xfrm>
            <a:off x="4471060" y="2834030"/>
            <a:ext cx="623508" cy="391636"/>
          </a:xfrm>
          <a:prstGeom prst="rect">
            <a:avLst/>
          </a:prstGeom>
          <a:solidFill>
            <a:schemeClr val="accent3"/>
          </a:solidFill>
          <a:ln w="9525" cap="flat" cmpd="sng" algn="ctr">
            <a:solidFill>
              <a:schemeClr val="accent3"/>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9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6" name="矩形 45">
            <a:extLst>
              <a:ext uri="{FF2B5EF4-FFF2-40B4-BE49-F238E27FC236}">
                <a16:creationId xmlns:a16="http://schemas.microsoft.com/office/drawing/2014/main" id="{0B200A6B-1F26-4417-B24C-1BE3DE1ECB0A}"/>
              </a:ext>
            </a:extLst>
          </p:cNvPr>
          <p:cNvSpPr/>
          <p:nvPr/>
        </p:nvSpPr>
        <p:spPr bwMode="auto">
          <a:xfrm>
            <a:off x="3095934" y="3510252"/>
            <a:ext cx="1999305" cy="431828"/>
          </a:xfrm>
          <a:prstGeom prst="rect">
            <a:avLst/>
          </a:prstGeom>
          <a:solidFill>
            <a:schemeClr val="accent3"/>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0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47" name="肘形连接符 13">
            <a:extLst>
              <a:ext uri="{FF2B5EF4-FFF2-40B4-BE49-F238E27FC236}">
                <a16:creationId xmlns:a16="http://schemas.microsoft.com/office/drawing/2014/main" id="{20C98351-6A75-434B-806F-A8D0AAFE78A9}"/>
              </a:ext>
            </a:extLst>
          </p:cNvPr>
          <p:cNvCxnSpPr>
            <a:cxnSpLocks/>
            <a:stCxn id="50" idx="0"/>
            <a:endCxn id="43" idx="0"/>
          </p:cNvCxnSpPr>
          <p:nvPr/>
        </p:nvCxnSpPr>
        <p:spPr bwMode="auto">
          <a:xfrm rot="16200000" flipH="1" flipV="1">
            <a:off x="3443117" y="2188446"/>
            <a:ext cx="615473" cy="690207"/>
          </a:xfrm>
          <a:prstGeom prst="bentConnector3">
            <a:avLst>
              <a:gd name="adj1" fmla="val 61078"/>
            </a:avLst>
          </a:prstGeom>
          <a:solidFill>
            <a:schemeClr val="accent1"/>
          </a:solidFill>
          <a:ln w="28575" cap="flat" cmpd="sng" algn="ctr">
            <a:solidFill>
              <a:schemeClr val="tx1"/>
            </a:solidFill>
            <a:prstDash val="solid"/>
            <a:round/>
            <a:headEnd type="none" w="med" len="med"/>
            <a:tailEnd type="none" w="med" len="med"/>
          </a:ln>
        </p:spPr>
      </p:cxnSp>
      <p:cxnSp>
        <p:nvCxnSpPr>
          <p:cNvPr id="48" name="直接连接符 47">
            <a:extLst>
              <a:ext uri="{FF2B5EF4-FFF2-40B4-BE49-F238E27FC236}">
                <a16:creationId xmlns:a16="http://schemas.microsoft.com/office/drawing/2014/main" id="{68C47969-6563-4400-9A33-03428FB9194D}"/>
              </a:ext>
            </a:extLst>
          </p:cNvPr>
          <p:cNvCxnSpPr>
            <a:cxnSpLocks/>
            <a:stCxn id="50" idx="0"/>
            <a:endCxn id="44" idx="0"/>
          </p:cNvCxnSpPr>
          <p:nvPr/>
        </p:nvCxnSpPr>
        <p:spPr bwMode="auto">
          <a:xfrm flipH="1">
            <a:off x="4093920" y="2225814"/>
            <a:ext cx="2037" cy="615473"/>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49" name="肘形连接符 19">
            <a:extLst>
              <a:ext uri="{FF2B5EF4-FFF2-40B4-BE49-F238E27FC236}">
                <a16:creationId xmlns:a16="http://schemas.microsoft.com/office/drawing/2014/main" id="{1A26CBE4-EF6E-4CF2-888F-1AE2A7615C95}"/>
              </a:ext>
            </a:extLst>
          </p:cNvPr>
          <p:cNvCxnSpPr>
            <a:cxnSpLocks/>
            <a:stCxn id="50" idx="4"/>
            <a:endCxn id="45" idx="0"/>
          </p:cNvCxnSpPr>
          <p:nvPr/>
        </p:nvCxnSpPr>
        <p:spPr bwMode="auto">
          <a:xfrm rot="16200000" flipH="1">
            <a:off x="4202513" y="2253728"/>
            <a:ext cx="473745" cy="686857"/>
          </a:xfrm>
          <a:prstGeom prst="bentConnector3">
            <a:avLst>
              <a:gd name="adj1" fmla="val 50000"/>
            </a:avLst>
          </a:prstGeom>
          <a:solidFill>
            <a:schemeClr val="accent1"/>
          </a:solidFill>
          <a:ln w="28575" cap="flat" cmpd="sng" algn="ctr">
            <a:solidFill>
              <a:schemeClr val="tx1"/>
            </a:solidFill>
            <a:prstDash val="solid"/>
            <a:round/>
            <a:headEnd type="none" w="med" len="med"/>
            <a:tailEnd type="none" w="med" len="med"/>
          </a:ln>
        </p:spPr>
      </p:cxnSp>
      <p:sp>
        <p:nvSpPr>
          <p:cNvPr id="50" name="流程图: 接点 49">
            <a:extLst>
              <a:ext uri="{FF2B5EF4-FFF2-40B4-BE49-F238E27FC236}">
                <a16:creationId xmlns:a16="http://schemas.microsoft.com/office/drawing/2014/main" id="{1824A727-6AA2-43E4-8DAB-1B5B3E363444}"/>
              </a:ext>
            </a:extLst>
          </p:cNvPr>
          <p:cNvSpPr/>
          <p:nvPr/>
        </p:nvSpPr>
        <p:spPr bwMode="auto">
          <a:xfrm>
            <a:off x="4028721" y="2225814"/>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1" name="流程图: 接点 50">
            <a:extLst>
              <a:ext uri="{FF2B5EF4-FFF2-40B4-BE49-F238E27FC236}">
                <a16:creationId xmlns:a16="http://schemas.microsoft.com/office/drawing/2014/main" id="{DB8F76D3-55C7-4F2F-BF8C-8CD593A589DD}"/>
              </a:ext>
            </a:extLst>
          </p:cNvPr>
          <p:cNvSpPr/>
          <p:nvPr/>
        </p:nvSpPr>
        <p:spPr bwMode="auto">
          <a:xfrm>
            <a:off x="3338513" y="2795118"/>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2" name="流程图: 接点 51">
            <a:extLst>
              <a:ext uri="{FF2B5EF4-FFF2-40B4-BE49-F238E27FC236}">
                <a16:creationId xmlns:a16="http://schemas.microsoft.com/office/drawing/2014/main" id="{3ABF823C-C9F3-4B02-8048-C1FF096BE8D9}"/>
              </a:ext>
            </a:extLst>
          </p:cNvPr>
          <p:cNvSpPr/>
          <p:nvPr/>
        </p:nvSpPr>
        <p:spPr bwMode="auto">
          <a:xfrm>
            <a:off x="4028006" y="2777679"/>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3" name="流程图: 接点 52">
            <a:extLst>
              <a:ext uri="{FF2B5EF4-FFF2-40B4-BE49-F238E27FC236}">
                <a16:creationId xmlns:a16="http://schemas.microsoft.com/office/drawing/2014/main" id="{E9F6BE5B-DE09-4260-A8D6-E4E6CF6EA65B}"/>
              </a:ext>
            </a:extLst>
          </p:cNvPr>
          <p:cNvSpPr/>
          <p:nvPr/>
        </p:nvSpPr>
        <p:spPr bwMode="auto">
          <a:xfrm>
            <a:off x="4709962" y="2788186"/>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4" name="流程图: 接点 53">
            <a:extLst>
              <a:ext uri="{FF2B5EF4-FFF2-40B4-BE49-F238E27FC236}">
                <a16:creationId xmlns:a16="http://schemas.microsoft.com/office/drawing/2014/main" id="{0912D63A-B1D3-410C-8DB1-FDE5FD89514B}"/>
              </a:ext>
            </a:extLst>
          </p:cNvPr>
          <p:cNvSpPr/>
          <p:nvPr/>
        </p:nvSpPr>
        <p:spPr bwMode="auto">
          <a:xfrm>
            <a:off x="4036496" y="3466748"/>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5" name="流程图: 接点 54">
            <a:extLst>
              <a:ext uri="{FF2B5EF4-FFF2-40B4-BE49-F238E27FC236}">
                <a16:creationId xmlns:a16="http://schemas.microsoft.com/office/drawing/2014/main" id="{72A08393-9C19-4B86-ACD2-80F04DE35DFD}"/>
              </a:ext>
            </a:extLst>
          </p:cNvPr>
          <p:cNvSpPr/>
          <p:nvPr/>
        </p:nvSpPr>
        <p:spPr bwMode="auto">
          <a:xfrm>
            <a:off x="3324532" y="3153238"/>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6" name="流程图: 接点 55">
            <a:extLst>
              <a:ext uri="{FF2B5EF4-FFF2-40B4-BE49-F238E27FC236}">
                <a16:creationId xmlns:a16="http://schemas.microsoft.com/office/drawing/2014/main" id="{1EFAFFFD-E91C-4169-8496-49F8429D5E22}"/>
              </a:ext>
            </a:extLst>
          </p:cNvPr>
          <p:cNvSpPr/>
          <p:nvPr/>
        </p:nvSpPr>
        <p:spPr bwMode="auto">
          <a:xfrm>
            <a:off x="4036496" y="3159942"/>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7" name="流程图: 接点 56">
            <a:extLst>
              <a:ext uri="{FF2B5EF4-FFF2-40B4-BE49-F238E27FC236}">
                <a16:creationId xmlns:a16="http://schemas.microsoft.com/office/drawing/2014/main" id="{6CC0A378-03D5-413B-9BEA-6FF959A02712}"/>
              </a:ext>
            </a:extLst>
          </p:cNvPr>
          <p:cNvSpPr/>
          <p:nvPr/>
        </p:nvSpPr>
        <p:spPr bwMode="auto">
          <a:xfrm>
            <a:off x="4709369" y="3145200"/>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58" name="直接连接符 57">
            <a:extLst>
              <a:ext uri="{FF2B5EF4-FFF2-40B4-BE49-F238E27FC236}">
                <a16:creationId xmlns:a16="http://schemas.microsoft.com/office/drawing/2014/main" id="{51E521CD-AA0C-4C1D-B4F8-5CCFAEE24676}"/>
              </a:ext>
            </a:extLst>
          </p:cNvPr>
          <p:cNvCxnSpPr>
            <a:cxnSpLocks/>
            <a:stCxn id="54" idx="0"/>
            <a:endCxn id="56" idx="4"/>
          </p:cNvCxnSpPr>
          <p:nvPr/>
        </p:nvCxnSpPr>
        <p:spPr bwMode="auto">
          <a:xfrm flipV="1">
            <a:off x="4103732" y="3294413"/>
            <a:ext cx="0" cy="172335"/>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59" name="肘形连接符 99">
            <a:extLst>
              <a:ext uri="{FF2B5EF4-FFF2-40B4-BE49-F238E27FC236}">
                <a16:creationId xmlns:a16="http://schemas.microsoft.com/office/drawing/2014/main" id="{A412EEBD-4F9F-46B9-B6D4-0705A18E883B}"/>
              </a:ext>
            </a:extLst>
          </p:cNvPr>
          <p:cNvCxnSpPr>
            <a:cxnSpLocks/>
            <a:stCxn id="34" idx="4"/>
            <a:endCxn id="64" idx="4"/>
          </p:cNvCxnSpPr>
          <p:nvPr/>
        </p:nvCxnSpPr>
        <p:spPr bwMode="auto">
          <a:xfrm rot="16200000" flipH="1">
            <a:off x="7021714" y="3691167"/>
            <a:ext cx="34236" cy="1504903"/>
          </a:xfrm>
          <a:prstGeom prst="bentConnector3">
            <a:avLst>
              <a:gd name="adj1" fmla="val 456116"/>
            </a:avLst>
          </a:prstGeom>
          <a:solidFill>
            <a:schemeClr val="accent1"/>
          </a:solidFill>
          <a:ln w="28575" cap="flat" cmpd="sng" algn="ctr">
            <a:solidFill>
              <a:schemeClr val="tx1"/>
            </a:solidFill>
            <a:prstDash val="solid"/>
            <a:round/>
            <a:headEnd type="none" w="med" len="med"/>
            <a:tailEnd type="none" w="med" len="med"/>
          </a:ln>
        </p:spPr>
      </p:cxnSp>
      <p:cxnSp>
        <p:nvCxnSpPr>
          <p:cNvPr id="60" name="肘形连接符 152">
            <a:extLst>
              <a:ext uri="{FF2B5EF4-FFF2-40B4-BE49-F238E27FC236}">
                <a16:creationId xmlns:a16="http://schemas.microsoft.com/office/drawing/2014/main" id="{CA60E11A-0228-4626-9C15-3A1F5A5BABA1}"/>
              </a:ext>
            </a:extLst>
          </p:cNvPr>
          <p:cNvCxnSpPr>
            <a:cxnSpLocks/>
            <a:stCxn id="55" idx="4"/>
          </p:cNvCxnSpPr>
          <p:nvPr/>
        </p:nvCxnSpPr>
        <p:spPr bwMode="auto">
          <a:xfrm rot="16200000" flipH="1">
            <a:off x="3689978" y="2989499"/>
            <a:ext cx="105734" cy="702154"/>
          </a:xfrm>
          <a:prstGeom prst="bentConnector2">
            <a:avLst/>
          </a:prstGeom>
          <a:solidFill>
            <a:schemeClr val="accent1"/>
          </a:solidFill>
          <a:ln w="28575" cap="flat" cmpd="sng" algn="ctr">
            <a:solidFill>
              <a:schemeClr val="tx1"/>
            </a:solidFill>
            <a:prstDash val="solid"/>
            <a:round/>
            <a:headEnd type="none" w="med" len="med"/>
            <a:tailEnd type="none" w="med" len="med"/>
          </a:ln>
        </p:spPr>
      </p:cxnSp>
      <p:cxnSp>
        <p:nvCxnSpPr>
          <p:cNvPr id="61" name="肘形连接符 157">
            <a:extLst>
              <a:ext uri="{FF2B5EF4-FFF2-40B4-BE49-F238E27FC236}">
                <a16:creationId xmlns:a16="http://schemas.microsoft.com/office/drawing/2014/main" id="{598AA7A2-79F8-4736-B4F3-3CFB985CBCD4}"/>
              </a:ext>
            </a:extLst>
          </p:cNvPr>
          <p:cNvCxnSpPr>
            <a:cxnSpLocks/>
            <a:stCxn id="57" idx="4"/>
          </p:cNvCxnSpPr>
          <p:nvPr/>
        </p:nvCxnSpPr>
        <p:spPr bwMode="auto">
          <a:xfrm rot="5400000">
            <a:off x="4390760" y="3007598"/>
            <a:ext cx="113773" cy="657919"/>
          </a:xfrm>
          <a:prstGeom prst="bentConnector2">
            <a:avLst/>
          </a:prstGeom>
          <a:solidFill>
            <a:schemeClr val="accent1"/>
          </a:solidFill>
          <a:ln w="28575" cap="flat" cmpd="sng" algn="ctr">
            <a:solidFill>
              <a:schemeClr val="tx1"/>
            </a:solidFill>
            <a:prstDash val="solid"/>
            <a:round/>
            <a:headEnd type="none" w="med" len="med"/>
            <a:tailEnd type="none" w="med" len="med"/>
          </a:ln>
        </p:spPr>
      </p:cxnSp>
      <p:cxnSp>
        <p:nvCxnSpPr>
          <p:cNvPr id="62" name="直接连接符 61">
            <a:extLst>
              <a:ext uri="{FF2B5EF4-FFF2-40B4-BE49-F238E27FC236}">
                <a16:creationId xmlns:a16="http://schemas.microsoft.com/office/drawing/2014/main" id="{7B2EB521-AEDB-481B-A083-1159287D98F4}"/>
              </a:ext>
            </a:extLst>
          </p:cNvPr>
          <p:cNvCxnSpPr>
            <a:stCxn id="73" idx="0"/>
            <a:endCxn id="70" idx="4"/>
          </p:cNvCxnSpPr>
          <p:nvPr/>
        </p:nvCxnSpPr>
        <p:spPr bwMode="auto">
          <a:xfrm flipV="1">
            <a:off x="8300414" y="3287709"/>
            <a:ext cx="0" cy="111529"/>
          </a:xfrm>
          <a:prstGeom prst="line">
            <a:avLst/>
          </a:prstGeom>
          <a:solidFill>
            <a:schemeClr val="accent1"/>
          </a:solidFill>
          <a:ln w="28575" cap="flat" cmpd="sng" algn="ctr">
            <a:solidFill>
              <a:srgbClr val="FF0000"/>
            </a:solidFill>
            <a:prstDash val="solid"/>
            <a:round/>
            <a:headEnd type="none" w="med" len="med"/>
            <a:tailEnd type="none" w="med" len="med"/>
          </a:ln>
        </p:spPr>
      </p:cxnSp>
      <p:cxnSp>
        <p:nvCxnSpPr>
          <p:cNvPr id="63" name="连接符: 肘形 62">
            <a:extLst>
              <a:ext uri="{FF2B5EF4-FFF2-40B4-BE49-F238E27FC236}">
                <a16:creationId xmlns:a16="http://schemas.microsoft.com/office/drawing/2014/main" id="{C158981A-54D4-454B-BE86-747BDAEDD3A4}"/>
              </a:ext>
            </a:extLst>
          </p:cNvPr>
          <p:cNvCxnSpPr>
            <a:cxnSpLocks/>
          </p:cNvCxnSpPr>
          <p:nvPr/>
        </p:nvCxnSpPr>
        <p:spPr bwMode="auto">
          <a:xfrm rot="16200000" flipV="1">
            <a:off x="8716418" y="2917952"/>
            <a:ext cx="64060" cy="896070"/>
          </a:xfrm>
          <a:prstGeom prst="bentConnector2">
            <a:avLst/>
          </a:prstGeom>
          <a:solidFill>
            <a:schemeClr val="accent1"/>
          </a:solidFill>
          <a:ln w="28575" cap="flat" cmpd="sng" algn="ctr">
            <a:solidFill>
              <a:srgbClr val="FF0000"/>
            </a:solidFill>
            <a:prstDash val="solid"/>
            <a:round/>
            <a:headEnd type="none" w="med" len="med"/>
            <a:tailEnd type="none" w="med" len="med"/>
          </a:ln>
        </p:spPr>
      </p:cxnSp>
      <p:sp>
        <p:nvSpPr>
          <p:cNvPr id="64" name="流程图: 接点 63">
            <a:extLst>
              <a:ext uri="{FF2B5EF4-FFF2-40B4-BE49-F238E27FC236}">
                <a16:creationId xmlns:a16="http://schemas.microsoft.com/office/drawing/2014/main" id="{BF1FCCB7-64DF-404B-B9E8-63D1EF02F270}"/>
              </a:ext>
            </a:extLst>
          </p:cNvPr>
          <p:cNvSpPr/>
          <p:nvPr/>
        </p:nvSpPr>
        <p:spPr bwMode="auto">
          <a:xfrm>
            <a:off x="7724048" y="4326266"/>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65" name="连接符: 肘形 64">
            <a:extLst>
              <a:ext uri="{FF2B5EF4-FFF2-40B4-BE49-F238E27FC236}">
                <a16:creationId xmlns:a16="http://schemas.microsoft.com/office/drawing/2014/main" id="{7152C6F1-5217-491C-A38C-94C8277C3270}"/>
              </a:ext>
            </a:extLst>
          </p:cNvPr>
          <p:cNvCxnSpPr>
            <a:stCxn id="64" idx="0"/>
            <a:endCxn id="72" idx="4"/>
          </p:cNvCxnSpPr>
          <p:nvPr/>
        </p:nvCxnSpPr>
        <p:spPr bwMode="auto">
          <a:xfrm rot="5400000" flipH="1" flipV="1">
            <a:off x="7840664" y="3865174"/>
            <a:ext cx="411713" cy="510473"/>
          </a:xfrm>
          <a:prstGeom prst="bentConnector3">
            <a:avLst>
              <a:gd name="adj1" fmla="val 65495"/>
            </a:avLst>
          </a:prstGeom>
          <a:solidFill>
            <a:schemeClr val="accent1"/>
          </a:solidFill>
          <a:ln w="28575" cap="flat" cmpd="sng" algn="ctr">
            <a:solidFill>
              <a:schemeClr val="tx1"/>
            </a:solidFill>
            <a:prstDash val="solid"/>
            <a:round/>
            <a:headEnd type="none" w="med" len="med"/>
            <a:tailEnd type="none" w="med" len="med"/>
          </a:ln>
        </p:spPr>
      </p:cxnSp>
      <p:cxnSp>
        <p:nvCxnSpPr>
          <p:cNvPr id="66" name="连接符: 肘形 65">
            <a:extLst>
              <a:ext uri="{FF2B5EF4-FFF2-40B4-BE49-F238E27FC236}">
                <a16:creationId xmlns:a16="http://schemas.microsoft.com/office/drawing/2014/main" id="{1276A8B0-E197-4DD5-97B7-9C7FD31A5E26}"/>
              </a:ext>
            </a:extLst>
          </p:cNvPr>
          <p:cNvCxnSpPr>
            <a:cxnSpLocks/>
          </p:cNvCxnSpPr>
          <p:nvPr/>
        </p:nvCxnSpPr>
        <p:spPr bwMode="auto">
          <a:xfrm rot="5400000" flipH="1" flipV="1">
            <a:off x="8279193" y="3411553"/>
            <a:ext cx="432120" cy="1407939"/>
          </a:xfrm>
          <a:prstGeom prst="bentConnector3">
            <a:avLst>
              <a:gd name="adj1" fmla="val 63533"/>
            </a:avLst>
          </a:prstGeom>
          <a:solidFill>
            <a:schemeClr val="accent1"/>
          </a:solidFill>
          <a:ln w="28575" cap="flat" cmpd="sng" algn="ctr">
            <a:solidFill>
              <a:schemeClr val="tx1"/>
            </a:solidFill>
            <a:prstDash val="solid"/>
            <a:round/>
            <a:headEnd type="none" w="med" len="med"/>
            <a:tailEnd type="none" w="med" len="med"/>
          </a:ln>
        </p:spPr>
      </p:cxnSp>
      <p:cxnSp>
        <p:nvCxnSpPr>
          <p:cNvPr id="67" name="连接符: 肘形 66">
            <a:extLst>
              <a:ext uri="{FF2B5EF4-FFF2-40B4-BE49-F238E27FC236}">
                <a16:creationId xmlns:a16="http://schemas.microsoft.com/office/drawing/2014/main" id="{FB4054DC-2B42-42B2-8C27-EE4A8F536B74}"/>
              </a:ext>
            </a:extLst>
          </p:cNvPr>
          <p:cNvCxnSpPr>
            <a:stCxn id="28" idx="0"/>
            <a:endCxn id="69" idx="6"/>
          </p:cNvCxnSpPr>
          <p:nvPr/>
        </p:nvCxnSpPr>
        <p:spPr bwMode="auto">
          <a:xfrm rot="5400000" flipH="1" flipV="1">
            <a:off x="8746804" y="3366314"/>
            <a:ext cx="1360476" cy="555117"/>
          </a:xfrm>
          <a:prstGeom prst="bentConnector4">
            <a:avLst>
              <a:gd name="adj1" fmla="val 15283"/>
              <a:gd name="adj2" fmla="val 109577"/>
            </a:avLst>
          </a:prstGeom>
          <a:solidFill>
            <a:schemeClr val="accent1"/>
          </a:solidFill>
          <a:ln w="28575" cap="flat" cmpd="sng" algn="ctr">
            <a:solidFill>
              <a:schemeClr val="tx1"/>
            </a:solidFill>
            <a:prstDash val="solid"/>
            <a:round/>
            <a:headEnd type="none" w="med" len="med"/>
            <a:tailEnd type="none" w="med" len="med"/>
          </a:ln>
        </p:spPr>
      </p:cxnSp>
      <p:sp>
        <p:nvSpPr>
          <p:cNvPr id="68" name="矩形 67">
            <a:extLst>
              <a:ext uri="{FF2B5EF4-FFF2-40B4-BE49-F238E27FC236}">
                <a16:creationId xmlns:a16="http://schemas.microsoft.com/office/drawing/2014/main" id="{6809D9BD-79BB-4D7D-928E-2A79B7C155A8}"/>
              </a:ext>
            </a:extLst>
          </p:cNvPr>
          <p:cNvSpPr/>
          <p:nvPr/>
        </p:nvSpPr>
        <p:spPr bwMode="auto">
          <a:xfrm>
            <a:off x="7479602" y="2713807"/>
            <a:ext cx="2178000" cy="525600"/>
          </a:xfrm>
          <a:prstGeom prst="rect">
            <a:avLst/>
          </a:prstGeom>
          <a:solidFill>
            <a:schemeClr val="accent3"/>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69" name="流程图: 接点 68">
            <a:extLst>
              <a:ext uri="{FF2B5EF4-FFF2-40B4-BE49-F238E27FC236}">
                <a16:creationId xmlns:a16="http://schemas.microsoft.com/office/drawing/2014/main" id="{378BABAF-058C-44F8-BB79-1EFE2E9EDDEF}"/>
              </a:ext>
            </a:extLst>
          </p:cNvPr>
          <p:cNvSpPr/>
          <p:nvPr/>
        </p:nvSpPr>
        <p:spPr bwMode="auto">
          <a:xfrm>
            <a:off x="9610604" y="2912150"/>
            <a:ext cx="93997" cy="102968"/>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0" name="流程图: 接点 69">
            <a:extLst>
              <a:ext uri="{FF2B5EF4-FFF2-40B4-BE49-F238E27FC236}">
                <a16:creationId xmlns:a16="http://schemas.microsoft.com/office/drawing/2014/main" id="{66BF2089-47B8-467B-929D-92883DB129B1}"/>
              </a:ext>
            </a:extLst>
          </p:cNvPr>
          <p:cNvSpPr/>
          <p:nvPr/>
        </p:nvSpPr>
        <p:spPr bwMode="auto">
          <a:xfrm>
            <a:off x="8253415" y="3184741"/>
            <a:ext cx="93997" cy="102968"/>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1" name="矩形 70">
            <a:extLst>
              <a:ext uri="{FF2B5EF4-FFF2-40B4-BE49-F238E27FC236}">
                <a16:creationId xmlns:a16="http://schemas.microsoft.com/office/drawing/2014/main" id="{8CE0AAEB-CAD2-453C-BA8D-D1E712AD5541}"/>
              </a:ext>
            </a:extLst>
          </p:cNvPr>
          <p:cNvSpPr/>
          <p:nvPr/>
        </p:nvSpPr>
        <p:spPr bwMode="auto">
          <a:xfrm>
            <a:off x="7867664" y="3442696"/>
            <a:ext cx="799200" cy="428400"/>
          </a:xfrm>
          <a:prstGeom prst="rect">
            <a:avLst/>
          </a:prstGeom>
          <a:solidFill>
            <a:schemeClr val="accent3"/>
          </a:solidFill>
          <a:ln w="9525"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2" name="流程图: 接点 71">
            <a:extLst>
              <a:ext uri="{FF2B5EF4-FFF2-40B4-BE49-F238E27FC236}">
                <a16:creationId xmlns:a16="http://schemas.microsoft.com/office/drawing/2014/main" id="{4D835506-844F-47F5-886C-8A27974E6D66}"/>
              </a:ext>
            </a:extLst>
          </p:cNvPr>
          <p:cNvSpPr/>
          <p:nvPr/>
        </p:nvSpPr>
        <p:spPr bwMode="auto">
          <a:xfrm>
            <a:off x="8254758" y="3811585"/>
            <a:ext cx="93997" cy="102968"/>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3" name="流程图: 接点 72">
            <a:extLst>
              <a:ext uri="{FF2B5EF4-FFF2-40B4-BE49-F238E27FC236}">
                <a16:creationId xmlns:a16="http://schemas.microsoft.com/office/drawing/2014/main" id="{89504D2D-9332-48D7-9B84-61B489841B7B}"/>
              </a:ext>
            </a:extLst>
          </p:cNvPr>
          <p:cNvSpPr/>
          <p:nvPr/>
        </p:nvSpPr>
        <p:spPr bwMode="auto">
          <a:xfrm>
            <a:off x="8253415" y="3399238"/>
            <a:ext cx="93997" cy="102968"/>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4" name="矩形 73">
            <a:extLst>
              <a:ext uri="{FF2B5EF4-FFF2-40B4-BE49-F238E27FC236}">
                <a16:creationId xmlns:a16="http://schemas.microsoft.com/office/drawing/2014/main" id="{9A539E39-D5B7-4D80-BB74-3CF80C19CBEB}"/>
              </a:ext>
            </a:extLst>
          </p:cNvPr>
          <p:cNvSpPr/>
          <p:nvPr/>
        </p:nvSpPr>
        <p:spPr bwMode="auto">
          <a:xfrm>
            <a:off x="8777579" y="3442696"/>
            <a:ext cx="799200" cy="428400"/>
          </a:xfrm>
          <a:prstGeom prst="rect">
            <a:avLst/>
          </a:prstGeom>
          <a:solidFill>
            <a:schemeClr val="accent3"/>
          </a:solidFill>
          <a:ln w="9525"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5" name="流程图: 接点 74">
            <a:extLst>
              <a:ext uri="{FF2B5EF4-FFF2-40B4-BE49-F238E27FC236}">
                <a16:creationId xmlns:a16="http://schemas.microsoft.com/office/drawing/2014/main" id="{58A92AA3-F75F-4C6C-9E76-BB049641BB5A}"/>
              </a:ext>
            </a:extLst>
          </p:cNvPr>
          <p:cNvSpPr/>
          <p:nvPr/>
        </p:nvSpPr>
        <p:spPr bwMode="auto">
          <a:xfrm>
            <a:off x="9149484" y="3387857"/>
            <a:ext cx="93997" cy="102968"/>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6" name="流程图: 接点 75">
            <a:extLst>
              <a:ext uri="{FF2B5EF4-FFF2-40B4-BE49-F238E27FC236}">
                <a16:creationId xmlns:a16="http://schemas.microsoft.com/office/drawing/2014/main" id="{7D42497F-65B7-439E-A253-7EC4748DB2F4}"/>
              </a:ext>
            </a:extLst>
          </p:cNvPr>
          <p:cNvSpPr/>
          <p:nvPr/>
        </p:nvSpPr>
        <p:spPr bwMode="auto">
          <a:xfrm>
            <a:off x="9152224" y="3791178"/>
            <a:ext cx="93997" cy="102968"/>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7" name="矩形: 圆角 76">
            <a:extLst>
              <a:ext uri="{FF2B5EF4-FFF2-40B4-BE49-F238E27FC236}">
                <a16:creationId xmlns:a16="http://schemas.microsoft.com/office/drawing/2014/main" id="{3D430454-4483-46D2-82C9-765489C107C8}"/>
              </a:ext>
            </a:extLst>
          </p:cNvPr>
          <p:cNvSpPr/>
          <p:nvPr/>
        </p:nvSpPr>
        <p:spPr bwMode="auto">
          <a:xfrm>
            <a:off x="1157263" y="3534309"/>
            <a:ext cx="384365" cy="278296"/>
          </a:xfrm>
          <a:prstGeom prst="roundRect">
            <a:avLst/>
          </a:prstGeom>
          <a:solidFill>
            <a:schemeClr val="accent2"/>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t1</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8" name="矩形: 圆角 77">
            <a:extLst>
              <a:ext uri="{FF2B5EF4-FFF2-40B4-BE49-F238E27FC236}">
                <a16:creationId xmlns:a16="http://schemas.microsoft.com/office/drawing/2014/main" id="{4004BF85-8B33-4A88-87D2-7A4CD6D99779}"/>
              </a:ext>
            </a:extLst>
          </p:cNvPr>
          <p:cNvSpPr/>
          <p:nvPr/>
        </p:nvSpPr>
        <p:spPr bwMode="auto">
          <a:xfrm>
            <a:off x="3417212" y="4009164"/>
            <a:ext cx="384365" cy="278296"/>
          </a:xfrm>
          <a:prstGeom prst="roundRect">
            <a:avLst/>
          </a:prstGeom>
          <a:solidFill>
            <a:schemeClr val="accent2"/>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p1</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9" name="矩形: 圆角 78">
            <a:extLst>
              <a:ext uri="{FF2B5EF4-FFF2-40B4-BE49-F238E27FC236}">
                <a16:creationId xmlns:a16="http://schemas.microsoft.com/office/drawing/2014/main" id="{6ABE4B8B-A728-4E5F-A1FE-4E0FB09A2DC6}"/>
              </a:ext>
            </a:extLst>
          </p:cNvPr>
          <p:cNvSpPr/>
          <p:nvPr/>
        </p:nvSpPr>
        <p:spPr bwMode="auto">
          <a:xfrm>
            <a:off x="6099052" y="3219234"/>
            <a:ext cx="384365" cy="278296"/>
          </a:xfrm>
          <a:prstGeom prst="roundRect">
            <a:avLst/>
          </a:prstGeom>
          <a:solidFill>
            <a:schemeClr val="accent2"/>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c1</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80" name="矩形: 圆角 79">
            <a:extLst>
              <a:ext uri="{FF2B5EF4-FFF2-40B4-BE49-F238E27FC236}">
                <a16:creationId xmlns:a16="http://schemas.microsoft.com/office/drawing/2014/main" id="{10F73FBD-AC48-4767-BC28-16A892182B3A}"/>
              </a:ext>
            </a:extLst>
          </p:cNvPr>
          <p:cNvSpPr/>
          <p:nvPr/>
        </p:nvSpPr>
        <p:spPr bwMode="auto">
          <a:xfrm>
            <a:off x="7406918" y="3302277"/>
            <a:ext cx="384365" cy="278296"/>
          </a:xfrm>
          <a:prstGeom prst="roundRect">
            <a:avLst/>
          </a:prstGeom>
          <a:solidFill>
            <a:schemeClr val="accent2"/>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c2</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81" name="矩形: 圆角 80">
            <a:extLst>
              <a:ext uri="{FF2B5EF4-FFF2-40B4-BE49-F238E27FC236}">
                <a16:creationId xmlns:a16="http://schemas.microsoft.com/office/drawing/2014/main" id="{9132D015-1BA1-46F1-A813-5D87FE65A35F}"/>
              </a:ext>
            </a:extLst>
          </p:cNvPr>
          <p:cNvSpPr/>
          <p:nvPr/>
        </p:nvSpPr>
        <p:spPr bwMode="auto">
          <a:xfrm>
            <a:off x="5003500" y="4615416"/>
            <a:ext cx="419227" cy="244599"/>
          </a:xfrm>
          <a:prstGeom prst="roundRect">
            <a:avLst/>
          </a:prstGeom>
          <a:solidFill>
            <a:schemeClr val="bg1"/>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ct1</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82" name="矩形: 圆角 81">
            <a:extLst>
              <a:ext uri="{FF2B5EF4-FFF2-40B4-BE49-F238E27FC236}">
                <a16:creationId xmlns:a16="http://schemas.microsoft.com/office/drawing/2014/main" id="{4A8E231F-43BF-453D-B115-52210F4440F9}"/>
              </a:ext>
            </a:extLst>
          </p:cNvPr>
          <p:cNvSpPr/>
          <p:nvPr/>
        </p:nvSpPr>
        <p:spPr bwMode="auto">
          <a:xfrm>
            <a:off x="6924494" y="4370817"/>
            <a:ext cx="419227" cy="244599"/>
          </a:xfrm>
          <a:prstGeom prst="roundRect">
            <a:avLst/>
          </a:prstGeom>
          <a:solidFill>
            <a:schemeClr val="bg1"/>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ct2</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83" name="矩形: 圆角 82">
            <a:extLst>
              <a:ext uri="{FF2B5EF4-FFF2-40B4-BE49-F238E27FC236}">
                <a16:creationId xmlns:a16="http://schemas.microsoft.com/office/drawing/2014/main" id="{B8EE7B8E-DFF8-4987-9FAF-15D062DE43DE}"/>
              </a:ext>
            </a:extLst>
          </p:cNvPr>
          <p:cNvSpPr/>
          <p:nvPr/>
        </p:nvSpPr>
        <p:spPr bwMode="auto">
          <a:xfrm>
            <a:off x="1878851" y="1975222"/>
            <a:ext cx="419227" cy="244599"/>
          </a:xfrm>
          <a:prstGeom prst="roundRect">
            <a:avLst/>
          </a:prstGeom>
          <a:solidFill>
            <a:schemeClr val="bg1"/>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ct3</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84" name="矩形: 圆角 83">
            <a:extLst>
              <a:ext uri="{FF2B5EF4-FFF2-40B4-BE49-F238E27FC236}">
                <a16:creationId xmlns:a16="http://schemas.microsoft.com/office/drawing/2014/main" id="{15D28659-A5A2-471D-9904-730E1ED5D87A}"/>
              </a:ext>
            </a:extLst>
          </p:cNvPr>
          <p:cNvSpPr/>
          <p:nvPr/>
        </p:nvSpPr>
        <p:spPr bwMode="auto">
          <a:xfrm>
            <a:off x="351608" y="1951070"/>
            <a:ext cx="419227" cy="244599"/>
          </a:xfrm>
          <a:prstGeom prst="roundRect">
            <a:avLst/>
          </a:prstGeom>
          <a:solidFill>
            <a:schemeClr val="bg1"/>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ct4</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pic>
        <p:nvPicPr>
          <p:cNvPr id="3" name="图片 2">
            <a:extLst>
              <a:ext uri="{FF2B5EF4-FFF2-40B4-BE49-F238E27FC236}">
                <a16:creationId xmlns:a16="http://schemas.microsoft.com/office/drawing/2014/main" id="{3CFA6599-B001-4545-9791-B19CE55A1DE1}"/>
              </a:ext>
            </a:extLst>
          </p:cNvPr>
          <p:cNvPicPr>
            <a:picLocks noChangeAspect="1"/>
          </p:cNvPicPr>
          <p:nvPr/>
        </p:nvPicPr>
        <p:blipFill>
          <a:blip r:embed="rId3"/>
          <a:stretch>
            <a:fillRect/>
          </a:stretch>
        </p:blipFill>
        <p:spPr>
          <a:xfrm>
            <a:off x="1787507" y="5455271"/>
            <a:ext cx="6636091" cy="1206562"/>
          </a:xfrm>
          <a:prstGeom prst="rect">
            <a:avLst/>
          </a:prstGeom>
        </p:spPr>
      </p:pic>
    </p:spTree>
    <p:extLst>
      <p:ext uri="{BB962C8B-B14F-4D97-AF65-F5344CB8AC3E}">
        <p14:creationId xmlns:p14="http://schemas.microsoft.com/office/powerpoint/2010/main" val="463203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1F497D"/>
          </a:solidFill>
        </p:spPr>
        <p:txBody>
          <a:bodyPr/>
          <a:lstStyle/>
          <a:p>
            <a:r>
              <a:rPr lang="en-US" altLang="zh-CN" dirty="0">
                <a:latin typeface="Times New Roman" panose="02020603050405020304" pitchFamily="18" charset="0"/>
                <a:cs typeface="Times New Roman" panose="02020603050405020304" pitchFamily="18" charset="0"/>
              </a:rPr>
              <a:t>Tracing and Interleaving</a:t>
            </a:r>
            <a:endParaRPr lang="zh-CN" altLang="en-US" dirty="0">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18100B82-FC84-48E3-AB31-2627208E50E7}"/>
              </a:ext>
            </a:extLst>
          </p:cNvPr>
          <p:cNvSpPr/>
          <p:nvPr/>
        </p:nvSpPr>
        <p:spPr bwMode="auto">
          <a:xfrm>
            <a:off x="2899963" y="1904603"/>
            <a:ext cx="7007728" cy="3546237"/>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8" name="直接连接符 7">
            <a:extLst>
              <a:ext uri="{FF2B5EF4-FFF2-40B4-BE49-F238E27FC236}">
                <a16:creationId xmlns:a16="http://schemas.microsoft.com/office/drawing/2014/main" id="{6321A005-6172-4516-BEED-078FC1C984B1}"/>
              </a:ext>
            </a:extLst>
          </p:cNvPr>
          <p:cNvCxnSpPr/>
          <p:nvPr/>
        </p:nvCxnSpPr>
        <p:spPr bwMode="auto">
          <a:xfrm flipV="1">
            <a:off x="4103732" y="1903041"/>
            <a:ext cx="4488" cy="340659"/>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9" name="流程图: 接点 8">
            <a:extLst>
              <a:ext uri="{FF2B5EF4-FFF2-40B4-BE49-F238E27FC236}">
                <a16:creationId xmlns:a16="http://schemas.microsoft.com/office/drawing/2014/main" id="{F931624B-7712-4008-B242-01709958D969}"/>
              </a:ext>
            </a:extLst>
          </p:cNvPr>
          <p:cNvSpPr/>
          <p:nvPr/>
        </p:nvSpPr>
        <p:spPr bwMode="auto">
          <a:xfrm>
            <a:off x="4043961" y="1823412"/>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10" name="直接连接符 9">
            <a:extLst>
              <a:ext uri="{FF2B5EF4-FFF2-40B4-BE49-F238E27FC236}">
                <a16:creationId xmlns:a16="http://schemas.microsoft.com/office/drawing/2014/main" id="{83E250DD-AC44-4E5B-95D6-CCDA58ECC503}"/>
              </a:ext>
            </a:extLst>
          </p:cNvPr>
          <p:cNvCxnSpPr/>
          <p:nvPr/>
        </p:nvCxnSpPr>
        <p:spPr bwMode="auto">
          <a:xfrm flipV="1">
            <a:off x="6284137" y="1899523"/>
            <a:ext cx="4488" cy="340659"/>
          </a:xfrm>
          <a:prstGeom prst="line">
            <a:avLst/>
          </a:prstGeom>
          <a:solidFill>
            <a:schemeClr val="accent1"/>
          </a:solidFill>
          <a:ln w="28575" cap="flat" cmpd="sng" algn="ctr">
            <a:solidFill>
              <a:srgbClr val="FF0000"/>
            </a:solidFill>
            <a:prstDash val="solid"/>
            <a:round/>
            <a:headEnd type="none" w="med" len="med"/>
            <a:tailEnd type="none" w="med" len="med"/>
          </a:ln>
        </p:spPr>
      </p:cxnSp>
      <p:sp>
        <p:nvSpPr>
          <p:cNvPr id="11" name="流程图: 接点 10">
            <a:extLst>
              <a:ext uri="{FF2B5EF4-FFF2-40B4-BE49-F238E27FC236}">
                <a16:creationId xmlns:a16="http://schemas.microsoft.com/office/drawing/2014/main" id="{9C4BD593-BEA1-4FB6-95BA-3ADC39E54AAD}"/>
              </a:ext>
            </a:extLst>
          </p:cNvPr>
          <p:cNvSpPr/>
          <p:nvPr/>
        </p:nvSpPr>
        <p:spPr bwMode="auto">
          <a:xfrm>
            <a:off x="6226906" y="1819894"/>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12" name="肘形连接符 69">
            <a:extLst>
              <a:ext uri="{FF2B5EF4-FFF2-40B4-BE49-F238E27FC236}">
                <a16:creationId xmlns:a16="http://schemas.microsoft.com/office/drawing/2014/main" id="{1598B6DD-BE73-4700-B1F6-4D4E37E41151}"/>
              </a:ext>
            </a:extLst>
          </p:cNvPr>
          <p:cNvCxnSpPr>
            <a:cxnSpLocks/>
            <a:stCxn id="22" idx="4"/>
            <a:endCxn id="9" idx="0"/>
          </p:cNvCxnSpPr>
          <p:nvPr/>
        </p:nvCxnSpPr>
        <p:spPr bwMode="auto">
          <a:xfrm rot="5400000" flipH="1" flipV="1">
            <a:off x="2844131" y="766928"/>
            <a:ext cx="210582" cy="2323549"/>
          </a:xfrm>
          <a:prstGeom prst="bentConnector5">
            <a:avLst>
              <a:gd name="adj1" fmla="val -108556"/>
              <a:gd name="adj2" fmla="val -67"/>
              <a:gd name="adj3" fmla="val 208556"/>
            </a:avLst>
          </a:prstGeom>
          <a:solidFill>
            <a:schemeClr val="accent1"/>
          </a:solidFill>
          <a:ln w="28575" cap="flat" cmpd="sng" algn="ctr">
            <a:solidFill>
              <a:schemeClr val="tx1"/>
            </a:solidFill>
            <a:prstDash val="solid"/>
            <a:round/>
            <a:headEnd type="none" w="med" len="med"/>
            <a:tailEnd type="none" w="med" len="med"/>
          </a:ln>
        </p:spPr>
      </p:cxnSp>
      <p:cxnSp>
        <p:nvCxnSpPr>
          <p:cNvPr id="13" name="肘形连接符 74">
            <a:extLst>
              <a:ext uri="{FF2B5EF4-FFF2-40B4-BE49-F238E27FC236}">
                <a16:creationId xmlns:a16="http://schemas.microsoft.com/office/drawing/2014/main" id="{3166BFF1-74C9-4653-8089-6A52EA59043D}"/>
              </a:ext>
            </a:extLst>
          </p:cNvPr>
          <p:cNvCxnSpPr>
            <a:cxnSpLocks/>
            <a:stCxn id="19" idx="0"/>
            <a:endCxn id="11" idx="0"/>
          </p:cNvCxnSpPr>
          <p:nvPr/>
        </p:nvCxnSpPr>
        <p:spPr bwMode="auto">
          <a:xfrm rot="5400000" flipH="1" flipV="1">
            <a:off x="3559910" y="-834708"/>
            <a:ext cx="79629" cy="5388835"/>
          </a:xfrm>
          <a:prstGeom prst="bentConnector3">
            <a:avLst>
              <a:gd name="adj1" fmla="val 662998"/>
            </a:avLst>
          </a:prstGeom>
          <a:solidFill>
            <a:schemeClr val="accent1"/>
          </a:solidFill>
          <a:ln w="28575" cap="flat" cmpd="sng" algn="ctr">
            <a:solidFill>
              <a:srgbClr val="FF0000"/>
            </a:solidFill>
            <a:prstDash val="solid"/>
            <a:round/>
            <a:headEnd type="none" w="med" len="med"/>
            <a:tailEnd type="none" w="med" len="med"/>
          </a:ln>
        </p:spPr>
      </p:cxnSp>
      <p:sp>
        <p:nvSpPr>
          <p:cNvPr id="14" name="矩形 13">
            <a:extLst>
              <a:ext uri="{FF2B5EF4-FFF2-40B4-BE49-F238E27FC236}">
                <a16:creationId xmlns:a16="http://schemas.microsoft.com/office/drawing/2014/main" id="{E1CDC366-A2D0-478C-9111-A08CF6733BE9}"/>
              </a:ext>
            </a:extLst>
          </p:cNvPr>
          <p:cNvSpPr/>
          <p:nvPr/>
        </p:nvSpPr>
        <p:spPr bwMode="auto">
          <a:xfrm>
            <a:off x="184938" y="1968404"/>
            <a:ext cx="2329017" cy="3286518"/>
          </a:xfrm>
          <a:prstGeom prst="rect">
            <a:avLst/>
          </a:prstGeom>
          <a:solidFill>
            <a:schemeClr val="accent5"/>
          </a:solidFill>
          <a:ln w="9525" cap="flat" cmpd="sng" algn="ctr">
            <a:solidFill>
              <a:schemeClr val="accent5"/>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5" name="矩形 14">
            <a:extLst>
              <a:ext uri="{FF2B5EF4-FFF2-40B4-BE49-F238E27FC236}">
                <a16:creationId xmlns:a16="http://schemas.microsoft.com/office/drawing/2014/main" id="{438C3225-9BAB-40D1-95EE-5388573725B7}"/>
              </a:ext>
            </a:extLst>
          </p:cNvPr>
          <p:cNvSpPr/>
          <p:nvPr/>
        </p:nvSpPr>
        <p:spPr bwMode="auto">
          <a:xfrm>
            <a:off x="458792" y="2344220"/>
            <a:ext cx="1792403" cy="2602925"/>
          </a:xfrm>
          <a:prstGeom prst="rect">
            <a:avLst/>
          </a:prstGeom>
          <a:solidFill>
            <a:srgbClr val="EEECE1"/>
          </a:solidFill>
          <a:ln w="9525"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17" name="直接连接符 16">
            <a:extLst>
              <a:ext uri="{FF2B5EF4-FFF2-40B4-BE49-F238E27FC236}">
                <a16:creationId xmlns:a16="http://schemas.microsoft.com/office/drawing/2014/main" id="{60FC25CA-66AE-4051-8B4A-50A4E168DC72}"/>
              </a:ext>
            </a:extLst>
          </p:cNvPr>
          <p:cNvCxnSpPr/>
          <p:nvPr/>
        </p:nvCxnSpPr>
        <p:spPr bwMode="auto">
          <a:xfrm flipV="1">
            <a:off x="899452" y="1973990"/>
            <a:ext cx="4488" cy="340659"/>
          </a:xfrm>
          <a:prstGeom prst="line">
            <a:avLst/>
          </a:prstGeom>
          <a:solidFill>
            <a:schemeClr val="accent1"/>
          </a:solidFill>
          <a:ln w="28575" cap="flat" cmpd="sng" algn="ctr">
            <a:solidFill>
              <a:srgbClr val="FF0000"/>
            </a:solidFill>
            <a:prstDash val="solid"/>
            <a:round/>
            <a:headEnd type="none" w="med" len="med"/>
            <a:tailEnd type="none" w="med" len="med"/>
          </a:ln>
        </p:spPr>
      </p:cxnSp>
      <p:cxnSp>
        <p:nvCxnSpPr>
          <p:cNvPr id="18" name="直接连接符 17">
            <a:extLst>
              <a:ext uri="{FF2B5EF4-FFF2-40B4-BE49-F238E27FC236}">
                <a16:creationId xmlns:a16="http://schemas.microsoft.com/office/drawing/2014/main" id="{21E80ECC-AAD9-4766-9F49-536B4F9ABC01}"/>
              </a:ext>
            </a:extLst>
          </p:cNvPr>
          <p:cNvCxnSpPr/>
          <p:nvPr/>
        </p:nvCxnSpPr>
        <p:spPr bwMode="auto">
          <a:xfrm flipV="1">
            <a:off x="1785263" y="1979152"/>
            <a:ext cx="4488" cy="340659"/>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19" name="流程图: 接点 18">
            <a:extLst>
              <a:ext uri="{FF2B5EF4-FFF2-40B4-BE49-F238E27FC236}">
                <a16:creationId xmlns:a16="http://schemas.microsoft.com/office/drawing/2014/main" id="{80AE36B4-90F7-48A8-9AA6-1C8E373C27E4}"/>
              </a:ext>
            </a:extLst>
          </p:cNvPr>
          <p:cNvSpPr/>
          <p:nvPr/>
        </p:nvSpPr>
        <p:spPr bwMode="auto">
          <a:xfrm>
            <a:off x="838071" y="1899523"/>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0" name="流程图: 接点 19">
            <a:extLst>
              <a:ext uri="{FF2B5EF4-FFF2-40B4-BE49-F238E27FC236}">
                <a16:creationId xmlns:a16="http://schemas.microsoft.com/office/drawing/2014/main" id="{4E111A3A-C1B1-4C67-99FB-58E0A406D91C}"/>
              </a:ext>
            </a:extLst>
          </p:cNvPr>
          <p:cNvSpPr/>
          <p:nvPr/>
        </p:nvSpPr>
        <p:spPr bwMode="auto">
          <a:xfrm>
            <a:off x="828396" y="2271184"/>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1" name="流程图: 接点 20">
            <a:extLst>
              <a:ext uri="{FF2B5EF4-FFF2-40B4-BE49-F238E27FC236}">
                <a16:creationId xmlns:a16="http://schemas.microsoft.com/office/drawing/2014/main" id="{26023FEA-1D58-4622-9780-B1CC5644EAD4}"/>
              </a:ext>
            </a:extLst>
          </p:cNvPr>
          <p:cNvSpPr/>
          <p:nvPr/>
        </p:nvSpPr>
        <p:spPr bwMode="auto">
          <a:xfrm>
            <a:off x="1713432" y="2280986"/>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2" name="流程图: 接点 21">
            <a:extLst>
              <a:ext uri="{FF2B5EF4-FFF2-40B4-BE49-F238E27FC236}">
                <a16:creationId xmlns:a16="http://schemas.microsoft.com/office/drawing/2014/main" id="{77C5021A-087B-472B-8F1F-B0E24B6DC75F}"/>
              </a:ext>
            </a:extLst>
          </p:cNvPr>
          <p:cNvSpPr/>
          <p:nvPr/>
        </p:nvSpPr>
        <p:spPr bwMode="auto">
          <a:xfrm>
            <a:off x="1720412" y="1899523"/>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3" name="矩形 22">
            <a:extLst>
              <a:ext uri="{FF2B5EF4-FFF2-40B4-BE49-F238E27FC236}">
                <a16:creationId xmlns:a16="http://schemas.microsoft.com/office/drawing/2014/main" id="{B9C31C4E-7BA8-4D85-BCD5-A4CDE0C590D0}"/>
              </a:ext>
            </a:extLst>
          </p:cNvPr>
          <p:cNvSpPr/>
          <p:nvPr/>
        </p:nvSpPr>
        <p:spPr bwMode="auto">
          <a:xfrm>
            <a:off x="3019866" y="2294865"/>
            <a:ext cx="2149013" cy="2059680"/>
          </a:xfrm>
          <a:prstGeom prst="rect">
            <a:avLst/>
          </a:prstGeom>
          <a:solidFill>
            <a:srgbClr val="EEECE1"/>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600" b="1" i="0" u="none" strike="noStrike" kern="1200" cap="none" spc="0" normalizeH="0" baseline="0" noProof="0" dirty="0">
              <a:ln>
                <a:noFill/>
              </a:ln>
              <a:solidFill>
                <a:srgbClr val="4BACC6"/>
              </a:solidFill>
              <a:effectLst/>
              <a:uLnTx/>
              <a:uFillTx/>
              <a:latin typeface="Arial" panose="020B0604020202020204" pitchFamily="34" charset="0"/>
              <a:ea typeface="宋体" panose="02010600030101010101" pitchFamily="2" charset="-122"/>
              <a:cs typeface="+mn-cs"/>
            </a:endParaRPr>
          </a:p>
        </p:txBody>
      </p:sp>
      <p:sp>
        <p:nvSpPr>
          <p:cNvPr id="25" name="矩形 24">
            <a:extLst>
              <a:ext uri="{FF2B5EF4-FFF2-40B4-BE49-F238E27FC236}">
                <a16:creationId xmlns:a16="http://schemas.microsoft.com/office/drawing/2014/main" id="{A6ED432D-039C-49B6-A41E-D11B47CB4635}"/>
              </a:ext>
            </a:extLst>
          </p:cNvPr>
          <p:cNvSpPr/>
          <p:nvPr/>
        </p:nvSpPr>
        <p:spPr bwMode="auto">
          <a:xfrm>
            <a:off x="5422727" y="2293049"/>
            <a:ext cx="1618153" cy="2061496"/>
          </a:xfrm>
          <a:prstGeom prst="rect">
            <a:avLst/>
          </a:prstGeom>
          <a:solidFill>
            <a:schemeClr val="bg2"/>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7" name="矩形 26">
            <a:extLst>
              <a:ext uri="{FF2B5EF4-FFF2-40B4-BE49-F238E27FC236}">
                <a16:creationId xmlns:a16="http://schemas.microsoft.com/office/drawing/2014/main" id="{5EBE633D-5E0A-4C55-8347-96C68E086BB6}"/>
              </a:ext>
            </a:extLst>
          </p:cNvPr>
          <p:cNvSpPr/>
          <p:nvPr/>
        </p:nvSpPr>
        <p:spPr bwMode="auto">
          <a:xfrm>
            <a:off x="7285488" y="2293050"/>
            <a:ext cx="2518912" cy="2080822"/>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6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8" name="流程图: 接点 27">
            <a:extLst>
              <a:ext uri="{FF2B5EF4-FFF2-40B4-BE49-F238E27FC236}">
                <a16:creationId xmlns:a16="http://schemas.microsoft.com/office/drawing/2014/main" id="{23A0C807-39A9-43BE-8F40-C0E2D4E15FB3}"/>
              </a:ext>
            </a:extLst>
          </p:cNvPr>
          <p:cNvSpPr/>
          <p:nvPr/>
        </p:nvSpPr>
        <p:spPr bwMode="auto">
          <a:xfrm>
            <a:off x="9082248" y="4324110"/>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0" name="流程图: 接点 29">
            <a:extLst>
              <a:ext uri="{FF2B5EF4-FFF2-40B4-BE49-F238E27FC236}">
                <a16:creationId xmlns:a16="http://schemas.microsoft.com/office/drawing/2014/main" id="{1B0ABCEA-9883-4F52-ACFF-6EA6D01FA36A}"/>
              </a:ext>
            </a:extLst>
          </p:cNvPr>
          <p:cNvSpPr/>
          <p:nvPr/>
        </p:nvSpPr>
        <p:spPr bwMode="auto">
          <a:xfrm>
            <a:off x="6211069" y="2244613"/>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 name="流程图: 接点 32">
            <a:extLst>
              <a:ext uri="{FF2B5EF4-FFF2-40B4-BE49-F238E27FC236}">
                <a16:creationId xmlns:a16="http://schemas.microsoft.com/office/drawing/2014/main" id="{7281E08A-E1D8-439E-AAB8-6E73267EA853}"/>
              </a:ext>
            </a:extLst>
          </p:cNvPr>
          <p:cNvSpPr/>
          <p:nvPr/>
        </p:nvSpPr>
        <p:spPr bwMode="auto">
          <a:xfrm>
            <a:off x="4051451" y="4311260"/>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4" name="流程图: 接点 33">
            <a:extLst>
              <a:ext uri="{FF2B5EF4-FFF2-40B4-BE49-F238E27FC236}">
                <a16:creationId xmlns:a16="http://schemas.microsoft.com/office/drawing/2014/main" id="{232149DA-6A1C-4F46-9366-C1DF53DF7812}"/>
              </a:ext>
            </a:extLst>
          </p:cNvPr>
          <p:cNvSpPr/>
          <p:nvPr/>
        </p:nvSpPr>
        <p:spPr bwMode="auto">
          <a:xfrm>
            <a:off x="6219145" y="4292030"/>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35" name="肘形连接符 58">
            <a:extLst>
              <a:ext uri="{FF2B5EF4-FFF2-40B4-BE49-F238E27FC236}">
                <a16:creationId xmlns:a16="http://schemas.microsoft.com/office/drawing/2014/main" id="{FEE06770-15F6-46EE-8420-2619802A584D}"/>
              </a:ext>
            </a:extLst>
          </p:cNvPr>
          <p:cNvCxnSpPr>
            <a:stCxn id="33" idx="4"/>
            <a:endCxn id="28" idx="4"/>
          </p:cNvCxnSpPr>
          <p:nvPr/>
        </p:nvCxnSpPr>
        <p:spPr bwMode="auto">
          <a:xfrm rot="16200000" flipH="1">
            <a:off x="6627660" y="1936757"/>
            <a:ext cx="12850" cy="5030797"/>
          </a:xfrm>
          <a:prstGeom prst="bentConnector3">
            <a:avLst>
              <a:gd name="adj1" fmla="val 1878988"/>
            </a:avLst>
          </a:prstGeom>
          <a:solidFill>
            <a:schemeClr val="accent1"/>
          </a:solidFill>
          <a:ln w="28575" cap="flat" cmpd="sng" algn="ctr">
            <a:solidFill>
              <a:schemeClr val="tx1"/>
            </a:solidFill>
            <a:prstDash val="solid"/>
            <a:round/>
            <a:headEnd type="none" w="med" len="med"/>
            <a:tailEnd type="none" w="med" len="med"/>
          </a:ln>
        </p:spPr>
      </p:cxnSp>
      <p:cxnSp>
        <p:nvCxnSpPr>
          <p:cNvPr id="36" name="直接连接符 35">
            <a:extLst>
              <a:ext uri="{FF2B5EF4-FFF2-40B4-BE49-F238E27FC236}">
                <a16:creationId xmlns:a16="http://schemas.microsoft.com/office/drawing/2014/main" id="{BFA55CAF-DD26-4451-B739-4791855D7F10}"/>
              </a:ext>
            </a:extLst>
          </p:cNvPr>
          <p:cNvCxnSpPr>
            <a:stCxn id="37" idx="0"/>
            <a:endCxn id="38" idx="4"/>
          </p:cNvCxnSpPr>
          <p:nvPr/>
        </p:nvCxnSpPr>
        <p:spPr bwMode="auto">
          <a:xfrm flipV="1">
            <a:off x="9082248" y="1958730"/>
            <a:ext cx="2740" cy="249611"/>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37" name="流程图: 接点 36">
            <a:extLst>
              <a:ext uri="{FF2B5EF4-FFF2-40B4-BE49-F238E27FC236}">
                <a16:creationId xmlns:a16="http://schemas.microsoft.com/office/drawing/2014/main" id="{50641163-F160-4294-859C-6D1E909D7AAA}"/>
              </a:ext>
            </a:extLst>
          </p:cNvPr>
          <p:cNvSpPr/>
          <p:nvPr/>
        </p:nvSpPr>
        <p:spPr bwMode="auto">
          <a:xfrm>
            <a:off x="9015012" y="2208341"/>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8" name="流程图: 接点 37">
            <a:extLst>
              <a:ext uri="{FF2B5EF4-FFF2-40B4-BE49-F238E27FC236}">
                <a16:creationId xmlns:a16="http://schemas.microsoft.com/office/drawing/2014/main" id="{228013EA-C936-4381-92DF-7F7ABA9A9FFD}"/>
              </a:ext>
            </a:extLst>
          </p:cNvPr>
          <p:cNvSpPr/>
          <p:nvPr/>
        </p:nvSpPr>
        <p:spPr bwMode="auto">
          <a:xfrm>
            <a:off x="9017752" y="1824259"/>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9" name="流程图: 接点 38">
            <a:extLst>
              <a:ext uri="{FF2B5EF4-FFF2-40B4-BE49-F238E27FC236}">
                <a16:creationId xmlns:a16="http://schemas.microsoft.com/office/drawing/2014/main" id="{62F8712F-74B2-4D08-AEF7-735892B56DD9}"/>
              </a:ext>
            </a:extLst>
          </p:cNvPr>
          <p:cNvSpPr/>
          <p:nvPr/>
        </p:nvSpPr>
        <p:spPr bwMode="auto">
          <a:xfrm>
            <a:off x="778513" y="4883043"/>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3" name="矩形 42">
            <a:extLst>
              <a:ext uri="{FF2B5EF4-FFF2-40B4-BE49-F238E27FC236}">
                <a16:creationId xmlns:a16="http://schemas.microsoft.com/office/drawing/2014/main" id="{DF49DD43-E897-466C-AF8E-F00E61BD717D}"/>
              </a:ext>
            </a:extLst>
          </p:cNvPr>
          <p:cNvSpPr/>
          <p:nvPr/>
        </p:nvSpPr>
        <p:spPr bwMode="auto">
          <a:xfrm>
            <a:off x="3097763" y="2841287"/>
            <a:ext cx="615974" cy="391636"/>
          </a:xfrm>
          <a:prstGeom prst="rect">
            <a:avLst/>
          </a:prstGeom>
          <a:solidFill>
            <a:schemeClr val="accent3"/>
          </a:solidFill>
          <a:ln w="9525" cap="flat" cmpd="sng" algn="ctr">
            <a:solidFill>
              <a:schemeClr val="accent3"/>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9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4" name="矩形 43">
            <a:extLst>
              <a:ext uri="{FF2B5EF4-FFF2-40B4-BE49-F238E27FC236}">
                <a16:creationId xmlns:a16="http://schemas.microsoft.com/office/drawing/2014/main" id="{2000C4DD-7D10-4C8A-8C3C-BF2A0C5536D1}"/>
              </a:ext>
            </a:extLst>
          </p:cNvPr>
          <p:cNvSpPr/>
          <p:nvPr/>
        </p:nvSpPr>
        <p:spPr bwMode="auto">
          <a:xfrm>
            <a:off x="3778399" y="2841287"/>
            <a:ext cx="631041" cy="391636"/>
          </a:xfrm>
          <a:prstGeom prst="rect">
            <a:avLst/>
          </a:prstGeom>
          <a:solidFill>
            <a:schemeClr val="accent3"/>
          </a:solidFill>
          <a:ln w="9525" cap="flat" cmpd="sng" algn="ctr">
            <a:solidFill>
              <a:schemeClr val="accent3"/>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9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5" name="矩形 44">
            <a:extLst>
              <a:ext uri="{FF2B5EF4-FFF2-40B4-BE49-F238E27FC236}">
                <a16:creationId xmlns:a16="http://schemas.microsoft.com/office/drawing/2014/main" id="{0B853CD4-D341-40F1-928E-1334CDAB83C2}"/>
              </a:ext>
            </a:extLst>
          </p:cNvPr>
          <p:cNvSpPr/>
          <p:nvPr/>
        </p:nvSpPr>
        <p:spPr bwMode="auto">
          <a:xfrm>
            <a:off x="4471060" y="2834030"/>
            <a:ext cx="623508" cy="391636"/>
          </a:xfrm>
          <a:prstGeom prst="rect">
            <a:avLst/>
          </a:prstGeom>
          <a:solidFill>
            <a:schemeClr val="accent3"/>
          </a:solidFill>
          <a:ln w="9525" cap="flat" cmpd="sng" algn="ctr">
            <a:solidFill>
              <a:schemeClr val="accent3"/>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9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6" name="矩形 45">
            <a:extLst>
              <a:ext uri="{FF2B5EF4-FFF2-40B4-BE49-F238E27FC236}">
                <a16:creationId xmlns:a16="http://schemas.microsoft.com/office/drawing/2014/main" id="{0B200A6B-1F26-4417-B24C-1BE3DE1ECB0A}"/>
              </a:ext>
            </a:extLst>
          </p:cNvPr>
          <p:cNvSpPr/>
          <p:nvPr/>
        </p:nvSpPr>
        <p:spPr bwMode="auto">
          <a:xfrm>
            <a:off x="3095934" y="3510252"/>
            <a:ext cx="1999305" cy="431828"/>
          </a:xfrm>
          <a:prstGeom prst="rect">
            <a:avLst/>
          </a:prstGeom>
          <a:solidFill>
            <a:schemeClr val="accent3"/>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0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47" name="肘形连接符 13">
            <a:extLst>
              <a:ext uri="{FF2B5EF4-FFF2-40B4-BE49-F238E27FC236}">
                <a16:creationId xmlns:a16="http://schemas.microsoft.com/office/drawing/2014/main" id="{20C98351-6A75-434B-806F-A8D0AAFE78A9}"/>
              </a:ext>
            </a:extLst>
          </p:cNvPr>
          <p:cNvCxnSpPr>
            <a:cxnSpLocks/>
            <a:stCxn id="50" idx="0"/>
            <a:endCxn id="43" idx="0"/>
          </p:cNvCxnSpPr>
          <p:nvPr/>
        </p:nvCxnSpPr>
        <p:spPr bwMode="auto">
          <a:xfrm rot="16200000" flipH="1" flipV="1">
            <a:off x="3443117" y="2188446"/>
            <a:ext cx="615473" cy="690207"/>
          </a:xfrm>
          <a:prstGeom prst="bentConnector3">
            <a:avLst>
              <a:gd name="adj1" fmla="val 61078"/>
            </a:avLst>
          </a:prstGeom>
          <a:solidFill>
            <a:schemeClr val="accent1"/>
          </a:solidFill>
          <a:ln w="28575" cap="flat" cmpd="sng" algn="ctr">
            <a:solidFill>
              <a:schemeClr val="tx1"/>
            </a:solidFill>
            <a:prstDash val="solid"/>
            <a:round/>
            <a:headEnd type="none" w="med" len="med"/>
            <a:tailEnd type="none" w="med" len="med"/>
          </a:ln>
        </p:spPr>
      </p:cxnSp>
      <p:cxnSp>
        <p:nvCxnSpPr>
          <p:cNvPr id="48" name="直接连接符 47">
            <a:extLst>
              <a:ext uri="{FF2B5EF4-FFF2-40B4-BE49-F238E27FC236}">
                <a16:creationId xmlns:a16="http://schemas.microsoft.com/office/drawing/2014/main" id="{68C47969-6563-4400-9A33-03428FB9194D}"/>
              </a:ext>
            </a:extLst>
          </p:cNvPr>
          <p:cNvCxnSpPr>
            <a:cxnSpLocks/>
            <a:stCxn id="50" idx="0"/>
            <a:endCxn id="44" idx="0"/>
          </p:cNvCxnSpPr>
          <p:nvPr/>
        </p:nvCxnSpPr>
        <p:spPr bwMode="auto">
          <a:xfrm flipH="1">
            <a:off x="4093920" y="2225814"/>
            <a:ext cx="2037" cy="615473"/>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49" name="肘形连接符 19">
            <a:extLst>
              <a:ext uri="{FF2B5EF4-FFF2-40B4-BE49-F238E27FC236}">
                <a16:creationId xmlns:a16="http://schemas.microsoft.com/office/drawing/2014/main" id="{1A26CBE4-EF6E-4CF2-888F-1AE2A7615C95}"/>
              </a:ext>
            </a:extLst>
          </p:cNvPr>
          <p:cNvCxnSpPr>
            <a:cxnSpLocks/>
            <a:stCxn id="50" idx="4"/>
            <a:endCxn id="45" idx="0"/>
          </p:cNvCxnSpPr>
          <p:nvPr/>
        </p:nvCxnSpPr>
        <p:spPr bwMode="auto">
          <a:xfrm rot="16200000" flipH="1">
            <a:off x="4202513" y="2253728"/>
            <a:ext cx="473745" cy="686857"/>
          </a:xfrm>
          <a:prstGeom prst="bentConnector3">
            <a:avLst>
              <a:gd name="adj1" fmla="val 50000"/>
            </a:avLst>
          </a:prstGeom>
          <a:solidFill>
            <a:schemeClr val="accent1"/>
          </a:solidFill>
          <a:ln w="28575" cap="flat" cmpd="sng" algn="ctr">
            <a:solidFill>
              <a:schemeClr val="tx1"/>
            </a:solidFill>
            <a:prstDash val="solid"/>
            <a:round/>
            <a:headEnd type="none" w="med" len="med"/>
            <a:tailEnd type="none" w="med" len="med"/>
          </a:ln>
        </p:spPr>
      </p:cxnSp>
      <p:sp>
        <p:nvSpPr>
          <p:cNvPr id="50" name="流程图: 接点 49">
            <a:extLst>
              <a:ext uri="{FF2B5EF4-FFF2-40B4-BE49-F238E27FC236}">
                <a16:creationId xmlns:a16="http://schemas.microsoft.com/office/drawing/2014/main" id="{1824A727-6AA2-43E4-8DAB-1B5B3E363444}"/>
              </a:ext>
            </a:extLst>
          </p:cNvPr>
          <p:cNvSpPr/>
          <p:nvPr/>
        </p:nvSpPr>
        <p:spPr bwMode="auto">
          <a:xfrm>
            <a:off x="4028721" y="2225814"/>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1" name="流程图: 接点 50">
            <a:extLst>
              <a:ext uri="{FF2B5EF4-FFF2-40B4-BE49-F238E27FC236}">
                <a16:creationId xmlns:a16="http://schemas.microsoft.com/office/drawing/2014/main" id="{DB8F76D3-55C7-4F2F-BF8C-8CD593A589DD}"/>
              </a:ext>
            </a:extLst>
          </p:cNvPr>
          <p:cNvSpPr/>
          <p:nvPr/>
        </p:nvSpPr>
        <p:spPr bwMode="auto">
          <a:xfrm>
            <a:off x="3338513" y="2795118"/>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2" name="流程图: 接点 51">
            <a:extLst>
              <a:ext uri="{FF2B5EF4-FFF2-40B4-BE49-F238E27FC236}">
                <a16:creationId xmlns:a16="http://schemas.microsoft.com/office/drawing/2014/main" id="{3ABF823C-C9F3-4B02-8048-C1FF096BE8D9}"/>
              </a:ext>
            </a:extLst>
          </p:cNvPr>
          <p:cNvSpPr/>
          <p:nvPr/>
        </p:nvSpPr>
        <p:spPr bwMode="auto">
          <a:xfrm>
            <a:off x="4028006" y="2777679"/>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3" name="流程图: 接点 52">
            <a:extLst>
              <a:ext uri="{FF2B5EF4-FFF2-40B4-BE49-F238E27FC236}">
                <a16:creationId xmlns:a16="http://schemas.microsoft.com/office/drawing/2014/main" id="{E9F6BE5B-DE09-4260-A8D6-E4E6CF6EA65B}"/>
              </a:ext>
            </a:extLst>
          </p:cNvPr>
          <p:cNvSpPr/>
          <p:nvPr/>
        </p:nvSpPr>
        <p:spPr bwMode="auto">
          <a:xfrm>
            <a:off x="4709962" y="2788186"/>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4" name="流程图: 接点 53">
            <a:extLst>
              <a:ext uri="{FF2B5EF4-FFF2-40B4-BE49-F238E27FC236}">
                <a16:creationId xmlns:a16="http://schemas.microsoft.com/office/drawing/2014/main" id="{0912D63A-B1D3-410C-8DB1-FDE5FD89514B}"/>
              </a:ext>
            </a:extLst>
          </p:cNvPr>
          <p:cNvSpPr/>
          <p:nvPr/>
        </p:nvSpPr>
        <p:spPr bwMode="auto">
          <a:xfrm>
            <a:off x="4036496" y="3466748"/>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5" name="流程图: 接点 54">
            <a:extLst>
              <a:ext uri="{FF2B5EF4-FFF2-40B4-BE49-F238E27FC236}">
                <a16:creationId xmlns:a16="http://schemas.microsoft.com/office/drawing/2014/main" id="{72A08393-9C19-4B86-ACD2-80F04DE35DFD}"/>
              </a:ext>
            </a:extLst>
          </p:cNvPr>
          <p:cNvSpPr/>
          <p:nvPr/>
        </p:nvSpPr>
        <p:spPr bwMode="auto">
          <a:xfrm>
            <a:off x="3324532" y="3153238"/>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6" name="流程图: 接点 55">
            <a:extLst>
              <a:ext uri="{FF2B5EF4-FFF2-40B4-BE49-F238E27FC236}">
                <a16:creationId xmlns:a16="http://schemas.microsoft.com/office/drawing/2014/main" id="{1EFAFFFD-E91C-4169-8496-49F8429D5E22}"/>
              </a:ext>
            </a:extLst>
          </p:cNvPr>
          <p:cNvSpPr/>
          <p:nvPr/>
        </p:nvSpPr>
        <p:spPr bwMode="auto">
          <a:xfrm>
            <a:off x="4036496" y="3159942"/>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7" name="流程图: 接点 56">
            <a:extLst>
              <a:ext uri="{FF2B5EF4-FFF2-40B4-BE49-F238E27FC236}">
                <a16:creationId xmlns:a16="http://schemas.microsoft.com/office/drawing/2014/main" id="{6CC0A378-03D5-413B-9BEA-6FF959A02712}"/>
              </a:ext>
            </a:extLst>
          </p:cNvPr>
          <p:cNvSpPr/>
          <p:nvPr/>
        </p:nvSpPr>
        <p:spPr bwMode="auto">
          <a:xfrm>
            <a:off x="4709369" y="3145200"/>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58" name="直接连接符 57">
            <a:extLst>
              <a:ext uri="{FF2B5EF4-FFF2-40B4-BE49-F238E27FC236}">
                <a16:creationId xmlns:a16="http://schemas.microsoft.com/office/drawing/2014/main" id="{51E521CD-AA0C-4C1D-B4F8-5CCFAEE24676}"/>
              </a:ext>
            </a:extLst>
          </p:cNvPr>
          <p:cNvCxnSpPr>
            <a:cxnSpLocks/>
            <a:stCxn id="54" idx="0"/>
            <a:endCxn id="56" idx="4"/>
          </p:cNvCxnSpPr>
          <p:nvPr/>
        </p:nvCxnSpPr>
        <p:spPr bwMode="auto">
          <a:xfrm flipV="1">
            <a:off x="4103732" y="3294413"/>
            <a:ext cx="0" cy="172335"/>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59" name="肘形连接符 99">
            <a:extLst>
              <a:ext uri="{FF2B5EF4-FFF2-40B4-BE49-F238E27FC236}">
                <a16:creationId xmlns:a16="http://schemas.microsoft.com/office/drawing/2014/main" id="{A412EEBD-4F9F-46B9-B6D4-0705A18E883B}"/>
              </a:ext>
            </a:extLst>
          </p:cNvPr>
          <p:cNvCxnSpPr>
            <a:cxnSpLocks/>
            <a:stCxn id="34" idx="4"/>
            <a:endCxn id="64" idx="4"/>
          </p:cNvCxnSpPr>
          <p:nvPr/>
        </p:nvCxnSpPr>
        <p:spPr bwMode="auto">
          <a:xfrm rot="16200000" flipH="1">
            <a:off x="7021714" y="3691167"/>
            <a:ext cx="34236" cy="1504903"/>
          </a:xfrm>
          <a:prstGeom prst="bentConnector3">
            <a:avLst>
              <a:gd name="adj1" fmla="val 456116"/>
            </a:avLst>
          </a:prstGeom>
          <a:solidFill>
            <a:schemeClr val="accent1"/>
          </a:solidFill>
          <a:ln w="28575" cap="flat" cmpd="sng" algn="ctr">
            <a:solidFill>
              <a:schemeClr val="tx1"/>
            </a:solidFill>
            <a:prstDash val="solid"/>
            <a:round/>
            <a:headEnd type="none" w="med" len="med"/>
            <a:tailEnd type="none" w="med" len="med"/>
          </a:ln>
        </p:spPr>
      </p:cxnSp>
      <p:cxnSp>
        <p:nvCxnSpPr>
          <p:cNvPr id="60" name="肘形连接符 152">
            <a:extLst>
              <a:ext uri="{FF2B5EF4-FFF2-40B4-BE49-F238E27FC236}">
                <a16:creationId xmlns:a16="http://schemas.microsoft.com/office/drawing/2014/main" id="{CA60E11A-0228-4626-9C15-3A1F5A5BABA1}"/>
              </a:ext>
            </a:extLst>
          </p:cNvPr>
          <p:cNvCxnSpPr>
            <a:cxnSpLocks/>
            <a:stCxn id="55" idx="4"/>
          </p:cNvCxnSpPr>
          <p:nvPr/>
        </p:nvCxnSpPr>
        <p:spPr bwMode="auto">
          <a:xfrm rot="16200000" flipH="1">
            <a:off x="3689978" y="2989499"/>
            <a:ext cx="105734" cy="702154"/>
          </a:xfrm>
          <a:prstGeom prst="bentConnector2">
            <a:avLst/>
          </a:prstGeom>
          <a:solidFill>
            <a:schemeClr val="accent1"/>
          </a:solidFill>
          <a:ln w="28575" cap="flat" cmpd="sng" algn="ctr">
            <a:solidFill>
              <a:schemeClr val="tx1"/>
            </a:solidFill>
            <a:prstDash val="solid"/>
            <a:round/>
            <a:headEnd type="none" w="med" len="med"/>
            <a:tailEnd type="none" w="med" len="med"/>
          </a:ln>
        </p:spPr>
      </p:cxnSp>
      <p:cxnSp>
        <p:nvCxnSpPr>
          <p:cNvPr id="61" name="肘形连接符 157">
            <a:extLst>
              <a:ext uri="{FF2B5EF4-FFF2-40B4-BE49-F238E27FC236}">
                <a16:creationId xmlns:a16="http://schemas.microsoft.com/office/drawing/2014/main" id="{598AA7A2-79F8-4736-B4F3-3CFB985CBCD4}"/>
              </a:ext>
            </a:extLst>
          </p:cNvPr>
          <p:cNvCxnSpPr>
            <a:cxnSpLocks/>
            <a:stCxn id="57" idx="4"/>
          </p:cNvCxnSpPr>
          <p:nvPr/>
        </p:nvCxnSpPr>
        <p:spPr bwMode="auto">
          <a:xfrm rot="5400000">
            <a:off x="4390760" y="3007598"/>
            <a:ext cx="113773" cy="657919"/>
          </a:xfrm>
          <a:prstGeom prst="bentConnector2">
            <a:avLst/>
          </a:prstGeom>
          <a:solidFill>
            <a:schemeClr val="accent1"/>
          </a:solidFill>
          <a:ln w="28575" cap="flat" cmpd="sng" algn="ctr">
            <a:solidFill>
              <a:schemeClr val="tx1"/>
            </a:solidFill>
            <a:prstDash val="solid"/>
            <a:round/>
            <a:headEnd type="none" w="med" len="med"/>
            <a:tailEnd type="none" w="med" len="med"/>
          </a:ln>
        </p:spPr>
      </p:cxnSp>
      <p:cxnSp>
        <p:nvCxnSpPr>
          <p:cNvPr id="62" name="直接连接符 61">
            <a:extLst>
              <a:ext uri="{FF2B5EF4-FFF2-40B4-BE49-F238E27FC236}">
                <a16:creationId xmlns:a16="http://schemas.microsoft.com/office/drawing/2014/main" id="{7B2EB521-AEDB-481B-A083-1159287D98F4}"/>
              </a:ext>
            </a:extLst>
          </p:cNvPr>
          <p:cNvCxnSpPr>
            <a:stCxn id="73" idx="0"/>
            <a:endCxn id="70" idx="4"/>
          </p:cNvCxnSpPr>
          <p:nvPr/>
        </p:nvCxnSpPr>
        <p:spPr bwMode="auto">
          <a:xfrm flipV="1">
            <a:off x="8300414" y="3287709"/>
            <a:ext cx="0" cy="111529"/>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63" name="连接符: 肘形 62">
            <a:extLst>
              <a:ext uri="{FF2B5EF4-FFF2-40B4-BE49-F238E27FC236}">
                <a16:creationId xmlns:a16="http://schemas.microsoft.com/office/drawing/2014/main" id="{C158981A-54D4-454B-BE86-747BDAEDD3A4}"/>
              </a:ext>
            </a:extLst>
          </p:cNvPr>
          <p:cNvCxnSpPr>
            <a:cxnSpLocks/>
          </p:cNvCxnSpPr>
          <p:nvPr/>
        </p:nvCxnSpPr>
        <p:spPr bwMode="auto">
          <a:xfrm rot="16200000" flipV="1">
            <a:off x="8716418" y="2917952"/>
            <a:ext cx="64060" cy="896070"/>
          </a:xfrm>
          <a:prstGeom prst="bentConnector2">
            <a:avLst/>
          </a:prstGeom>
          <a:solidFill>
            <a:schemeClr val="accent1"/>
          </a:solidFill>
          <a:ln w="28575" cap="flat" cmpd="sng" algn="ctr">
            <a:solidFill>
              <a:schemeClr val="tx1"/>
            </a:solidFill>
            <a:prstDash val="solid"/>
            <a:round/>
            <a:headEnd type="none" w="med" len="med"/>
            <a:tailEnd type="none" w="med" len="med"/>
          </a:ln>
        </p:spPr>
      </p:cxnSp>
      <p:sp>
        <p:nvSpPr>
          <p:cNvPr id="64" name="流程图: 接点 63">
            <a:extLst>
              <a:ext uri="{FF2B5EF4-FFF2-40B4-BE49-F238E27FC236}">
                <a16:creationId xmlns:a16="http://schemas.microsoft.com/office/drawing/2014/main" id="{BF1FCCB7-64DF-404B-B9E8-63D1EF02F270}"/>
              </a:ext>
            </a:extLst>
          </p:cNvPr>
          <p:cNvSpPr/>
          <p:nvPr/>
        </p:nvSpPr>
        <p:spPr bwMode="auto">
          <a:xfrm>
            <a:off x="7724048" y="4326266"/>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65" name="连接符: 肘形 64">
            <a:extLst>
              <a:ext uri="{FF2B5EF4-FFF2-40B4-BE49-F238E27FC236}">
                <a16:creationId xmlns:a16="http://schemas.microsoft.com/office/drawing/2014/main" id="{7152C6F1-5217-491C-A38C-94C8277C3270}"/>
              </a:ext>
            </a:extLst>
          </p:cNvPr>
          <p:cNvCxnSpPr>
            <a:stCxn id="64" idx="0"/>
            <a:endCxn id="72" idx="4"/>
          </p:cNvCxnSpPr>
          <p:nvPr/>
        </p:nvCxnSpPr>
        <p:spPr bwMode="auto">
          <a:xfrm rot="5400000" flipH="1" flipV="1">
            <a:off x="7840664" y="3865174"/>
            <a:ext cx="411713" cy="510473"/>
          </a:xfrm>
          <a:prstGeom prst="bentConnector3">
            <a:avLst>
              <a:gd name="adj1" fmla="val 65495"/>
            </a:avLst>
          </a:prstGeom>
          <a:solidFill>
            <a:schemeClr val="accent1"/>
          </a:solidFill>
          <a:ln w="28575" cap="flat" cmpd="sng" algn="ctr">
            <a:solidFill>
              <a:schemeClr val="tx1"/>
            </a:solidFill>
            <a:prstDash val="solid"/>
            <a:round/>
            <a:headEnd type="none" w="med" len="med"/>
            <a:tailEnd type="none" w="med" len="med"/>
          </a:ln>
        </p:spPr>
      </p:cxnSp>
      <p:cxnSp>
        <p:nvCxnSpPr>
          <p:cNvPr id="66" name="连接符: 肘形 65">
            <a:extLst>
              <a:ext uri="{FF2B5EF4-FFF2-40B4-BE49-F238E27FC236}">
                <a16:creationId xmlns:a16="http://schemas.microsoft.com/office/drawing/2014/main" id="{1276A8B0-E197-4DD5-97B7-9C7FD31A5E26}"/>
              </a:ext>
            </a:extLst>
          </p:cNvPr>
          <p:cNvCxnSpPr>
            <a:cxnSpLocks/>
          </p:cNvCxnSpPr>
          <p:nvPr/>
        </p:nvCxnSpPr>
        <p:spPr bwMode="auto">
          <a:xfrm rot="5400000" flipH="1" flipV="1">
            <a:off x="8279193" y="3411553"/>
            <a:ext cx="432120" cy="1407939"/>
          </a:xfrm>
          <a:prstGeom prst="bentConnector3">
            <a:avLst>
              <a:gd name="adj1" fmla="val 63533"/>
            </a:avLst>
          </a:prstGeom>
          <a:solidFill>
            <a:schemeClr val="accent1"/>
          </a:solidFill>
          <a:ln w="28575" cap="flat" cmpd="sng" algn="ctr">
            <a:solidFill>
              <a:schemeClr val="tx1"/>
            </a:solidFill>
            <a:prstDash val="solid"/>
            <a:round/>
            <a:headEnd type="none" w="med" len="med"/>
            <a:tailEnd type="none" w="med" len="med"/>
          </a:ln>
        </p:spPr>
      </p:cxnSp>
      <p:cxnSp>
        <p:nvCxnSpPr>
          <p:cNvPr id="67" name="连接符: 肘形 66">
            <a:extLst>
              <a:ext uri="{FF2B5EF4-FFF2-40B4-BE49-F238E27FC236}">
                <a16:creationId xmlns:a16="http://schemas.microsoft.com/office/drawing/2014/main" id="{FB4054DC-2B42-42B2-8C27-EE4A8F536B74}"/>
              </a:ext>
            </a:extLst>
          </p:cNvPr>
          <p:cNvCxnSpPr>
            <a:stCxn id="28" idx="0"/>
            <a:endCxn id="69" idx="6"/>
          </p:cNvCxnSpPr>
          <p:nvPr/>
        </p:nvCxnSpPr>
        <p:spPr bwMode="auto">
          <a:xfrm rot="5400000" flipH="1" flipV="1">
            <a:off x="8746804" y="3366314"/>
            <a:ext cx="1360476" cy="555117"/>
          </a:xfrm>
          <a:prstGeom prst="bentConnector4">
            <a:avLst>
              <a:gd name="adj1" fmla="val 15283"/>
              <a:gd name="adj2" fmla="val 109577"/>
            </a:avLst>
          </a:prstGeom>
          <a:solidFill>
            <a:schemeClr val="accent1"/>
          </a:solidFill>
          <a:ln w="28575" cap="flat" cmpd="sng" algn="ctr">
            <a:solidFill>
              <a:schemeClr val="tx1"/>
            </a:solidFill>
            <a:prstDash val="solid"/>
            <a:round/>
            <a:headEnd type="none" w="med" len="med"/>
            <a:tailEnd type="none" w="med" len="med"/>
          </a:ln>
        </p:spPr>
      </p:cxnSp>
      <p:sp>
        <p:nvSpPr>
          <p:cNvPr id="68" name="矩形 67">
            <a:extLst>
              <a:ext uri="{FF2B5EF4-FFF2-40B4-BE49-F238E27FC236}">
                <a16:creationId xmlns:a16="http://schemas.microsoft.com/office/drawing/2014/main" id="{6809D9BD-79BB-4D7D-928E-2A79B7C155A8}"/>
              </a:ext>
            </a:extLst>
          </p:cNvPr>
          <p:cNvSpPr/>
          <p:nvPr/>
        </p:nvSpPr>
        <p:spPr bwMode="auto">
          <a:xfrm>
            <a:off x="7479602" y="2713807"/>
            <a:ext cx="2178000" cy="525600"/>
          </a:xfrm>
          <a:prstGeom prst="rect">
            <a:avLst/>
          </a:prstGeom>
          <a:solidFill>
            <a:schemeClr val="accent3"/>
          </a:solidFill>
          <a:ln w="9525"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69" name="流程图: 接点 68">
            <a:extLst>
              <a:ext uri="{FF2B5EF4-FFF2-40B4-BE49-F238E27FC236}">
                <a16:creationId xmlns:a16="http://schemas.microsoft.com/office/drawing/2014/main" id="{378BABAF-058C-44F8-BB79-1EFE2E9EDDEF}"/>
              </a:ext>
            </a:extLst>
          </p:cNvPr>
          <p:cNvSpPr/>
          <p:nvPr/>
        </p:nvSpPr>
        <p:spPr bwMode="auto">
          <a:xfrm>
            <a:off x="9610604" y="2912150"/>
            <a:ext cx="93997" cy="102968"/>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0" name="流程图: 接点 69">
            <a:extLst>
              <a:ext uri="{FF2B5EF4-FFF2-40B4-BE49-F238E27FC236}">
                <a16:creationId xmlns:a16="http://schemas.microsoft.com/office/drawing/2014/main" id="{66BF2089-47B8-467B-929D-92883DB129B1}"/>
              </a:ext>
            </a:extLst>
          </p:cNvPr>
          <p:cNvSpPr/>
          <p:nvPr/>
        </p:nvSpPr>
        <p:spPr bwMode="auto">
          <a:xfrm>
            <a:off x="8253415" y="3184741"/>
            <a:ext cx="93997" cy="102968"/>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1" name="矩形 70">
            <a:extLst>
              <a:ext uri="{FF2B5EF4-FFF2-40B4-BE49-F238E27FC236}">
                <a16:creationId xmlns:a16="http://schemas.microsoft.com/office/drawing/2014/main" id="{8CE0AAEB-CAD2-453C-BA8D-D1E712AD5541}"/>
              </a:ext>
            </a:extLst>
          </p:cNvPr>
          <p:cNvSpPr/>
          <p:nvPr/>
        </p:nvSpPr>
        <p:spPr bwMode="auto">
          <a:xfrm>
            <a:off x="7867664" y="3442696"/>
            <a:ext cx="799200" cy="428400"/>
          </a:xfrm>
          <a:prstGeom prst="rect">
            <a:avLst/>
          </a:prstGeom>
          <a:solidFill>
            <a:schemeClr val="accent3"/>
          </a:solidFill>
          <a:ln w="9525"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2" name="流程图: 接点 71">
            <a:extLst>
              <a:ext uri="{FF2B5EF4-FFF2-40B4-BE49-F238E27FC236}">
                <a16:creationId xmlns:a16="http://schemas.microsoft.com/office/drawing/2014/main" id="{4D835506-844F-47F5-886C-8A27974E6D66}"/>
              </a:ext>
            </a:extLst>
          </p:cNvPr>
          <p:cNvSpPr/>
          <p:nvPr/>
        </p:nvSpPr>
        <p:spPr bwMode="auto">
          <a:xfrm>
            <a:off x="8254758" y="3811585"/>
            <a:ext cx="93997" cy="102968"/>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3" name="流程图: 接点 72">
            <a:extLst>
              <a:ext uri="{FF2B5EF4-FFF2-40B4-BE49-F238E27FC236}">
                <a16:creationId xmlns:a16="http://schemas.microsoft.com/office/drawing/2014/main" id="{89504D2D-9332-48D7-9B84-61B489841B7B}"/>
              </a:ext>
            </a:extLst>
          </p:cNvPr>
          <p:cNvSpPr/>
          <p:nvPr/>
        </p:nvSpPr>
        <p:spPr bwMode="auto">
          <a:xfrm>
            <a:off x="8253415" y="3399238"/>
            <a:ext cx="93997" cy="102968"/>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4" name="矩形 73">
            <a:extLst>
              <a:ext uri="{FF2B5EF4-FFF2-40B4-BE49-F238E27FC236}">
                <a16:creationId xmlns:a16="http://schemas.microsoft.com/office/drawing/2014/main" id="{9A539E39-D5B7-4D80-BB74-3CF80C19CBEB}"/>
              </a:ext>
            </a:extLst>
          </p:cNvPr>
          <p:cNvSpPr/>
          <p:nvPr/>
        </p:nvSpPr>
        <p:spPr bwMode="auto">
          <a:xfrm>
            <a:off x="8777579" y="3442696"/>
            <a:ext cx="799200" cy="428400"/>
          </a:xfrm>
          <a:prstGeom prst="rect">
            <a:avLst/>
          </a:prstGeom>
          <a:solidFill>
            <a:schemeClr val="accent3"/>
          </a:solidFill>
          <a:ln w="9525"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5" name="流程图: 接点 74">
            <a:extLst>
              <a:ext uri="{FF2B5EF4-FFF2-40B4-BE49-F238E27FC236}">
                <a16:creationId xmlns:a16="http://schemas.microsoft.com/office/drawing/2014/main" id="{58A92AA3-F75F-4C6C-9E76-BB049641BB5A}"/>
              </a:ext>
            </a:extLst>
          </p:cNvPr>
          <p:cNvSpPr/>
          <p:nvPr/>
        </p:nvSpPr>
        <p:spPr bwMode="auto">
          <a:xfrm>
            <a:off x="9149484" y="3387857"/>
            <a:ext cx="93997" cy="102968"/>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6" name="流程图: 接点 75">
            <a:extLst>
              <a:ext uri="{FF2B5EF4-FFF2-40B4-BE49-F238E27FC236}">
                <a16:creationId xmlns:a16="http://schemas.microsoft.com/office/drawing/2014/main" id="{7D42497F-65B7-439E-A253-7EC4748DB2F4}"/>
              </a:ext>
            </a:extLst>
          </p:cNvPr>
          <p:cNvSpPr/>
          <p:nvPr/>
        </p:nvSpPr>
        <p:spPr bwMode="auto">
          <a:xfrm>
            <a:off x="9152224" y="3791178"/>
            <a:ext cx="93997" cy="102968"/>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7" name="矩形: 圆角 76">
            <a:extLst>
              <a:ext uri="{FF2B5EF4-FFF2-40B4-BE49-F238E27FC236}">
                <a16:creationId xmlns:a16="http://schemas.microsoft.com/office/drawing/2014/main" id="{3D430454-4483-46D2-82C9-765489C107C8}"/>
              </a:ext>
            </a:extLst>
          </p:cNvPr>
          <p:cNvSpPr/>
          <p:nvPr/>
        </p:nvSpPr>
        <p:spPr bwMode="auto">
          <a:xfrm>
            <a:off x="1157263" y="3534309"/>
            <a:ext cx="384365" cy="278296"/>
          </a:xfrm>
          <a:prstGeom prst="roundRect">
            <a:avLst/>
          </a:prstGeom>
          <a:solidFill>
            <a:schemeClr val="accent2"/>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t1</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8" name="矩形: 圆角 77">
            <a:extLst>
              <a:ext uri="{FF2B5EF4-FFF2-40B4-BE49-F238E27FC236}">
                <a16:creationId xmlns:a16="http://schemas.microsoft.com/office/drawing/2014/main" id="{4004BF85-8B33-4A88-87D2-7A4CD6D99779}"/>
              </a:ext>
            </a:extLst>
          </p:cNvPr>
          <p:cNvSpPr/>
          <p:nvPr/>
        </p:nvSpPr>
        <p:spPr bwMode="auto">
          <a:xfrm>
            <a:off x="3417212" y="4009164"/>
            <a:ext cx="384365" cy="278296"/>
          </a:xfrm>
          <a:prstGeom prst="roundRect">
            <a:avLst/>
          </a:prstGeom>
          <a:solidFill>
            <a:schemeClr val="accent2"/>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p1</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9" name="矩形: 圆角 78">
            <a:extLst>
              <a:ext uri="{FF2B5EF4-FFF2-40B4-BE49-F238E27FC236}">
                <a16:creationId xmlns:a16="http://schemas.microsoft.com/office/drawing/2014/main" id="{6ABE4B8B-A728-4E5F-A1FE-4E0FB09A2DC6}"/>
              </a:ext>
            </a:extLst>
          </p:cNvPr>
          <p:cNvSpPr/>
          <p:nvPr/>
        </p:nvSpPr>
        <p:spPr bwMode="auto">
          <a:xfrm>
            <a:off x="6099052" y="3219234"/>
            <a:ext cx="384365" cy="278296"/>
          </a:xfrm>
          <a:prstGeom prst="roundRect">
            <a:avLst/>
          </a:prstGeom>
          <a:solidFill>
            <a:schemeClr val="accent2"/>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c1</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80" name="矩形: 圆角 79">
            <a:extLst>
              <a:ext uri="{FF2B5EF4-FFF2-40B4-BE49-F238E27FC236}">
                <a16:creationId xmlns:a16="http://schemas.microsoft.com/office/drawing/2014/main" id="{10F73FBD-AC48-4767-BC28-16A892182B3A}"/>
              </a:ext>
            </a:extLst>
          </p:cNvPr>
          <p:cNvSpPr/>
          <p:nvPr/>
        </p:nvSpPr>
        <p:spPr bwMode="auto">
          <a:xfrm>
            <a:off x="7406918" y="3302277"/>
            <a:ext cx="384365" cy="278296"/>
          </a:xfrm>
          <a:prstGeom prst="roundRect">
            <a:avLst/>
          </a:prstGeom>
          <a:solidFill>
            <a:schemeClr val="accent2"/>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c2</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81" name="矩形: 圆角 80">
            <a:extLst>
              <a:ext uri="{FF2B5EF4-FFF2-40B4-BE49-F238E27FC236}">
                <a16:creationId xmlns:a16="http://schemas.microsoft.com/office/drawing/2014/main" id="{9132D015-1BA1-46F1-A813-5D87FE65A35F}"/>
              </a:ext>
            </a:extLst>
          </p:cNvPr>
          <p:cNvSpPr/>
          <p:nvPr/>
        </p:nvSpPr>
        <p:spPr bwMode="auto">
          <a:xfrm>
            <a:off x="5003500" y="4615416"/>
            <a:ext cx="419227" cy="244599"/>
          </a:xfrm>
          <a:prstGeom prst="roundRect">
            <a:avLst/>
          </a:prstGeom>
          <a:solidFill>
            <a:schemeClr val="bg1"/>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ct1</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82" name="矩形: 圆角 81">
            <a:extLst>
              <a:ext uri="{FF2B5EF4-FFF2-40B4-BE49-F238E27FC236}">
                <a16:creationId xmlns:a16="http://schemas.microsoft.com/office/drawing/2014/main" id="{4A8E231F-43BF-453D-B115-52210F4440F9}"/>
              </a:ext>
            </a:extLst>
          </p:cNvPr>
          <p:cNvSpPr/>
          <p:nvPr/>
        </p:nvSpPr>
        <p:spPr bwMode="auto">
          <a:xfrm>
            <a:off x="6924494" y="4370817"/>
            <a:ext cx="419227" cy="244599"/>
          </a:xfrm>
          <a:prstGeom prst="roundRect">
            <a:avLst/>
          </a:prstGeom>
          <a:solidFill>
            <a:schemeClr val="bg1"/>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ct2</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83" name="矩形: 圆角 82">
            <a:extLst>
              <a:ext uri="{FF2B5EF4-FFF2-40B4-BE49-F238E27FC236}">
                <a16:creationId xmlns:a16="http://schemas.microsoft.com/office/drawing/2014/main" id="{B8EE7B8E-DFF8-4987-9FAF-15D062DE43DE}"/>
              </a:ext>
            </a:extLst>
          </p:cNvPr>
          <p:cNvSpPr/>
          <p:nvPr/>
        </p:nvSpPr>
        <p:spPr bwMode="auto">
          <a:xfrm>
            <a:off x="1878851" y="1975222"/>
            <a:ext cx="419227" cy="244599"/>
          </a:xfrm>
          <a:prstGeom prst="roundRect">
            <a:avLst/>
          </a:prstGeom>
          <a:solidFill>
            <a:schemeClr val="bg1"/>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ct3</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84" name="矩形: 圆角 83">
            <a:extLst>
              <a:ext uri="{FF2B5EF4-FFF2-40B4-BE49-F238E27FC236}">
                <a16:creationId xmlns:a16="http://schemas.microsoft.com/office/drawing/2014/main" id="{15D28659-A5A2-471D-9904-730E1ED5D87A}"/>
              </a:ext>
            </a:extLst>
          </p:cNvPr>
          <p:cNvSpPr/>
          <p:nvPr/>
        </p:nvSpPr>
        <p:spPr bwMode="auto">
          <a:xfrm>
            <a:off x="351608" y="1951070"/>
            <a:ext cx="419227" cy="244599"/>
          </a:xfrm>
          <a:prstGeom prst="roundRect">
            <a:avLst/>
          </a:prstGeom>
          <a:solidFill>
            <a:schemeClr val="bg1"/>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ct4</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pic>
        <p:nvPicPr>
          <p:cNvPr id="3" name="图片 2">
            <a:extLst>
              <a:ext uri="{FF2B5EF4-FFF2-40B4-BE49-F238E27FC236}">
                <a16:creationId xmlns:a16="http://schemas.microsoft.com/office/drawing/2014/main" id="{DF0AFC41-62A7-45FE-9898-7186DC16EAA6}"/>
              </a:ext>
            </a:extLst>
          </p:cNvPr>
          <p:cNvPicPr>
            <a:picLocks noChangeAspect="1"/>
          </p:cNvPicPr>
          <p:nvPr/>
        </p:nvPicPr>
        <p:blipFill>
          <a:blip r:embed="rId3"/>
          <a:stretch>
            <a:fillRect/>
          </a:stretch>
        </p:blipFill>
        <p:spPr>
          <a:xfrm>
            <a:off x="1909879" y="5535956"/>
            <a:ext cx="6369377" cy="908097"/>
          </a:xfrm>
          <a:prstGeom prst="rect">
            <a:avLst/>
          </a:prstGeom>
        </p:spPr>
      </p:pic>
    </p:spTree>
    <p:extLst>
      <p:ext uri="{BB962C8B-B14F-4D97-AF65-F5344CB8AC3E}">
        <p14:creationId xmlns:p14="http://schemas.microsoft.com/office/powerpoint/2010/main" val="4067497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1F497D"/>
          </a:solidFill>
        </p:spPr>
        <p:txBody>
          <a:bodyPr/>
          <a:lstStyle/>
          <a:p>
            <a:r>
              <a:rPr lang="en-US" altLang="zh-CN" dirty="0">
                <a:latin typeface="Times New Roman" panose="02020603050405020304" pitchFamily="18" charset="0"/>
                <a:cs typeface="Times New Roman" panose="02020603050405020304" pitchFamily="18" charset="0"/>
              </a:rPr>
              <a:t>Tracing and Interleaving</a:t>
            </a:r>
            <a:endParaRPr lang="zh-CN" altLang="en-US" dirty="0">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18100B82-FC84-48E3-AB31-2627208E50E7}"/>
              </a:ext>
            </a:extLst>
          </p:cNvPr>
          <p:cNvSpPr/>
          <p:nvPr/>
        </p:nvSpPr>
        <p:spPr bwMode="auto">
          <a:xfrm>
            <a:off x="2899963" y="1904603"/>
            <a:ext cx="7007728" cy="3546237"/>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8" name="直接连接符 7">
            <a:extLst>
              <a:ext uri="{FF2B5EF4-FFF2-40B4-BE49-F238E27FC236}">
                <a16:creationId xmlns:a16="http://schemas.microsoft.com/office/drawing/2014/main" id="{6321A005-6172-4516-BEED-078FC1C984B1}"/>
              </a:ext>
            </a:extLst>
          </p:cNvPr>
          <p:cNvCxnSpPr/>
          <p:nvPr/>
        </p:nvCxnSpPr>
        <p:spPr bwMode="auto">
          <a:xfrm flipV="1">
            <a:off x="4103732" y="1903041"/>
            <a:ext cx="4488" cy="340659"/>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9" name="流程图: 接点 8">
            <a:extLst>
              <a:ext uri="{FF2B5EF4-FFF2-40B4-BE49-F238E27FC236}">
                <a16:creationId xmlns:a16="http://schemas.microsoft.com/office/drawing/2014/main" id="{F931624B-7712-4008-B242-01709958D969}"/>
              </a:ext>
            </a:extLst>
          </p:cNvPr>
          <p:cNvSpPr/>
          <p:nvPr/>
        </p:nvSpPr>
        <p:spPr bwMode="auto">
          <a:xfrm>
            <a:off x="4043961" y="1823412"/>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10" name="直接连接符 9">
            <a:extLst>
              <a:ext uri="{FF2B5EF4-FFF2-40B4-BE49-F238E27FC236}">
                <a16:creationId xmlns:a16="http://schemas.microsoft.com/office/drawing/2014/main" id="{83E250DD-AC44-4E5B-95D6-CCDA58ECC503}"/>
              </a:ext>
            </a:extLst>
          </p:cNvPr>
          <p:cNvCxnSpPr/>
          <p:nvPr/>
        </p:nvCxnSpPr>
        <p:spPr bwMode="auto">
          <a:xfrm flipV="1">
            <a:off x="6284137" y="1899523"/>
            <a:ext cx="4488" cy="340659"/>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11" name="流程图: 接点 10">
            <a:extLst>
              <a:ext uri="{FF2B5EF4-FFF2-40B4-BE49-F238E27FC236}">
                <a16:creationId xmlns:a16="http://schemas.microsoft.com/office/drawing/2014/main" id="{9C4BD593-BEA1-4FB6-95BA-3ADC39E54AAD}"/>
              </a:ext>
            </a:extLst>
          </p:cNvPr>
          <p:cNvSpPr/>
          <p:nvPr/>
        </p:nvSpPr>
        <p:spPr bwMode="auto">
          <a:xfrm>
            <a:off x="6226906" y="1819894"/>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12" name="肘形连接符 69">
            <a:extLst>
              <a:ext uri="{FF2B5EF4-FFF2-40B4-BE49-F238E27FC236}">
                <a16:creationId xmlns:a16="http://schemas.microsoft.com/office/drawing/2014/main" id="{1598B6DD-BE73-4700-B1F6-4D4E37E41151}"/>
              </a:ext>
            </a:extLst>
          </p:cNvPr>
          <p:cNvCxnSpPr>
            <a:cxnSpLocks/>
            <a:stCxn id="22" idx="4"/>
            <a:endCxn id="9" idx="0"/>
          </p:cNvCxnSpPr>
          <p:nvPr/>
        </p:nvCxnSpPr>
        <p:spPr bwMode="auto">
          <a:xfrm rot="5400000" flipH="1" flipV="1">
            <a:off x="2844131" y="766928"/>
            <a:ext cx="210582" cy="2323549"/>
          </a:xfrm>
          <a:prstGeom prst="bentConnector5">
            <a:avLst>
              <a:gd name="adj1" fmla="val -108556"/>
              <a:gd name="adj2" fmla="val -67"/>
              <a:gd name="adj3" fmla="val 208556"/>
            </a:avLst>
          </a:prstGeom>
          <a:solidFill>
            <a:schemeClr val="accent1"/>
          </a:solidFill>
          <a:ln w="28575" cap="flat" cmpd="sng" algn="ctr">
            <a:solidFill>
              <a:schemeClr val="tx1"/>
            </a:solidFill>
            <a:prstDash val="solid"/>
            <a:round/>
            <a:headEnd type="none" w="med" len="med"/>
            <a:tailEnd type="none" w="med" len="med"/>
          </a:ln>
        </p:spPr>
      </p:cxnSp>
      <p:cxnSp>
        <p:nvCxnSpPr>
          <p:cNvPr id="13" name="肘形连接符 74">
            <a:extLst>
              <a:ext uri="{FF2B5EF4-FFF2-40B4-BE49-F238E27FC236}">
                <a16:creationId xmlns:a16="http://schemas.microsoft.com/office/drawing/2014/main" id="{3166BFF1-74C9-4653-8089-6A52EA59043D}"/>
              </a:ext>
            </a:extLst>
          </p:cNvPr>
          <p:cNvCxnSpPr>
            <a:cxnSpLocks/>
            <a:stCxn id="19" idx="0"/>
            <a:endCxn id="11" idx="0"/>
          </p:cNvCxnSpPr>
          <p:nvPr/>
        </p:nvCxnSpPr>
        <p:spPr bwMode="auto">
          <a:xfrm rot="5400000" flipH="1" flipV="1">
            <a:off x="3559910" y="-834708"/>
            <a:ext cx="79629" cy="5388835"/>
          </a:xfrm>
          <a:prstGeom prst="bentConnector3">
            <a:avLst>
              <a:gd name="adj1" fmla="val 662998"/>
            </a:avLst>
          </a:prstGeom>
          <a:solidFill>
            <a:schemeClr val="accent1"/>
          </a:solidFill>
          <a:ln w="28575" cap="flat" cmpd="sng" algn="ctr">
            <a:solidFill>
              <a:schemeClr val="tx1"/>
            </a:solidFill>
            <a:prstDash val="solid"/>
            <a:round/>
            <a:headEnd type="none" w="med" len="med"/>
            <a:tailEnd type="none" w="med" len="med"/>
          </a:ln>
        </p:spPr>
      </p:cxnSp>
      <p:sp>
        <p:nvSpPr>
          <p:cNvPr id="14" name="矩形 13">
            <a:extLst>
              <a:ext uri="{FF2B5EF4-FFF2-40B4-BE49-F238E27FC236}">
                <a16:creationId xmlns:a16="http://schemas.microsoft.com/office/drawing/2014/main" id="{E1CDC366-A2D0-478C-9111-A08CF6733BE9}"/>
              </a:ext>
            </a:extLst>
          </p:cNvPr>
          <p:cNvSpPr/>
          <p:nvPr/>
        </p:nvSpPr>
        <p:spPr bwMode="auto">
          <a:xfrm>
            <a:off x="184938" y="1968404"/>
            <a:ext cx="2329017" cy="3286518"/>
          </a:xfrm>
          <a:prstGeom prst="rect">
            <a:avLst/>
          </a:prstGeom>
          <a:solidFill>
            <a:schemeClr val="accent5"/>
          </a:solidFill>
          <a:ln w="9525" cap="flat" cmpd="sng" algn="ctr">
            <a:solidFill>
              <a:schemeClr val="accent5"/>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5" name="矩形 14">
            <a:extLst>
              <a:ext uri="{FF2B5EF4-FFF2-40B4-BE49-F238E27FC236}">
                <a16:creationId xmlns:a16="http://schemas.microsoft.com/office/drawing/2014/main" id="{438C3225-9BAB-40D1-95EE-5388573725B7}"/>
              </a:ext>
            </a:extLst>
          </p:cNvPr>
          <p:cNvSpPr/>
          <p:nvPr/>
        </p:nvSpPr>
        <p:spPr bwMode="auto">
          <a:xfrm>
            <a:off x="458792" y="2344220"/>
            <a:ext cx="1792403" cy="2602925"/>
          </a:xfrm>
          <a:prstGeom prst="rect">
            <a:avLst/>
          </a:prstGeom>
          <a:solidFill>
            <a:srgbClr val="EEECE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17" name="直接连接符 16">
            <a:extLst>
              <a:ext uri="{FF2B5EF4-FFF2-40B4-BE49-F238E27FC236}">
                <a16:creationId xmlns:a16="http://schemas.microsoft.com/office/drawing/2014/main" id="{60FC25CA-66AE-4051-8B4A-50A4E168DC72}"/>
              </a:ext>
            </a:extLst>
          </p:cNvPr>
          <p:cNvCxnSpPr/>
          <p:nvPr/>
        </p:nvCxnSpPr>
        <p:spPr bwMode="auto">
          <a:xfrm flipV="1">
            <a:off x="899452" y="1973990"/>
            <a:ext cx="4488" cy="340659"/>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8" name="直接连接符 17">
            <a:extLst>
              <a:ext uri="{FF2B5EF4-FFF2-40B4-BE49-F238E27FC236}">
                <a16:creationId xmlns:a16="http://schemas.microsoft.com/office/drawing/2014/main" id="{21E80ECC-AAD9-4766-9F49-536B4F9ABC01}"/>
              </a:ext>
            </a:extLst>
          </p:cNvPr>
          <p:cNvCxnSpPr/>
          <p:nvPr/>
        </p:nvCxnSpPr>
        <p:spPr bwMode="auto">
          <a:xfrm flipV="1">
            <a:off x="1785263" y="1979152"/>
            <a:ext cx="4488" cy="340659"/>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19" name="流程图: 接点 18">
            <a:extLst>
              <a:ext uri="{FF2B5EF4-FFF2-40B4-BE49-F238E27FC236}">
                <a16:creationId xmlns:a16="http://schemas.microsoft.com/office/drawing/2014/main" id="{80AE36B4-90F7-48A8-9AA6-1C8E373C27E4}"/>
              </a:ext>
            </a:extLst>
          </p:cNvPr>
          <p:cNvSpPr/>
          <p:nvPr/>
        </p:nvSpPr>
        <p:spPr bwMode="auto">
          <a:xfrm>
            <a:off x="838071" y="1899523"/>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0" name="流程图: 接点 19">
            <a:extLst>
              <a:ext uri="{FF2B5EF4-FFF2-40B4-BE49-F238E27FC236}">
                <a16:creationId xmlns:a16="http://schemas.microsoft.com/office/drawing/2014/main" id="{4E111A3A-C1B1-4C67-99FB-58E0A406D91C}"/>
              </a:ext>
            </a:extLst>
          </p:cNvPr>
          <p:cNvSpPr/>
          <p:nvPr/>
        </p:nvSpPr>
        <p:spPr bwMode="auto">
          <a:xfrm>
            <a:off x="828396" y="2271184"/>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1" name="流程图: 接点 20">
            <a:extLst>
              <a:ext uri="{FF2B5EF4-FFF2-40B4-BE49-F238E27FC236}">
                <a16:creationId xmlns:a16="http://schemas.microsoft.com/office/drawing/2014/main" id="{26023FEA-1D58-4622-9780-B1CC5644EAD4}"/>
              </a:ext>
            </a:extLst>
          </p:cNvPr>
          <p:cNvSpPr/>
          <p:nvPr/>
        </p:nvSpPr>
        <p:spPr bwMode="auto">
          <a:xfrm>
            <a:off x="1713432" y="2280986"/>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2" name="流程图: 接点 21">
            <a:extLst>
              <a:ext uri="{FF2B5EF4-FFF2-40B4-BE49-F238E27FC236}">
                <a16:creationId xmlns:a16="http://schemas.microsoft.com/office/drawing/2014/main" id="{77C5021A-087B-472B-8F1F-B0E24B6DC75F}"/>
              </a:ext>
            </a:extLst>
          </p:cNvPr>
          <p:cNvSpPr/>
          <p:nvPr/>
        </p:nvSpPr>
        <p:spPr bwMode="auto">
          <a:xfrm>
            <a:off x="1720412" y="1899523"/>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3" name="矩形 22">
            <a:extLst>
              <a:ext uri="{FF2B5EF4-FFF2-40B4-BE49-F238E27FC236}">
                <a16:creationId xmlns:a16="http://schemas.microsoft.com/office/drawing/2014/main" id="{B9C31C4E-7BA8-4D85-BCD5-A4CDE0C590D0}"/>
              </a:ext>
            </a:extLst>
          </p:cNvPr>
          <p:cNvSpPr/>
          <p:nvPr/>
        </p:nvSpPr>
        <p:spPr bwMode="auto">
          <a:xfrm>
            <a:off x="3019866" y="2294865"/>
            <a:ext cx="2149013" cy="2059680"/>
          </a:xfrm>
          <a:prstGeom prst="rect">
            <a:avLst/>
          </a:prstGeom>
          <a:solidFill>
            <a:srgbClr val="EEECE1"/>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600" b="1" i="0" u="none" strike="noStrike" kern="1200" cap="none" spc="0" normalizeH="0" baseline="0" noProof="0" dirty="0">
              <a:ln>
                <a:noFill/>
              </a:ln>
              <a:solidFill>
                <a:srgbClr val="4BACC6"/>
              </a:solidFill>
              <a:effectLst/>
              <a:uLnTx/>
              <a:uFillTx/>
              <a:latin typeface="Arial" panose="020B0604020202020204" pitchFamily="34" charset="0"/>
              <a:ea typeface="宋体" panose="02010600030101010101" pitchFamily="2" charset="-122"/>
              <a:cs typeface="+mn-cs"/>
            </a:endParaRPr>
          </a:p>
        </p:txBody>
      </p:sp>
      <p:sp>
        <p:nvSpPr>
          <p:cNvPr id="25" name="矩形 24">
            <a:extLst>
              <a:ext uri="{FF2B5EF4-FFF2-40B4-BE49-F238E27FC236}">
                <a16:creationId xmlns:a16="http://schemas.microsoft.com/office/drawing/2014/main" id="{A6ED432D-039C-49B6-A41E-D11B47CB4635}"/>
              </a:ext>
            </a:extLst>
          </p:cNvPr>
          <p:cNvSpPr/>
          <p:nvPr/>
        </p:nvSpPr>
        <p:spPr bwMode="auto">
          <a:xfrm>
            <a:off x="5422727" y="2293049"/>
            <a:ext cx="1618153" cy="2061496"/>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7" name="矩形 26">
            <a:extLst>
              <a:ext uri="{FF2B5EF4-FFF2-40B4-BE49-F238E27FC236}">
                <a16:creationId xmlns:a16="http://schemas.microsoft.com/office/drawing/2014/main" id="{5EBE633D-5E0A-4C55-8347-96C68E086BB6}"/>
              </a:ext>
            </a:extLst>
          </p:cNvPr>
          <p:cNvSpPr/>
          <p:nvPr/>
        </p:nvSpPr>
        <p:spPr bwMode="auto">
          <a:xfrm>
            <a:off x="7285488" y="2293050"/>
            <a:ext cx="2518912" cy="2080822"/>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6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8" name="流程图: 接点 27">
            <a:extLst>
              <a:ext uri="{FF2B5EF4-FFF2-40B4-BE49-F238E27FC236}">
                <a16:creationId xmlns:a16="http://schemas.microsoft.com/office/drawing/2014/main" id="{23A0C807-39A9-43BE-8F40-C0E2D4E15FB3}"/>
              </a:ext>
            </a:extLst>
          </p:cNvPr>
          <p:cNvSpPr/>
          <p:nvPr/>
        </p:nvSpPr>
        <p:spPr bwMode="auto">
          <a:xfrm>
            <a:off x="9082248" y="4324110"/>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0" name="流程图: 接点 29">
            <a:extLst>
              <a:ext uri="{FF2B5EF4-FFF2-40B4-BE49-F238E27FC236}">
                <a16:creationId xmlns:a16="http://schemas.microsoft.com/office/drawing/2014/main" id="{1B0ABCEA-9883-4F52-ACFF-6EA6D01FA36A}"/>
              </a:ext>
            </a:extLst>
          </p:cNvPr>
          <p:cNvSpPr/>
          <p:nvPr/>
        </p:nvSpPr>
        <p:spPr bwMode="auto">
          <a:xfrm>
            <a:off x="6211069" y="2244613"/>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 name="流程图: 接点 32">
            <a:extLst>
              <a:ext uri="{FF2B5EF4-FFF2-40B4-BE49-F238E27FC236}">
                <a16:creationId xmlns:a16="http://schemas.microsoft.com/office/drawing/2014/main" id="{7281E08A-E1D8-439E-AAB8-6E73267EA853}"/>
              </a:ext>
            </a:extLst>
          </p:cNvPr>
          <p:cNvSpPr/>
          <p:nvPr/>
        </p:nvSpPr>
        <p:spPr bwMode="auto">
          <a:xfrm>
            <a:off x="4051451" y="4311260"/>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4" name="流程图: 接点 33">
            <a:extLst>
              <a:ext uri="{FF2B5EF4-FFF2-40B4-BE49-F238E27FC236}">
                <a16:creationId xmlns:a16="http://schemas.microsoft.com/office/drawing/2014/main" id="{232149DA-6A1C-4F46-9366-C1DF53DF7812}"/>
              </a:ext>
            </a:extLst>
          </p:cNvPr>
          <p:cNvSpPr/>
          <p:nvPr/>
        </p:nvSpPr>
        <p:spPr bwMode="auto">
          <a:xfrm>
            <a:off x="6219145" y="4292030"/>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35" name="肘形连接符 58">
            <a:extLst>
              <a:ext uri="{FF2B5EF4-FFF2-40B4-BE49-F238E27FC236}">
                <a16:creationId xmlns:a16="http://schemas.microsoft.com/office/drawing/2014/main" id="{FEE06770-15F6-46EE-8420-2619802A584D}"/>
              </a:ext>
            </a:extLst>
          </p:cNvPr>
          <p:cNvCxnSpPr>
            <a:stCxn id="33" idx="4"/>
            <a:endCxn id="28" idx="4"/>
          </p:cNvCxnSpPr>
          <p:nvPr/>
        </p:nvCxnSpPr>
        <p:spPr bwMode="auto">
          <a:xfrm rot="16200000" flipH="1">
            <a:off x="6627660" y="1936757"/>
            <a:ext cx="12850" cy="5030797"/>
          </a:xfrm>
          <a:prstGeom prst="bentConnector3">
            <a:avLst>
              <a:gd name="adj1" fmla="val 1878988"/>
            </a:avLst>
          </a:prstGeom>
          <a:solidFill>
            <a:schemeClr val="accent1"/>
          </a:solidFill>
          <a:ln w="28575" cap="flat" cmpd="sng" algn="ctr">
            <a:solidFill>
              <a:schemeClr val="tx1"/>
            </a:solidFill>
            <a:prstDash val="solid"/>
            <a:round/>
            <a:headEnd type="none" w="med" len="med"/>
            <a:tailEnd type="none" w="med" len="med"/>
          </a:ln>
        </p:spPr>
      </p:cxnSp>
      <p:cxnSp>
        <p:nvCxnSpPr>
          <p:cNvPr id="36" name="直接连接符 35">
            <a:extLst>
              <a:ext uri="{FF2B5EF4-FFF2-40B4-BE49-F238E27FC236}">
                <a16:creationId xmlns:a16="http://schemas.microsoft.com/office/drawing/2014/main" id="{BFA55CAF-DD26-4451-B739-4791855D7F10}"/>
              </a:ext>
            </a:extLst>
          </p:cNvPr>
          <p:cNvCxnSpPr>
            <a:stCxn id="37" idx="0"/>
            <a:endCxn id="38" idx="4"/>
          </p:cNvCxnSpPr>
          <p:nvPr/>
        </p:nvCxnSpPr>
        <p:spPr bwMode="auto">
          <a:xfrm flipV="1">
            <a:off x="9082248" y="1958730"/>
            <a:ext cx="2740" cy="249611"/>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37" name="流程图: 接点 36">
            <a:extLst>
              <a:ext uri="{FF2B5EF4-FFF2-40B4-BE49-F238E27FC236}">
                <a16:creationId xmlns:a16="http://schemas.microsoft.com/office/drawing/2014/main" id="{50641163-F160-4294-859C-6D1E909D7AAA}"/>
              </a:ext>
            </a:extLst>
          </p:cNvPr>
          <p:cNvSpPr/>
          <p:nvPr/>
        </p:nvSpPr>
        <p:spPr bwMode="auto">
          <a:xfrm>
            <a:off x="9015012" y="2208341"/>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8" name="流程图: 接点 37">
            <a:extLst>
              <a:ext uri="{FF2B5EF4-FFF2-40B4-BE49-F238E27FC236}">
                <a16:creationId xmlns:a16="http://schemas.microsoft.com/office/drawing/2014/main" id="{228013EA-C936-4381-92DF-7F7ABA9A9FFD}"/>
              </a:ext>
            </a:extLst>
          </p:cNvPr>
          <p:cNvSpPr/>
          <p:nvPr/>
        </p:nvSpPr>
        <p:spPr bwMode="auto">
          <a:xfrm>
            <a:off x="9017752" y="1824259"/>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9" name="流程图: 接点 38">
            <a:extLst>
              <a:ext uri="{FF2B5EF4-FFF2-40B4-BE49-F238E27FC236}">
                <a16:creationId xmlns:a16="http://schemas.microsoft.com/office/drawing/2014/main" id="{62F8712F-74B2-4D08-AEF7-735892B56DD9}"/>
              </a:ext>
            </a:extLst>
          </p:cNvPr>
          <p:cNvSpPr/>
          <p:nvPr/>
        </p:nvSpPr>
        <p:spPr bwMode="auto">
          <a:xfrm>
            <a:off x="778513" y="4883043"/>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3" name="矩形 42">
            <a:extLst>
              <a:ext uri="{FF2B5EF4-FFF2-40B4-BE49-F238E27FC236}">
                <a16:creationId xmlns:a16="http://schemas.microsoft.com/office/drawing/2014/main" id="{DF49DD43-E897-466C-AF8E-F00E61BD717D}"/>
              </a:ext>
            </a:extLst>
          </p:cNvPr>
          <p:cNvSpPr/>
          <p:nvPr/>
        </p:nvSpPr>
        <p:spPr bwMode="auto">
          <a:xfrm>
            <a:off x="3097763" y="2841287"/>
            <a:ext cx="615974" cy="391636"/>
          </a:xfrm>
          <a:prstGeom prst="rect">
            <a:avLst/>
          </a:prstGeom>
          <a:solidFill>
            <a:schemeClr val="accent3"/>
          </a:solidFill>
          <a:ln w="9525" cap="flat" cmpd="sng" algn="ctr">
            <a:solidFill>
              <a:schemeClr val="accent3"/>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9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4" name="矩形 43">
            <a:extLst>
              <a:ext uri="{FF2B5EF4-FFF2-40B4-BE49-F238E27FC236}">
                <a16:creationId xmlns:a16="http://schemas.microsoft.com/office/drawing/2014/main" id="{2000C4DD-7D10-4C8A-8C3C-BF2A0C5536D1}"/>
              </a:ext>
            </a:extLst>
          </p:cNvPr>
          <p:cNvSpPr/>
          <p:nvPr/>
        </p:nvSpPr>
        <p:spPr bwMode="auto">
          <a:xfrm>
            <a:off x="3778399" y="2841287"/>
            <a:ext cx="631041" cy="391636"/>
          </a:xfrm>
          <a:prstGeom prst="rect">
            <a:avLst/>
          </a:prstGeom>
          <a:solidFill>
            <a:schemeClr val="accent3"/>
          </a:solidFill>
          <a:ln w="9525" cap="flat" cmpd="sng" algn="ctr">
            <a:solidFill>
              <a:schemeClr val="accent3"/>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9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5" name="矩形 44">
            <a:extLst>
              <a:ext uri="{FF2B5EF4-FFF2-40B4-BE49-F238E27FC236}">
                <a16:creationId xmlns:a16="http://schemas.microsoft.com/office/drawing/2014/main" id="{0B853CD4-D341-40F1-928E-1334CDAB83C2}"/>
              </a:ext>
            </a:extLst>
          </p:cNvPr>
          <p:cNvSpPr/>
          <p:nvPr/>
        </p:nvSpPr>
        <p:spPr bwMode="auto">
          <a:xfrm>
            <a:off x="4471060" y="2834030"/>
            <a:ext cx="623508" cy="391636"/>
          </a:xfrm>
          <a:prstGeom prst="rect">
            <a:avLst/>
          </a:prstGeom>
          <a:solidFill>
            <a:schemeClr val="accent3"/>
          </a:solidFill>
          <a:ln w="9525" cap="flat" cmpd="sng" algn="ctr">
            <a:solidFill>
              <a:schemeClr val="accent3"/>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9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6" name="矩形 45">
            <a:extLst>
              <a:ext uri="{FF2B5EF4-FFF2-40B4-BE49-F238E27FC236}">
                <a16:creationId xmlns:a16="http://schemas.microsoft.com/office/drawing/2014/main" id="{0B200A6B-1F26-4417-B24C-1BE3DE1ECB0A}"/>
              </a:ext>
            </a:extLst>
          </p:cNvPr>
          <p:cNvSpPr/>
          <p:nvPr/>
        </p:nvSpPr>
        <p:spPr bwMode="auto">
          <a:xfrm>
            <a:off x="3095934" y="3510252"/>
            <a:ext cx="1999305" cy="431828"/>
          </a:xfrm>
          <a:prstGeom prst="rect">
            <a:avLst/>
          </a:prstGeom>
          <a:solidFill>
            <a:schemeClr val="accent3"/>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0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47" name="肘形连接符 13">
            <a:extLst>
              <a:ext uri="{FF2B5EF4-FFF2-40B4-BE49-F238E27FC236}">
                <a16:creationId xmlns:a16="http://schemas.microsoft.com/office/drawing/2014/main" id="{20C98351-6A75-434B-806F-A8D0AAFE78A9}"/>
              </a:ext>
            </a:extLst>
          </p:cNvPr>
          <p:cNvCxnSpPr>
            <a:cxnSpLocks/>
            <a:stCxn id="50" idx="0"/>
            <a:endCxn id="43" idx="0"/>
          </p:cNvCxnSpPr>
          <p:nvPr/>
        </p:nvCxnSpPr>
        <p:spPr bwMode="auto">
          <a:xfrm rot="16200000" flipH="1" flipV="1">
            <a:off x="3443117" y="2188446"/>
            <a:ext cx="615473" cy="690207"/>
          </a:xfrm>
          <a:prstGeom prst="bentConnector3">
            <a:avLst>
              <a:gd name="adj1" fmla="val 61078"/>
            </a:avLst>
          </a:prstGeom>
          <a:solidFill>
            <a:schemeClr val="accent1"/>
          </a:solidFill>
          <a:ln w="28575" cap="flat" cmpd="sng" algn="ctr">
            <a:solidFill>
              <a:schemeClr val="tx1"/>
            </a:solidFill>
            <a:prstDash val="solid"/>
            <a:round/>
            <a:headEnd type="none" w="med" len="med"/>
            <a:tailEnd type="none" w="med" len="med"/>
          </a:ln>
        </p:spPr>
      </p:cxnSp>
      <p:cxnSp>
        <p:nvCxnSpPr>
          <p:cNvPr id="48" name="直接连接符 47">
            <a:extLst>
              <a:ext uri="{FF2B5EF4-FFF2-40B4-BE49-F238E27FC236}">
                <a16:creationId xmlns:a16="http://schemas.microsoft.com/office/drawing/2014/main" id="{68C47969-6563-4400-9A33-03428FB9194D}"/>
              </a:ext>
            </a:extLst>
          </p:cNvPr>
          <p:cNvCxnSpPr>
            <a:cxnSpLocks/>
            <a:stCxn id="50" idx="0"/>
            <a:endCxn id="44" idx="0"/>
          </p:cNvCxnSpPr>
          <p:nvPr/>
        </p:nvCxnSpPr>
        <p:spPr bwMode="auto">
          <a:xfrm flipH="1">
            <a:off x="4093920" y="2225814"/>
            <a:ext cx="2037" cy="615473"/>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49" name="肘形连接符 19">
            <a:extLst>
              <a:ext uri="{FF2B5EF4-FFF2-40B4-BE49-F238E27FC236}">
                <a16:creationId xmlns:a16="http://schemas.microsoft.com/office/drawing/2014/main" id="{1A26CBE4-EF6E-4CF2-888F-1AE2A7615C95}"/>
              </a:ext>
            </a:extLst>
          </p:cNvPr>
          <p:cNvCxnSpPr>
            <a:cxnSpLocks/>
            <a:stCxn id="50" idx="4"/>
            <a:endCxn id="45" idx="0"/>
          </p:cNvCxnSpPr>
          <p:nvPr/>
        </p:nvCxnSpPr>
        <p:spPr bwMode="auto">
          <a:xfrm rot="16200000" flipH="1">
            <a:off x="4202513" y="2253728"/>
            <a:ext cx="473745" cy="686857"/>
          </a:xfrm>
          <a:prstGeom prst="bentConnector3">
            <a:avLst>
              <a:gd name="adj1" fmla="val 50000"/>
            </a:avLst>
          </a:prstGeom>
          <a:solidFill>
            <a:schemeClr val="accent1"/>
          </a:solidFill>
          <a:ln w="28575" cap="flat" cmpd="sng" algn="ctr">
            <a:solidFill>
              <a:schemeClr val="tx1"/>
            </a:solidFill>
            <a:prstDash val="solid"/>
            <a:round/>
            <a:headEnd type="none" w="med" len="med"/>
            <a:tailEnd type="none" w="med" len="med"/>
          </a:ln>
        </p:spPr>
      </p:cxnSp>
      <p:sp>
        <p:nvSpPr>
          <p:cNvPr id="50" name="流程图: 接点 49">
            <a:extLst>
              <a:ext uri="{FF2B5EF4-FFF2-40B4-BE49-F238E27FC236}">
                <a16:creationId xmlns:a16="http://schemas.microsoft.com/office/drawing/2014/main" id="{1824A727-6AA2-43E4-8DAB-1B5B3E363444}"/>
              </a:ext>
            </a:extLst>
          </p:cNvPr>
          <p:cNvSpPr/>
          <p:nvPr/>
        </p:nvSpPr>
        <p:spPr bwMode="auto">
          <a:xfrm>
            <a:off x="4028721" y="2225814"/>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1" name="流程图: 接点 50">
            <a:extLst>
              <a:ext uri="{FF2B5EF4-FFF2-40B4-BE49-F238E27FC236}">
                <a16:creationId xmlns:a16="http://schemas.microsoft.com/office/drawing/2014/main" id="{DB8F76D3-55C7-4F2F-BF8C-8CD593A589DD}"/>
              </a:ext>
            </a:extLst>
          </p:cNvPr>
          <p:cNvSpPr/>
          <p:nvPr/>
        </p:nvSpPr>
        <p:spPr bwMode="auto">
          <a:xfrm>
            <a:off x="3338513" y="2795118"/>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2" name="流程图: 接点 51">
            <a:extLst>
              <a:ext uri="{FF2B5EF4-FFF2-40B4-BE49-F238E27FC236}">
                <a16:creationId xmlns:a16="http://schemas.microsoft.com/office/drawing/2014/main" id="{3ABF823C-C9F3-4B02-8048-C1FF096BE8D9}"/>
              </a:ext>
            </a:extLst>
          </p:cNvPr>
          <p:cNvSpPr/>
          <p:nvPr/>
        </p:nvSpPr>
        <p:spPr bwMode="auto">
          <a:xfrm>
            <a:off x="4028006" y="2777679"/>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3" name="流程图: 接点 52">
            <a:extLst>
              <a:ext uri="{FF2B5EF4-FFF2-40B4-BE49-F238E27FC236}">
                <a16:creationId xmlns:a16="http://schemas.microsoft.com/office/drawing/2014/main" id="{E9F6BE5B-DE09-4260-A8D6-E4E6CF6EA65B}"/>
              </a:ext>
            </a:extLst>
          </p:cNvPr>
          <p:cNvSpPr/>
          <p:nvPr/>
        </p:nvSpPr>
        <p:spPr bwMode="auto">
          <a:xfrm>
            <a:off x="4709962" y="2788186"/>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4" name="流程图: 接点 53">
            <a:extLst>
              <a:ext uri="{FF2B5EF4-FFF2-40B4-BE49-F238E27FC236}">
                <a16:creationId xmlns:a16="http://schemas.microsoft.com/office/drawing/2014/main" id="{0912D63A-B1D3-410C-8DB1-FDE5FD89514B}"/>
              </a:ext>
            </a:extLst>
          </p:cNvPr>
          <p:cNvSpPr/>
          <p:nvPr/>
        </p:nvSpPr>
        <p:spPr bwMode="auto">
          <a:xfrm>
            <a:off x="4036496" y="3466748"/>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5" name="流程图: 接点 54">
            <a:extLst>
              <a:ext uri="{FF2B5EF4-FFF2-40B4-BE49-F238E27FC236}">
                <a16:creationId xmlns:a16="http://schemas.microsoft.com/office/drawing/2014/main" id="{72A08393-9C19-4B86-ACD2-80F04DE35DFD}"/>
              </a:ext>
            </a:extLst>
          </p:cNvPr>
          <p:cNvSpPr/>
          <p:nvPr/>
        </p:nvSpPr>
        <p:spPr bwMode="auto">
          <a:xfrm>
            <a:off x="3324532" y="3153238"/>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6" name="流程图: 接点 55">
            <a:extLst>
              <a:ext uri="{FF2B5EF4-FFF2-40B4-BE49-F238E27FC236}">
                <a16:creationId xmlns:a16="http://schemas.microsoft.com/office/drawing/2014/main" id="{1EFAFFFD-E91C-4169-8496-49F8429D5E22}"/>
              </a:ext>
            </a:extLst>
          </p:cNvPr>
          <p:cNvSpPr/>
          <p:nvPr/>
        </p:nvSpPr>
        <p:spPr bwMode="auto">
          <a:xfrm>
            <a:off x="4036496" y="3159942"/>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7" name="流程图: 接点 56">
            <a:extLst>
              <a:ext uri="{FF2B5EF4-FFF2-40B4-BE49-F238E27FC236}">
                <a16:creationId xmlns:a16="http://schemas.microsoft.com/office/drawing/2014/main" id="{6CC0A378-03D5-413B-9BEA-6FF959A02712}"/>
              </a:ext>
            </a:extLst>
          </p:cNvPr>
          <p:cNvSpPr/>
          <p:nvPr/>
        </p:nvSpPr>
        <p:spPr bwMode="auto">
          <a:xfrm>
            <a:off x="4709369" y="3145200"/>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58" name="直接连接符 57">
            <a:extLst>
              <a:ext uri="{FF2B5EF4-FFF2-40B4-BE49-F238E27FC236}">
                <a16:creationId xmlns:a16="http://schemas.microsoft.com/office/drawing/2014/main" id="{51E521CD-AA0C-4C1D-B4F8-5CCFAEE24676}"/>
              </a:ext>
            </a:extLst>
          </p:cNvPr>
          <p:cNvCxnSpPr>
            <a:cxnSpLocks/>
            <a:stCxn id="54" idx="0"/>
            <a:endCxn id="56" idx="4"/>
          </p:cNvCxnSpPr>
          <p:nvPr/>
        </p:nvCxnSpPr>
        <p:spPr bwMode="auto">
          <a:xfrm flipV="1">
            <a:off x="4103732" y="3294413"/>
            <a:ext cx="0" cy="172335"/>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59" name="肘形连接符 99">
            <a:extLst>
              <a:ext uri="{FF2B5EF4-FFF2-40B4-BE49-F238E27FC236}">
                <a16:creationId xmlns:a16="http://schemas.microsoft.com/office/drawing/2014/main" id="{A412EEBD-4F9F-46B9-B6D4-0705A18E883B}"/>
              </a:ext>
            </a:extLst>
          </p:cNvPr>
          <p:cNvCxnSpPr>
            <a:cxnSpLocks/>
            <a:stCxn id="34" idx="4"/>
            <a:endCxn id="64" idx="4"/>
          </p:cNvCxnSpPr>
          <p:nvPr/>
        </p:nvCxnSpPr>
        <p:spPr bwMode="auto">
          <a:xfrm rot="16200000" flipH="1">
            <a:off x="7021714" y="3691167"/>
            <a:ext cx="34236" cy="1504903"/>
          </a:xfrm>
          <a:prstGeom prst="bentConnector3">
            <a:avLst>
              <a:gd name="adj1" fmla="val 456116"/>
            </a:avLst>
          </a:prstGeom>
          <a:solidFill>
            <a:schemeClr val="accent1"/>
          </a:solidFill>
          <a:ln w="28575" cap="flat" cmpd="sng" algn="ctr">
            <a:solidFill>
              <a:schemeClr val="tx1"/>
            </a:solidFill>
            <a:prstDash val="solid"/>
            <a:round/>
            <a:headEnd type="none" w="med" len="med"/>
            <a:tailEnd type="none" w="med" len="med"/>
          </a:ln>
        </p:spPr>
      </p:cxnSp>
      <p:cxnSp>
        <p:nvCxnSpPr>
          <p:cNvPr id="60" name="肘形连接符 152">
            <a:extLst>
              <a:ext uri="{FF2B5EF4-FFF2-40B4-BE49-F238E27FC236}">
                <a16:creationId xmlns:a16="http://schemas.microsoft.com/office/drawing/2014/main" id="{CA60E11A-0228-4626-9C15-3A1F5A5BABA1}"/>
              </a:ext>
            </a:extLst>
          </p:cNvPr>
          <p:cNvCxnSpPr>
            <a:cxnSpLocks/>
            <a:stCxn id="55" idx="4"/>
          </p:cNvCxnSpPr>
          <p:nvPr/>
        </p:nvCxnSpPr>
        <p:spPr bwMode="auto">
          <a:xfrm rot="16200000" flipH="1">
            <a:off x="3689978" y="2989499"/>
            <a:ext cx="105734" cy="702154"/>
          </a:xfrm>
          <a:prstGeom prst="bentConnector2">
            <a:avLst/>
          </a:prstGeom>
          <a:solidFill>
            <a:schemeClr val="accent1"/>
          </a:solidFill>
          <a:ln w="28575" cap="flat" cmpd="sng" algn="ctr">
            <a:solidFill>
              <a:schemeClr val="tx1"/>
            </a:solidFill>
            <a:prstDash val="solid"/>
            <a:round/>
            <a:headEnd type="none" w="med" len="med"/>
            <a:tailEnd type="none" w="med" len="med"/>
          </a:ln>
        </p:spPr>
      </p:cxnSp>
      <p:cxnSp>
        <p:nvCxnSpPr>
          <p:cNvPr id="61" name="肘形连接符 157">
            <a:extLst>
              <a:ext uri="{FF2B5EF4-FFF2-40B4-BE49-F238E27FC236}">
                <a16:creationId xmlns:a16="http://schemas.microsoft.com/office/drawing/2014/main" id="{598AA7A2-79F8-4736-B4F3-3CFB985CBCD4}"/>
              </a:ext>
            </a:extLst>
          </p:cNvPr>
          <p:cNvCxnSpPr>
            <a:cxnSpLocks/>
            <a:stCxn id="57" idx="4"/>
          </p:cNvCxnSpPr>
          <p:nvPr/>
        </p:nvCxnSpPr>
        <p:spPr bwMode="auto">
          <a:xfrm rot="5400000">
            <a:off x="4390760" y="3007598"/>
            <a:ext cx="113773" cy="657919"/>
          </a:xfrm>
          <a:prstGeom prst="bentConnector2">
            <a:avLst/>
          </a:prstGeom>
          <a:solidFill>
            <a:schemeClr val="accent1"/>
          </a:solidFill>
          <a:ln w="28575" cap="flat" cmpd="sng" algn="ctr">
            <a:solidFill>
              <a:schemeClr val="tx1"/>
            </a:solidFill>
            <a:prstDash val="solid"/>
            <a:round/>
            <a:headEnd type="none" w="med" len="med"/>
            <a:tailEnd type="none" w="med" len="med"/>
          </a:ln>
        </p:spPr>
      </p:cxnSp>
      <p:cxnSp>
        <p:nvCxnSpPr>
          <p:cNvPr id="62" name="直接连接符 61">
            <a:extLst>
              <a:ext uri="{FF2B5EF4-FFF2-40B4-BE49-F238E27FC236}">
                <a16:creationId xmlns:a16="http://schemas.microsoft.com/office/drawing/2014/main" id="{7B2EB521-AEDB-481B-A083-1159287D98F4}"/>
              </a:ext>
            </a:extLst>
          </p:cNvPr>
          <p:cNvCxnSpPr>
            <a:stCxn id="73" idx="0"/>
            <a:endCxn id="70" idx="4"/>
          </p:cNvCxnSpPr>
          <p:nvPr/>
        </p:nvCxnSpPr>
        <p:spPr bwMode="auto">
          <a:xfrm flipV="1">
            <a:off x="8300414" y="3287709"/>
            <a:ext cx="0" cy="111529"/>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63" name="连接符: 肘形 62">
            <a:extLst>
              <a:ext uri="{FF2B5EF4-FFF2-40B4-BE49-F238E27FC236}">
                <a16:creationId xmlns:a16="http://schemas.microsoft.com/office/drawing/2014/main" id="{C158981A-54D4-454B-BE86-747BDAEDD3A4}"/>
              </a:ext>
            </a:extLst>
          </p:cNvPr>
          <p:cNvCxnSpPr>
            <a:cxnSpLocks/>
          </p:cNvCxnSpPr>
          <p:nvPr/>
        </p:nvCxnSpPr>
        <p:spPr bwMode="auto">
          <a:xfrm rot="16200000" flipV="1">
            <a:off x="8716418" y="2917952"/>
            <a:ext cx="64060" cy="896070"/>
          </a:xfrm>
          <a:prstGeom prst="bentConnector2">
            <a:avLst/>
          </a:prstGeom>
          <a:solidFill>
            <a:schemeClr val="accent1"/>
          </a:solidFill>
          <a:ln w="28575" cap="flat" cmpd="sng" algn="ctr">
            <a:solidFill>
              <a:schemeClr val="tx1"/>
            </a:solidFill>
            <a:prstDash val="solid"/>
            <a:round/>
            <a:headEnd type="none" w="med" len="med"/>
            <a:tailEnd type="none" w="med" len="med"/>
          </a:ln>
        </p:spPr>
      </p:cxnSp>
      <p:sp>
        <p:nvSpPr>
          <p:cNvPr id="64" name="流程图: 接点 63">
            <a:extLst>
              <a:ext uri="{FF2B5EF4-FFF2-40B4-BE49-F238E27FC236}">
                <a16:creationId xmlns:a16="http://schemas.microsoft.com/office/drawing/2014/main" id="{BF1FCCB7-64DF-404B-B9E8-63D1EF02F270}"/>
              </a:ext>
            </a:extLst>
          </p:cNvPr>
          <p:cNvSpPr/>
          <p:nvPr/>
        </p:nvSpPr>
        <p:spPr bwMode="auto">
          <a:xfrm>
            <a:off x="7724048" y="4326266"/>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65" name="连接符: 肘形 64">
            <a:extLst>
              <a:ext uri="{FF2B5EF4-FFF2-40B4-BE49-F238E27FC236}">
                <a16:creationId xmlns:a16="http://schemas.microsoft.com/office/drawing/2014/main" id="{7152C6F1-5217-491C-A38C-94C8277C3270}"/>
              </a:ext>
            </a:extLst>
          </p:cNvPr>
          <p:cNvCxnSpPr>
            <a:stCxn id="64" idx="0"/>
            <a:endCxn id="72" idx="4"/>
          </p:cNvCxnSpPr>
          <p:nvPr/>
        </p:nvCxnSpPr>
        <p:spPr bwMode="auto">
          <a:xfrm rot="5400000" flipH="1" flipV="1">
            <a:off x="7840664" y="3865174"/>
            <a:ext cx="411713" cy="510473"/>
          </a:xfrm>
          <a:prstGeom prst="bentConnector3">
            <a:avLst>
              <a:gd name="adj1" fmla="val 65495"/>
            </a:avLst>
          </a:prstGeom>
          <a:solidFill>
            <a:schemeClr val="accent1"/>
          </a:solidFill>
          <a:ln w="28575" cap="flat" cmpd="sng" algn="ctr">
            <a:solidFill>
              <a:schemeClr val="tx1"/>
            </a:solidFill>
            <a:prstDash val="solid"/>
            <a:round/>
            <a:headEnd type="none" w="med" len="med"/>
            <a:tailEnd type="none" w="med" len="med"/>
          </a:ln>
        </p:spPr>
      </p:cxnSp>
      <p:cxnSp>
        <p:nvCxnSpPr>
          <p:cNvPr id="66" name="连接符: 肘形 65">
            <a:extLst>
              <a:ext uri="{FF2B5EF4-FFF2-40B4-BE49-F238E27FC236}">
                <a16:creationId xmlns:a16="http://schemas.microsoft.com/office/drawing/2014/main" id="{1276A8B0-E197-4DD5-97B7-9C7FD31A5E26}"/>
              </a:ext>
            </a:extLst>
          </p:cNvPr>
          <p:cNvCxnSpPr>
            <a:cxnSpLocks/>
          </p:cNvCxnSpPr>
          <p:nvPr/>
        </p:nvCxnSpPr>
        <p:spPr bwMode="auto">
          <a:xfrm rot="5400000" flipH="1" flipV="1">
            <a:off x="8279193" y="3411553"/>
            <a:ext cx="432120" cy="1407939"/>
          </a:xfrm>
          <a:prstGeom prst="bentConnector3">
            <a:avLst>
              <a:gd name="adj1" fmla="val 63533"/>
            </a:avLst>
          </a:prstGeom>
          <a:solidFill>
            <a:schemeClr val="accent1"/>
          </a:solidFill>
          <a:ln w="28575" cap="flat" cmpd="sng" algn="ctr">
            <a:solidFill>
              <a:schemeClr val="tx1"/>
            </a:solidFill>
            <a:prstDash val="solid"/>
            <a:round/>
            <a:headEnd type="none" w="med" len="med"/>
            <a:tailEnd type="none" w="med" len="med"/>
          </a:ln>
        </p:spPr>
      </p:cxnSp>
      <p:cxnSp>
        <p:nvCxnSpPr>
          <p:cNvPr id="67" name="连接符: 肘形 66">
            <a:extLst>
              <a:ext uri="{FF2B5EF4-FFF2-40B4-BE49-F238E27FC236}">
                <a16:creationId xmlns:a16="http://schemas.microsoft.com/office/drawing/2014/main" id="{FB4054DC-2B42-42B2-8C27-EE4A8F536B74}"/>
              </a:ext>
            </a:extLst>
          </p:cNvPr>
          <p:cNvCxnSpPr>
            <a:stCxn id="28" idx="0"/>
            <a:endCxn id="69" idx="6"/>
          </p:cNvCxnSpPr>
          <p:nvPr/>
        </p:nvCxnSpPr>
        <p:spPr bwMode="auto">
          <a:xfrm rot="5400000" flipH="1" flipV="1">
            <a:off x="8746804" y="3366314"/>
            <a:ext cx="1360476" cy="555117"/>
          </a:xfrm>
          <a:prstGeom prst="bentConnector4">
            <a:avLst>
              <a:gd name="adj1" fmla="val 15283"/>
              <a:gd name="adj2" fmla="val 109577"/>
            </a:avLst>
          </a:prstGeom>
          <a:solidFill>
            <a:schemeClr val="accent1"/>
          </a:solidFill>
          <a:ln w="28575" cap="flat" cmpd="sng" algn="ctr">
            <a:solidFill>
              <a:schemeClr val="tx1"/>
            </a:solidFill>
            <a:prstDash val="solid"/>
            <a:round/>
            <a:headEnd type="none" w="med" len="med"/>
            <a:tailEnd type="none" w="med" len="med"/>
          </a:ln>
        </p:spPr>
      </p:cxnSp>
      <p:sp>
        <p:nvSpPr>
          <p:cNvPr id="68" name="矩形 67">
            <a:extLst>
              <a:ext uri="{FF2B5EF4-FFF2-40B4-BE49-F238E27FC236}">
                <a16:creationId xmlns:a16="http://schemas.microsoft.com/office/drawing/2014/main" id="{6809D9BD-79BB-4D7D-928E-2A79B7C155A8}"/>
              </a:ext>
            </a:extLst>
          </p:cNvPr>
          <p:cNvSpPr/>
          <p:nvPr/>
        </p:nvSpPr>
        <p:spPr bwMode="auto">
          <a:xfrm>
            <a:off x="7479602" y="2713807"/>
            <a:ext cx="2178000" cy="525600"/>
          </a:xfrm>
          <a:prstGeom prst="rect">
            <a:avLst/>
          </a:prstGeom>
          <a:solidFill>
            <a:schemeClr val="accent3"/>
          </a:solidFill>
          <a:ln w="9525"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69" name="流程图: 接点 68">
            <a:extLst>
              <a:ext uri="{FF2B5EF4-FFF2-40B4-BE49-F238E27FC236}">
                <a16:creationId xmlns:a16="http://schemas.microsoft.com/office/drawing/2014/main" id="{378BABAF-058C-44F8-BB79-1EFE2E9EDDEF}"/>
              </a:ext>
            </a:extLst>
          </p:cNvPr>
          <p:cNvSpPr/>
          <p:nvPr/>
        </p:nvSpPr>
        <p:spPr bwMode="auto">
          <a:xfrm>
            <a:off x="9610604" y="2912150"/>
            <a:ext cx="93997" cy="102968"/>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0" name="流程图: 接点 69">
            <a:extLst>
              <a:ext uri="{FF2B5EF4-FFF2-40B4-BE49-F238E27FC236}">
                <a16:creationId xmlns:a16="http://schemas.microsoft.com/office/drawing/2014/main" id="{66BF2089-47B8-467B-929D-92883DB129B1}"/>
              </a:ext>
            </a:extLst>
          </p:cNvPr>
          <p:cNvSpPr/>
          <p:nvPr/>
        </p:nvSpPr>
        <p:spPr bwMode="auto">
          <a:xfrm>
            <a:off x="8253415" y="3184741"/>
            <a:ext cx="93997" cy="102968"/>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1" name="矩形 70">
            <a:extLst>
              <a:ext uri="{FF2B5EF4-FFF2-40B4-BE49-F238E27FC236}">
                <a16:creationId xmlns:a16="http://schemas.microsoft.com/office/drawing/2014/main" id="{8CE0AAEB-CAD2-453C-BA8D-D1E712AD5541}"/>
              </a:ext>
            </a:extLst>
          </p:cNvPr>
          <p:cNvSpPr/>
          <p:nvPr/>
        </p:nvSpPr>
        <p:spPr bwMode="auto">
          <a:xfrm>
            <a:off x="7867664" y="3442696"/>
            <a:ext cx="799200" cy="428400"/>
          </a:xfrm>
          <a:prstGeom prst="rect">
            <a:avLst/>
          </a:prstGeom>
          <a:solidFill>
            <a:schemeClr val="accent3"/>
          </a:solidFill>
          <a:ln w="9525"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2" name="流程图: 接点 71">
            <a:extLst>
              <a:ext uri="{FF2B5EF4-FFF2-40B4-BE49-F238E27FC236}">
                <a16:creationId xmlns:a16="http://schemas.microsoft.com/office/drawing/2014/main" id="{4D835506-844F-47F5-886C-8A27974E6D66}"/>
              </a:ext>
            </a:extLst>
          </p:cNvPr>
          <p:cNvSpPr/>
          <p:nvPr/>
        </p:nvSpPr>
        <p:spPr bwMode="auto">
          <a:xfrm>
            <a:off x="8254758" y="3811585"/>
            <a:ext cx="93997" cy="102968"/>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3" name="流程图: 接点 72">
            <a:extLst>
              <a:ext uri="{FF2B5EF4-FFF2-40B4-BE49-F238E27FC236}">
                <a16:creationId xmlns:a16="http://schemas.microsoft.com/office/drawing/2014/main" id="{89504D2D-9332-48D7-9B84-61B489841B7B}"/>
              </a:ext>
            </a:extLst>
          </p:cNvPr>
          <p:cNvSpPr/>
          <p:nvPr/>
        </p:nvSpPr>
        <p:spPr bwMode="auto">
          <a:xfrm>
            <a:off x="8253415" y="3399238"/>
            <a:ext cx="93997" cy="102968"/>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4" name="矩形 73">
            <a:extLst>
              <a:ext uri="{FF2B5EF4-FFF2-40B4-BE49-F238E27FC236}">
                <a16:creationId xmlns:a16="http://schemas.microsoft.com/office/drawing/2014/main" id="{9A539E39-D5B7-4D80-BB74-3CF80C19CBEB}"/>
              </a:ext>
            </a:extLst>
          </p:cNvPr>
          <p:cNvSpPr/>
          <p:nvPr/>
        </p:nvSpPr>
        <p:spPr bwMode="auto">
          <a:xfrm>
            <a:off x="8777579" y="3442696"/>
            <a:ext cx="799200" cy="428400"/>
          </a:xfrm>
          <a:prstGeom prst="rect">
            <a:avLst/>
          </a:prstGeom>
          <a:solidFill>
            <a:schemeClr val="accent3"/>
          </a:solidFill>
          <a:ln w="9525"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5" name="流程图: 接点 74">
            <a:extLst>
              <a:ext uri="{FF2B5EF4-FFF2-40B4-BE49-F238E27FC236}">
                <a16:creationId xmlns:a16="http://schemas.microsoft.com/office/drawing/2014/main" id="{58A92AA3-F75F-4C6C-9E76-BB049641BB5A}"/>
              </a:ext>
            </a:extLst>
          </p:cNvPr>
          <p:cNvSpPr/>
          <p:nvPr/>
        </p:nvSpPr>
        <p:spPr bwMode="auto">
          <a:xfrm>
            <a:off x="9149484" y="3387857"/>
            <a:ext cx="93997" cy="102968"/>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6" name="流程图: 接点 75">
            <a:extLst>
              <a:ext uri="{FF2B5EF4-FFF2-40B4-BE49-F238E27FC236}">
                <a16:creationId xmlns:a16="http://schemas.microsoft.com/office/drawing/2014/main" id="{7D42497F-65B7-439E-A253-7EC4748DB2F4}"/>
              </a:ext>
            </a:extLst>
          </p:cNvPr>
          <p:cNvSpPr/>
          <p:nvPr/>
        </p:nvSpPr>
        <p:spPr bwMode="auto">
          <a:xfrm>
            <a:off x="9152224" y="3791178"/>
            <a:ext cx="93997" cy="102968"/>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7" name="矩形: 圆角 76">
            <a:extLst>
              <a:ext uri="{FF2B5EF4-FFF2-40B4-BE49-F238E27FC236}">
                <a16:creationId xmlns:a16="http://schemas.microsoft.com/office/drawing/2014/main" id="{3D430454-4483-46D2-82C9-765489C107C8}"/>
              </a:ext>
            </a:extLst>
          </p:cNvPr>
          <p:cNvSpPr/>
          <p:nvPr/>
        </p:nvSpPr>
        <p:spPr bwMode="auto">
          <a:xfrm>
            <a:off x="1157263" y="3534309"/>
            <a:ext cx="384365" cy="278296"/>
          </a:xfrm>
          <a:prstGeom prst="roundRect">
            <a:avLst/>
          </a:prstGeom>
          <a:solidFill>
            <a:schemeClr val="accent2"/>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t1</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8" name="矩形: 圆角 77">
            <a:extLst>
              <a:ext uri="{FF2B5EF4-FFF2-40B4-BE49-F238E27FC236}">
                <a16:creationId xmlns:a16="http://schemas.microsoft.com/office/drawing/2014/main" id="{4004BF85-8B33-4A88-87D2-7A4CD6D99779}"/>
              </a:ext>
            </a:extLst>
          </p:cNvPr>
          <p:cNvSpPr/>
          <p:nvPr/>
        </p:nvSpPr>
        <p:spPr bwMode="auto">
          <a:xfrm>
            <a:off x="3417212" y="4009164"/>
            <a:ext cx="384365" cy="278296"/>
          </a:xfrm>
          <a:prstGeom prst="roundRect">
            <a:avLst/>
          </a:prstGeom>
          <a:solidFill>
            <a:schemeClr val="accent2"/>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p1</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9" name="矩形: 圆角 78">
            <a:extLst>
              <a:ext uri="{FF2B5EF4-FFF2-40B4-BE49-F238E27FC236}">
                <a16:creationId xmlns:a16="http://schemas.microsoft.com/office/drawing/2014/main" id="{6ABE4B8B-A728-4E5F-A1FE-4E0FB09A2DC6}"/>
              </a:ext>
            </a:extLst>
          </p:cNvPr>
          <p:cNvSpPr/>
          <p:nvPr/>
        </p:nvSpPr>
        <p:spPr bwMode="auto">
          <a:xfrm>
            <a:off x="6099052" y="3219234"/>
            <a:ext cx="384365" cy="278296"/>
          </a:xfrm>
          <a:prstGeom prst="roundRect">
            <a:avLst/>
          </a:prstGeom>
          <a:solidFill>
            <a:schemeClr val="accent2"/>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c1</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80" name="矩形: 圆角 79">
            <a:extLst>
              <a:ext uri="{FF2B5EF4-FFF2-40B4-BE49-F238E27FC236}">
                <a16:creationId xmlns:a16="http://schemas.microsoft.com/office/drawing/2014/main" id="{10F73FBD-AC48-4767-BC28-16A892182B3A}"/>
              </a:ext>
            </a:extLst>
          </p:cNvPr>
          <p:cNvSpPr/>
          <p:nvPr/>
        </p:nvSpPr>
        <p:spPr bwMode="auto">
          <a:xfrm>
            <a:off x="7406918" y="3302277"/>
            <a:ext cx="384365" cy="278296"/>
          </a:xfrm>
          <a:prstGeom prst="roundRect">
            <a:avLst/>
          </a:prstGeom>
          <a:solidFill>
            <a:schemeClr val="accent2"/>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c2</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81" name="矩形: 圆角 80">
            <a:extLst>
              <a:ext uri="{FF2B5EF4-FFF2-40B4-BE49-F238E27FC236}">
                <a16:creationId xmlns:a16="http://schemas.microsoft.com/office/drawing/2014/main" id="{9132D015-1BA1-46F1-A813-5D87FE65A35F}"/>
              </a:ext>
            </a:extLst>
          </p:cNvPr>
          <p:cNvSpPr/>
          <p:nvPr/>
        </p:nvSpPr>
        <p:spPr bwMode="auto">
          <a:xfrm>
            <a:off x="5003500" y="4615416"/>
            <a:ext cx="419227" cy="244599"/>
          </a:xfrm>
          <a:prstGeom prst="roundRect">
            <a:avLst/>
          </a:prstGeom>
          <a:solidFill>
            <a:schemeClr val="bg1"/>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ct1</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82" name="矩形: 圆角 81">
            <a:extLst>
              <a:ext uri="{FF2B5EF4-FFF2-40B4-BE49-F238E27FC236}">
                <a16:creationId xmlns:a16="http://schemas.microsoft.com/office/drawing/2014/main" id="{4A8E231F-43BF-453D-B115-52210F4440F9}"/>
              </a:ext>
            </a:extLst>
          </p:cNvPr>
          <p:cNvSpPr/>
          <p:nvPr/>
        </p:nvSpPr>
        <p:spPr bwMode="auto">
          <a:xfrm>
            <a:off x="6924494" y="4370817"/>
            <a:ext cx="419227" cy="244599"/>
          </a:xfrm>
          <a:prstGeom prst="roundRect">
            <a:avLst/>
          </a:prstGeom>
          <a:solidFill>
            <a:schemeClr val="bg1"/>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ct2</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83" name="矩形: 圆角 82">
            <a:extLst>
              <a:ext uri="{FF2B5EF4-FFF2-40B4-BE49-F238E27FC236}">
                <a16:creationId xmlns:a16="http://schemas.microsoft.com/office/drawing/2014/main" id="{B8EE7B8E-DFF8-4987-9FAF-15D062DE43DE}"/>
              </a:ext>
            </a:extLst>
          </p:cNvPr>
          <p:cNvSpPr/>
          <p:nvPr/>
        </p:nvSpPr>
        <p:spPr bwMode="auto">
          <a:xfrm>
            <a:off x="1878851" y="1975222"/>
            <a:ext cx="419227" cy="244599"/>
          </a:xfrm>
          <a:prstGeom prst="roundRect">
            <a:avLst/>
          </a:prstGeom>
          <a:solidFill>
            <a:schemeClr val="bg1"/>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ct3</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84" name="矩形: 圆角 83">
            <a:extLst>
              <a:ext uri="{FF2B5EF4-FFF2-40B4-BE49-F238E27FC236}">
                <a16:creationId xmlns:a16="http://schemas.microsoft.com/office/drawing/2014/main" id="{15D28659-A5A2-471D-9904-730E1ED5D87A}"/>
              </a:ext>
            </a:extLst>
          </p:cNvPr>
          <p:cNvSpPr/>
          <p:nvPr/>
        </p:nvSpPr>
        <p:spPr bwMode="auto">
          <a:xfrm>
            <a:off x="351608" y="1951070"/>
            <a:ext cx="419227" cy="244599"/>
          </a:xfrm>
          <a:prstGeom prst="roundRect">
            <a:avLst/>
          </a:prstGeom>
          <a:solidFill>
            <a:schemeClr val="bg1"/>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ct4</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pic>
        <p:nvPicPr>
          <p:cNvPr id="3" name="图片 2">
            <a:extLst>
              <a:ext uri="{FF2B5EF4-FFF2-40B4-BE49-F238E27FC236}">
                <a16:creationId xmlns:a16="http://schemas.microsoft.com/office/drawing/2014/main" id="{D74B314A-44DA-4328-9C73-AA2A30EF1C1D}"/>
              </a:ext>
            </a:extLst>
          </p:cNvPr>
          <p:cNvPicPr>
            <a:picLocks noChangeAspect="1"/>
          </p:cNvPicPr>
          <p:nvPr/>
        </p:nvPicPr>
        <p:blipFill>
          <a:blip r:embed="rId3"/>
          <a:stretch>
            <a:fillRect/>
          </a:stretch>
        </p:blipFill>
        <p:spPr>
          <a:xfrm>
            <a:off x="2394730" y="5559448"/>
            <a:ext cx="5651790" cy="920797"/>
          </a:xfrm>
          <a:prstGeom prst="rect">
            <a:avLst/>
          </a:prstGeom>
        </p:spPr>
      </p:pic>
    </p:spTree>
    <p:extLst>
      <p:ext uri="{BB962C8B-B14F-4D97-AF65-F5344CB8AC3E}">
        <p14:creationId xmlns:p14="http://schemas.microsoft.com/office/powerpoint/2010/main" val="31908855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1F497D"/>
          </a:solidFill>
        </p:spPr>
        <p:txBody>
          <a:bodyPr/>
          <a:lstStyle/>
          <a:p>
            <a:r>
              <a:rPr lang="en-US" altLang="zh-CN" dirty="0">
                <a:latin typeface="Times New Roman" panose="02020603050405020304" pitchFamily="18" charset="0"/>
                <a:cs typeface="Times New Roman" panose="02020603050405020304" pitchFamily="18" charset="0"/>
              </a:rPr>
              <a:t>Tracing and Interleaving</a:t>
            </a:r>
            <a:endParaRPr lang="zh-CN" altLang="en-US" dirty="0">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18100B82-FC84-48E3-AB31-2627208E50E7}"/>
              </a:ext>
            </a:extLst>
          </p:cNvPr>
          <p:cNvSpPr/>
          <p:nvPr/>
        </p:nvSpPr>
        <p:spPr bwMode="auto">
          <a:xfrm>
            <a:off x="2899963" y="1904603"/>
            <a:ext cx="7007728" cy="3546237"/>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8" name="直接连接符 7">
            <a:extLst>
              <a:ext uri="{FF2B5EF4-FFF2-40B4-BE49-F238E27FC236}">
                <a16:creationId xmlns:a16="http://schemas.microsoft.com/office/drawing/2014/main" id="{6321A005-6172-4516-BEED-078FC1C984B1}"/>
              </a:ext>
            </a:extLst>
          </p:cNvPr>
          <p:cNvCxnSpPr/>
          <p:nvPr/>
        </p:nvCxnSpPr>
        <p:spPr bwMode="auto">
          <a:xfrm flipV="1">
            <a:off x="4103732" y="1903041"/>
            <a:ext cx="4488" cy="340659"/>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9" name="流程图: 接点 8">
            <a:extLst>
              <a:ext uri="{FF2B5EF4-FFF2-40B4-BE49-F238E27FC236}">
                <a16:creationId xmlns:a16="http://schemas.microsoft.com/office/drawing/2014/main" id="{F931624B-7712-4008-B242-01709958D969}"/>
              </a:ext>
            </a:extLst>
          </p:cNvPr>
          <p:cNvSpPr/>
          <p:nvPr/>
        </p:nvSpPr>
        <p:spPr bwMode="auto">
          <a:xfrm>
            <a:off x="4043961" y="1823412"/>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10" name="直接连接符 9">
            <a:extLst>
              <a:ext uri="{FF2B5EF4-FFF2-40B4-BE49-F238E27FC236}">
                <a16:creationId xmlns:a16="http://schemas.microsoft.com/office/drawing/2014/main" id="{83E250DD-AC44-4E5B-95D6-CCDA58ECC503}"/>
              </a:ext>
            </a:extLst>
          </p:cNvPr>
          <p:cNvCxnSpPr/>
          <p:nvPr/>
        </p:nvCxnSpPr>
        <p:spPr bwMode="auto">
          <a:xfrm flipV="1">
            <a:off x="6284137" y="1899523"/>
            <a:ext cx="4488" cy="340659"/>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11" name="流程图: 接点 10">
            <a:extLst>
              <a:ext uri="{FF2B5EF4-FFF2-40B4-BE49-F238E27FC236}">
                <a16:creationId xmlns:a16="http://schemas.microsoft.com/office/drawing/2014/main" id="{9C4BD593-BEA1-4FB6-95BA-3ADC39E54AAD}"/>
              </a:ext>
            </a:extLst>
          </p:cNvPr>
          <p:cNvSpPr/>
          <p:nvPr/>
        </p:nvSpPr>
        <p:spPr bwMode="auto">
          <a:xfrm>
            <a:off x="6226906" y="1819894"/>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12" name="肘形连接符 69">
            <a:extLst>
              <a:ext uri="{FF2B5EF4-FFF2-40B4-BE49-F238E27FC236}">
                <a16:creationId xmlns:a16="http://schemas.microsoft.com/office/drawing/2014/main" id="{1598B6DD-BE73-4700-B1F6-4D4E37E41151}"/>
              </a:ext>
            </a:extLst>
          </p:cNvPr>
          <p:cNvCxnSpPr>
            <a:cxnSpLocks/>
            <a:stCxn id="22" idx="4"/>
            <a:endCxn id="9" idx="0"/>
          </p:cNvCxnSpPr>
          <p:nvPr/>
        </p:nvCxnSpPr>
        <p:spPr bwMode="auto">
          <a:xfrm rot="5400000" flipH="1" flipV="1">
            <a:off x="2844131" y="766928"/>
            <a:ext cx="210582" cy="2323549"/>
          </a:xfrm>
          <a:prstGeom prst="bentConnector5">
            <a:avLst>
              <a:gd name="adj1" fmla="val -108556"/>
              <a:gd name="adj2" fmla="val -67"/>
              <a:gd name="adj3" fmla="val 208556"/>
            </a:avLst>
          </a:prstGeom>
          <a:solidFill>
            <a:schemeClr val="accent1"/>
          </a:solidFill>
          <a:ln w="28575" cap="flat" cmpd="sng" algn="ctr">
            <a:solidFill>
              <a:schemeClr val="tx1"/>
            </a:solidFill>
            <a:prstDash val="solid"/>
            <a:round/>
            <a:headEnd type="none" w="med" len="med"/>
            <a:tailEnd type="none" w="med" len="med"/>
          </a:ln>
        </p:spPr>
      </p:cxnSp>
      <p:cxnSp>
        <p:nvCxnSpPr>
          <p:cNvPr id="13" name="肘形连接符 74">
            <a:extLst>
              <a:ext uri="{FF2B5EF4-FFF2-40B4-BE49-F238E27FC236}">
                <a16:creationId xmlns:a16="http://schemas.microsoft.com/office/drawing/2014/main" id="{3166BFF1-74C9-4653-8089-6A52EA59043D}"/>
              </a:ext>
            </a:extLst>
          </p:cNvPr>
          <p:cNvCxnSpPr>
            <a:cxnSpLocks/>
            <a:stCxn id="19" idx="0"/>
            <a:endCxn id="11" idx="0"/>
          </p:cNvCxnSpPr>
          <p:nvPr/>
        </p:nvCxnSpPr>
        <p:spPr bwMode="auto">
          <a:xfrm rot="5400000" flipH="1" flipV="1">
            <a:off x="3559910" y="-834708"/>
            <a:ext cx="79629" cy="5388835"/>
          </a:xfrm>
          <a:prstGeom prst="bentConnector3">
            <a:avLst>
              <a:gd name="adj1" fmla="val 662998"/>
            </a:avLst>
          </a:prstGeom>
          <a:solidFill>
            <a:schemeClr val="accent1"/>
          </a:solidFill>
          <a:ln w="28575" cap="flat" cmpd="sng" algn="ctr">
            <a:solidFill>
              <a:schemeClr val="tx1"/>
            </a:solidFill>
            <a:prstDash val="solid"/>
            <a:round/>
            <a:headEnd type="none" w="med" len="med"/>
            <a:tailEnd type="none" w="med" len="med"/>
          </a:ln>
        </p:spPr>
      </p:cxnSp>
      <p:sp>
        <p:nvSpPr>
          <p:cNvPr id="14" name="矩形 13">
            <a:extLst>
              <a:ext uri="{FF2B5EF4-FFF2-40B4-BE49-F238E27FC236}">
                <a16:creationId xmlns:a16="http://schemas.microsoft.com/office/drawing/2014/main" id="{E1CDC366-A2D0-478C-9111-A08CF6733BE9}"/>
              </a:ext>
            </a:extLst>
          </p:cNvPr>
          <p:cNvSpPr/>
          <p:nvPr/>
        </p:nvSpPr>
        <p:spPr bwMode="auto">
          <a:xfrm>
            <a:off x="184938" y="1968404"/>
            <a:ext cx="2329017" cy="3286518"/>
          </a:xfrm>
          <a:prstGeom prst="rect">
            <a:avLst/>
          </a:prstGeom>
          <a:solidFill>
            <a:schemeClr val="accent5"/>
          </a:solidFill>
          <a:ln w="9525" cap="flat" cmpd="sng" algn="ctr">
            <a:solidFill>
              <a:schemeClr val="accent5"/>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5" name="矩形 14">
            <a:extLst>
              <a:ext uri="{FF2B5EF4-FFF2-40B4-BE49-F238E27FC236}">
                <a16:creationId xmlns:a16="http://schemas.microsoft.com/office/drawing/2014/main" id="{438C3225-9BAB-40D1-95EE-5388573725B7}"/>
              </a:ext>
            </a:extLst>
          </p:cNvPr>
          <p:cNvSpPr/>
          <p:nvPr/>
        </p:nvSpPr>
        <p:spPr bwMode="auto">
          <a:xfrm>
            <a:off x="458792" y="2344220"/>
            <a:ext cx="1792403" cy="2602925"/>
          </a:xfrm>
          <a:prstGeom prst="rect">
            <a:avLst/>
          </a:prstGeom>
          <a:solidFill>
            <a:srgbClr val="EEECE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17" name="直接连接符 16">
            <a:extLst>
              <a:ext uri="{FF2B5EF4-FFF2-40B4-BE49-F238E27FC236}">
                <a16:creationId xmlns:a16="http://schemas.microsoft.com/office/drawing/2014/main" id="{60FC25CA-66AE-4051-8B4A-50A4E168DC72}"/>
              </a:ext>
            </a:extLst>
          </p:cNvPr>
          <p:cNvCxnSpPr/>
          <p:nvPr/>
        </p:nvCxnSpPr>
        <p:spPr bwMode="auto">
          <a:xfrm flipV="1">
            <a:off x="899452" y="1973990"/>
            <a:ext cx="4488" cy="340659"/>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8" name="直接连接符 17">
            <a:extLst>
              <a:ext uri="{FF2B5EF4-FFF2-40B4-BE49-F238E27FC236}">
                <a16:creationId xmlns:a16="http://schemas.microsoft.com/office/drawing/2014/main" id="{21E80ECC-AAD9-4766-9F49-536B4F9ABC01}"/>
              </a:ext>
            </a:extLst>
          </p:cNvPr>
          <p:cNvCxnSpPr/>
          <p:nvPr/>
        </p:nvCxnSpPr>
        <p:spPr bwMode="auto">
          <a:xfrm flipV="1">
            <a:off x="1785263" y="1979152"/>
            <a:ext cx="4488" cy="340659"/>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19" name="流程图: 接点 18">
            <a:extLst>
              <a:ext uri="{FF2B5EF4-FFF2-40B4-BE49-F238E27FC236}">
                <a16:creationId xmlns:a16="http://schemas.microsoft.com/office/drawing/2014/main" id="{80AE36B4-90F7-48A8-9AA6-1C8E373C27E4}"/>
              </a:ext>
            </a:extLst>
          </p:cNvPr>
          <p:cNvSpPr/>
          <p:nvPr/>
        </p:nvSpPr>
        <p:spPr bwMode="auto">
          <a:xfrm>
            <a:off x="838071" y="1899523"/>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0" name="流程图: 接点 19">
            <a:extLst>
              <a:ext uri="{FF2B5EF4-FFF2-40B4-BE49-F238E27FC236}">
                <a16:creationId xmlns:a16="http://schemas.microsoft.com/office/drawing/2014/main" id="{4E111A3A-C1B1-4C67-99FB-58E0A406D91C}"/>
              </a:ext>
            </a:extLst>
          </p:cNvPr>
          <p:cNvSpPr/>
          <p:nvPr/>
        </p:nvSpPr>
        <p:spPr bwMode="auto">
          <a:xfrm>
            <a:off x="828396" y="2271184"/>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1" name="流程图: 接点 20">
            <a:extLst>
              <a:ext uri="{FF2B5EF4-FFF2-40B4-BE49-F238E27FC236}">
                <a16:creationId xmlns:a16="http://schemas.microsoft.com/office/drawing/2014/main" id="{26023FEA-1D58-4622-9780-B1CC5644EAD4}"/>
              </a:ext>
            </a:extLst>
          </p:cNvPr>
          <p:cNvSpPr/>
          <p:nvPr/>
        </p:nvSpPr>
        <p:spPr bwMode="auto">
          <a:xfrm>
            <a:off x="1713432" y="2280986"/>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2" name="流程图: 接点 21">
            <a:extLst>
              <a:ext uri="{FF2B5EF4-FFF2-40B4-BE49-F238E27FC236}">
                <a16:creationId xmlns:a16="http://schemas.microsoft.com/office/drawing/2014/main" id="{77C5021A-087B-472B-8F1F-B0E24B6DC75F}"/>
              </a:ext>
            </a:extLst>
          </p:cNvPr>
          <p:cNvSpPr/>
          <p:nvPr/>
        </p:nvSpPr>
        <p:spPr bwMode="auto">
          <a:xfrm>
            <a:off x="1720412" y="1899523"/>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3" name="矩形 22">
            <a:extLst>
              <a:ext uri="{FF2B5EF4-FFF2-40B4-BE49-F238E27FC236}">
                <a16:creationId xmlns:a16="http://schemas.microsoft.com/office/drawing/2014/main" id="{B9C31C4E-7BA8-4D85-BCD5-A4CDE0C590D0}"/>
              </a:ext>
            </a:extLst>
          </p:cNvPr>
          <p:cNvSpPr/>
          <p:nvPr/>
        </p:nvSpPr>
        <p:spPr bwMode="auto">
          <a:xfrm>
            <a:off x="3019866" y="2294865"/>
            <a:ext cx="2149013" cy="2059680"/>
          </a:xfrm>
          <a:prstGeom prst="rect">
            <a:avLst/>
          </a:prstGeom>
          <a:solidFill>
            <a:srgbClr val="EEECE1"/>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600" b="1" i="0" u="none" strike="noStrike" kern="1200" cap="none" spc="0" normalizeH="0" baseline="0" noProof="0" dirty="0">
              <a:ln>
                <a:noFill/>
              </a:ln>
              <a:solidFill>
                <a:srgbClr val="4BACC6"/>
              </a:solidFill>
              <a:effectLst/>
              <a:uLnTx/>
              <a:uFillTx/>
              <a:latin typeface="Arial" panose="020B0604020202020204" pitchFamily="34" charset="0"/>
              <a:ea typeface="宋体" panose="02010600030101010101" pitchFamily="2" charset="-122"/>
              <a:cs typeface="+mn-cs"/>
            </a:endParaRPr>
          </a:p>
        </p:txBody>
      </p:sp>
      <p:sp>
        <p:nvSpPr>
          <p:cNvPr id="25" name="矩形 24">
            <a:extLst>
              <a:ext uri="{FF2B5EF4-FFF2-40B4-BE49-F238E27FC236}">
                <a16:creationId xmlns:a16="http://schemas.microsoft.com/office/drawing/2014/main" id="{A6ED432D-039C-49B6-A41E-D11B47CB4635}"/>
              </a:ext>
            </a:extLst>
          </p:cNvPr>
          <p:cNvSpPr/>
          <p:nvPr/>
        </p:nvSpPr>
        <p:spPr bwMode="auto">
          <a:xfrm>
            <a:off x="5422727" y="2293049"/>
            <a:ext cx="1618153" cy="2061496"/>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7" name="矩形 26">
            <a:extLst>
              <a:ext uri="{FF2B5EF4-FFF2-40B4-BE49-F238E27FC236}">
                <a16:creationId xmlns:a16="http://schemas.microsoft.com/office/drawing/2014/main" id="{5EBE633D-5E0A-4C55-8347-96C68E086BB6}"/>
              </a:ext>
            </a:extLst>
          </p:cNvPr>
          <p:cNvSpPr/>
          <p:nvPr/>
        </p:nvSpPr>
        <p:spPr bwMode="auto">
          <a:xfrm>
            <a:off x="7285488" y="2293050"/>
            <a:ext cx="2518912" cy="2080822"/>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6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8" name="流程图: 接点 27">
            <a:extLst>
              <a:ext uri="{FF2B5EF4-FFF2-40B4-BE49-F238E27FC236}">
                <a16:creationId xmlns:a16="http://schemas.microsoft.com/office/drawing/2014/main" id="{23A0C807-39A9-43BE-8F40-C0E2D4E15FB3}"/>
              </a:ext>
            </a:extLst>
          </p:cNvPr>
          <p:cNvSpPr/>
          <p:nvPr/>
        </p:nvSpPr>
        <p:spPr bwMode="auto">
          <a:xfrm>
            <a:off x="9082248" y="4324110"/>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0" name="流程图: 接点 29">
            <a:extLst>
              <a:ext uri="{FF2B5EF4-FFF2-40B4-BE49-F238E27FC236}">
                <a16:creationId xmlns:a16="http://schemas.microsoft.com/office/drawing/2014/main" id="{1B0ABCEA-9883-4F52-ACFF-6EA6D01FA36A}"/>
              </a:ext>
            </a:extLst>
          </p:cNvPr>
          <p:cNvSpPr/>
          <p:nvPr/>
        </p:nvSpPr>
        <p:spPr bwMode="auto">
          <a:xfrm>
            <a:off x="6211069" y="2244613"/>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 name="流程图: 接点 32">
            <a:extLst>
              <a:ext uri="{FF2B5EF4-FFF2-40B4-BE49-F238E27FC236}">
                <a16:creationId xmlns:a16="http://schemas.microsoft.com/office/drawing/2014/main" id="{7281E08A-E1D8-439E-AAB8-6E73267EA853}"/>
              </a:ext>
            </a:extLst>
          </p:cNvPr>
          <p:cNvSpPr/>
          <p:nvPr/>
        </p:nvSpPr>
        <p:spPr bwMode="auto">
          <a:xfrm>
            <a:off x="4051451" y="4311260"/>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4" name="流程图: 接点 33">
            <a:extLst>
              <a:ext uri="{FF2B5EF4-FFF2-40B4-BE49-F238E27FC236}">
                <a16:creationId xmlns:a16="http://schemas.microsoft.com/office/drawing/2014/main" id="{232149DA-6A1C-4F46-9366-C1DF53DF7812}"/>
              </a:ext>
            </a:extLst>
          </p:cNvPr>
          <p:cNvSpPr/>
          <p:nvPr/>
        </p:nvSpPr>
        <p:spPr bwMode="auto">
          <a:xfrm>
            <a:off x="6219145" y="4292030"/>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35" name="肘形连接符 58">
            <a:extLst>
              <a:ext uri="{FF2B5EF4-FFF2-40B4-BE49-F238E27FC236}">
                <a16:creationId xmlns:a16="http://schemas.microsoft.com/office/drawing/2014/main" id="{FEE06770-15F6-46EE-8420-2619802A584D}"/>
              </a:ext>
            </a:extLst>
          </p:cNvPr>
          <p:cNvCxnSpPr>
            <a:stCxn id="33" idx="4"/>
            <a:endCxn id="28" idx="4"/>
          </p:cNvCxnSpPr>
          <p:nvPr/>
        </p:nvCxnSpPr>
        <p:spPr bwMode="auto">
          <a:xfrm rot="16200000" flipH="1">
            <a:off x="6627660" y="1936757"/>
            <a:ext cx="12850" cy="5030797"/>
          </a:xfrm>
          <a:prstGeom prst="bentConnector3">
            <a:avLst>
              <a:gd name="adj1" fmla="val 1878988"/>
            </a:avLst>
          </a:prstGeom>
          <a:solidFill>
            <a:schemeClr val="accent1"/>
          </a:solidFill>
          <a:ln w="28575" cap="flat" cmpd="sng" algn="ctr">
            <a:solidFill>
              <a:srgbClr val="FF0000"/>
            </a:solidFill>
            <a:prstDash val="solid"/>
            <a:round/>
            <a:headEnd type="none" w="med" len="med"/>
            <a:tailEnd type="none" w="med" len="med"/>
          </a:ln>
        </p:spPr>
      </p:cxnSp>
      <p:cxnSp>
        <p:nvCxnSpPr>
          <p:cNvPr id="36" name="直接连接符 35">
            <a:extLst>
              <a:ext uri="{FF2B5EF4-FFF2-40B4-BE49-F238E27FC236}">
                <a16:creationId xmlns:a16="http://schemas.microsoft.com/office/drawing/2014/main" id="{BFA55CAF-DD26-4451-B739-4791855D7F10}"/>
              </a:ext>
            </a:extLst>
          </p:cNvPr>
          <p:cNvCxnSpPr>
            <a:stCxn id="37" idx="0"/>
            <a:endCxn id="38" idx="4"/>
          </p:cNvCxnSpPr>
          <p:nvPr/>
        </p:nvCxnSpPr>
        <p:spPr bwMode="auto">
          <a:xfrm flipV="1">
            <a:off x="9082248" y="1958730"/>
            <a:ext cx="2740" cy="249611"/>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37" name="流程图: 接点 36">
            <a:extLst>
              <a:ext uri="{FF2B5EF4-FFF2-40B4-BE49-F238E27FC236}">
                <a16:creationId xmlns:a16="http://schemas.microsoft.com/office/drawing/2014/main" id="{50641163-F160-4294-859C-6D1E909D7AAA}"/>
              </a:ext>
            </a:extLst>
          </p:cNvPr>
          <p:cNvSpPr/>
          <p:nvPr/>
        </p:nvSpPr>
        <p:spPr bwMode="auto">
          <a:xfrm>
            <a:off x="9015012" y="2208341"/>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8" name="流程图: 接点 37">
            <a:extLst>
              <a:ext uri="{FF2B5EF4-FFF2-40B4-BE49-F238E27FC236}">
                <a16:creationId xmlns:a16="http://schemas.microsoft.com/office/drawing/2014/main" id="{228013EA-C936-4381-92DF-7F7ABA9A9FFD}"/>
              </a:ext>
            </a:extLst>
          </p:cNvPr>
          <p:cNvSpPr/>
          <p:nvPr/>
        </p:nvSpPr>
        <p:spPr bwMode="auto">
          <a:xfrm>
            <a:off x="9017752" y="1824259"/>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9" name="流程图: 接点 38">
            <a:extLst>
              <a:ext uri="{FF2B5EF4-FFF2-40B4-BE49-F238E27FC236}">
                <a16:creationId xmlns:a16="http://schemas.microsoft.com/office/drawing/2014/main" id="{62F8712F-74B2-4D08-AEF7-735892B56DD9}"/>
              </a:ext>
            </a:extLst>
          </p:cNvPr>
          <p:cNvSpPr/>
          <p:nvPr/>
        </p:nvSpPr>
        <p:spPr bwMode="auto">
          <a:xfrm>
            <a:off x="778513" y="4883043"/>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3" name="矩形 42">
            <a:extLst>
              <a:ext uri="{FF2B5EF4-FFF2-40B4-BE49-F238E27FC236}">
                <a16:creationId xmlns:a16="http://schemas.microsoft.com/office/drawing/2014/main" id="{DF49DD43-E897-466C-AF8E-F00E61BD717D}"/>
              </a:ext>
            </a:extLst>
          </p:cNvPr>
          <p:cNvSpPr/>
          <p:nvPr/>
        </p:nvSpPr>
        <p:spPr bwMode="auto">
          <a:xfrm>
            <a:off x="3097763" y="2841287"/>
            <a:ext cx="615974" cy="391636"/>
          </a:xfrm>
          <a:prstGeom prst="rect">
            <a:avLst/>
          </a:prstGeom>
          <a:solidFill>
            <a:schemeClr val="accent3"/>
          </a:solidFill>
          <a:ln w="9525" cap="flat" cmpd="sng" algn="ctr">
            <a:solidFill>
              <a:schemeClr val="accent3"/>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9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4" name="矩形 43">
            <a:extLst>
              <a:ext uri="{FF2B5EF4-FFF2-40B4-BE49-F238E27FC236}">
                <a16:creationId xmlns:a16="http://schemas.microsoft.com/office/drawing/2014/main" id="{2000C4DD-7D10-4C8A-8C3C-BF2A0C5536D1}"/>
              </a:ext>
            </a:extLst>
          </p:cNvPr>
          <p:cNvSpPr/>
          <p:nvPr/>
        </p:nvSpPr>
        <p:spPr bwMode="auto">
          <a:xfrm>
            <a:off x="3778399" y="2841287"/>
            <a:ext cx="631041" cy="391636"/>
          </a:xfrm>
          <a:prstGeom prst="rect">
            <a:avLst/>
          </a:prstGeom>
          <a:solidFill>
            <a:schemeClr val="accent3"/>
          </a:solidFill>
          <a:ln w="9525" cap="flat" cmpd="sng" algn="ctr">
            <a:solidFill>
              <a:schemeClr val="accent3"/>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9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5" name="矩形 44">
            <a:extLst>
              <a:ext uri="{FF2B5EF4-FFF2-40B4-BE49-F238E27FC236}">
                <a16:creationId xmlns:a16="http://schemas.microsoft.com/office/drawing/2014/main" id="{0B853CD4-D341-40F1-928E-1334CDAB83C2}"/>
              </a:ext>
            </a:extLst>
          </p:cNvPr>
          <p:cNvSpPr/>
          <p:nvPr/>
        </p:nvSpPr>
        <p:spPr bwMode="auto">
          <a:xfrm>
            <a:off x="4471060" y="2834030"/>
            <a:ext cx="623508" cy="391636"/>
          </a:xfrm>
          <a:prstGeom prst="rect">
            <a:avLst/>
          </a:prstGeom>
          <a:solidFill>
            <a:schemeClr val="accent3"/>
          </a:solidFill>
          <a:ln w="9525" cap="flat" cmpd="sng" algn="ctr">
            <a:solidFill>
              <a:schemeClr val="accent3"/>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9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6" name="矩形 45">
            <a:extLst>
              <a:ext uri="{FF2B5EF4-FFF2-40B4-BE49-F238E27FC236}">
                <a16:creationId xmlns:a16="http://schemas.microsoft.com/office/drawing/2014/main" id="{0B200A6B-1F26-4417-B24C-1BE3DE1ECB0A}"/>
              </a:ext>
            </a:extLst>
          </p:cNvPr>
          <p:cNvSpPr/>
          <p:nvPr/>
        </p:nvSpPr>
        <p:spPr bwMode="auto">
          <a:xfrm>
            <a:off x="3095934" y="3510252"/>
            <a:ext cx="1999305" cy="431828"/>
          </a:xfrm>
          <a:prstGeom prst="rect">
            <a:avLst/>
          </a:prstGeom>
          <a:solidFill>
            <a:schemeClr val="accent3"/>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0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47" name="肘形连接符 13">
            <a:extLst>
              <a:ext uri="{FF2B5EF4-FFF2-40B4-BE49-F238E27FC236}">
                <a16:creationId xmlns:a16="http://schemas.microsoft.com/office/drawing/2014/main" id="{20C98351-6A75-434B-806F-A8D0AAFE78A9}"/>
              </a:ext>
            </a:extLst>
          </p:cNvPr>
          <p:cNvCxnSpPr>
            <a:cxnSpLocks/>
            <a:stCxn id="50" idx="0"/>
            <a:endCxn id="43" idx="0"/>
          </p:cNvCxnSpPr>
          <p:nvPr/>
        </p:nvCxnSpPr>
        <p:spPr bwMode="auto">
          <a:xfrm rot="16200000" flipH="1" flipV="1">
            <a:off x="3443117" y="2188446"/>
            <a:ext cx="615473" cy="690207"/>
          </a:xfrm>
          <a:prstGeom prst="bentConnector3">
            <a:avLst>
              <a:gd name="adj1" fmla="val 61078"/>
            </a:avLst>
          </a:prstGeom>
          <a:solidFill>
            <a:schemeClr val="accent1"/>
          </a:solidFill>
          <a:ln w="28575" cap="flat" cmpd="sng" algn="ctr">
            <a:solidFill>
              <a:schemeClr val="tx1"/>
            </a:solidFill>
            <a:prstDash val="solid"/>
            <a:round/>
            <a:headEnd type="none" w="med" len="med"/>
            <a:tailEnd type="none" w="med" len="med"/>
          </a:ln>
        </p:spPr>
      </p:cxnSp>
      <p:cxnSp>
        <p:nvCxnSpPr>
          <p:cNvPr id="48" name="直接连接符 47">
            <a:extLst>
              <a:ext uri="{FF2B5EF4-FFF2-40B4-BE49-F238E27FC236}">
                <a16:creationId xmlns:a16="http://schemas.microsoft.com/office/drawing/2014/main" id="{68C47969-6563-4400-9A33-03428FB9194D}"/>
              </a:ext>
            </a:extLst>
          </p:cNvPr>
          <p:cNvCxnSpPr>
            <a:cxnSpLocks/>
            <a:stCxn id="50" idx="0"/>
            <a:endCxn id="44" idx="0"/>
          </p:cNvCxnSpPr>
          <p:nvPr/>
        </p:nvCxnSpPr>
        <p:spPr bwMode="auto">
          <a:xfrm flipH="1">
            <a:off x="4093920" y="2225814"/>
            <a:ext cx="2037" cy="615473"/>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49" name="肘形连接符 19">
            <a:extLst>
              <a:ext uri="{FF2B5EF4-FFF2-40B4-BE49-F238E27FC236}">
                <a16:creationId xmlns:a16="http://schemas.microsoft.com/office/drawing/2014/main" id="{1A26CBE4-EF6E-4CF2-888F-1AE2A7615C95}"/>
              </a:ext>
            </a:extLst>
          </p:cNvPr>
          <p:cNvCxnSpPr>
            <a:cxnSpLocks/>
            <a:stCxn id="50" idx="4"/>
            <a:endCxn id="45" idx="0"/>
          </p:cNvCxnSpPr>
          <p:nvPr/>
        </p:nvCxnSpPr>
        <p:spPr bwMode="auto">
          <a:xfrm rot="16200000" flipH="1">
            <a:off x="4202513" y="2253728"/>
            <a:ext cx="473745" cy="686857"/>
          </a:xfrm>
          <a:prstGeom prst="bentConnector3">
            <a:avLst>
              <a:gd name="adj1" fmla="val 50000"/>
            </a:avLst>
          </a:prstGeom>
          <a:solidFill>
            <a:schemeClr val="accent1"/>
          </a:solidFill>
          <a:ln w="28575" cap="flat" cmpd="sng" algn="ctr">
            <a:solidFill>
              <a:schemeClr val="tx1"/>
            </a:solidFill>
            <a:prstDash val="solid"/>
            <a:round/>
            <a:headEnd type="none" w="med" len="med"/>
            <a:tailEnd type="none" w="med" len="med"/>
          </a:ln>
        </p:spPr>
      </p:cxnSp>
      <p:sp>
        <p:nvSpPr>
          <p:cNvPr id="50" name="流程图: 接点 49">
            <a:extLst>
              <a:ext uri="{FF2B5EF4-FFF2-40B4-BE49-F238E27FC236}">
                <a16:creationId xmlns:a16="http://schemas.microsoft.com/office/drawing/2014/main" id="{1824A727-6AA2-43E4-8DAB-1B5B3E363444}"/>
              </a:ext>
            </a:extLst>
          </p:cNvPr>
          <p:cNvSpPr/>
          <p:nvPr/>
        </p:nvSpPr>
        <p:spPr bwMode="auto">
          <a:xfrm>
            <a:off x="4028721" y="2225814"/>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1" name="流程图: 接点 50">
            <a:extLst>
              <a:ext uri="{FF2B5EF4-FFF2-40B4-BE49-F238E27FC236}">
                <a16:creationId xmlns:a16="http://schemas.microsoft.com/office/drawing/2014/main" id="{DB8F76D3-55C7-4F2F-BF8C-8CD593A589DD}"/>
              </a:ext>
            </a:extLst>
          </p:cNvPr>
          <p:cNvSpPr/>
          <p:nvPr/>
        </p:nvSpPr>
        <p:spPr bwMode="auto">
          <a:xfrm>
            <a:off x="3338513" y="2795118"/>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2" name="流程图: 接点 51">
            <a:extLst>
              <a:ext uri="{FF2B5EF4-FFF2-40B4-BE49-F238E27FC236}">
                <a16:creationId xmlns:a16="http://schemas.microsoft.com/office/drawing/2014/main" id="{3ABF823C-C9F3-4B02-8048-C1FF096BE8D9}"/>
              </a:ext>
            </a:extLst>
          </p:cNvPr>
          <p:cNvSpPr/>
          <p:nvPr/>
        </p:nvSpPr>
        <p:spPr bwMode="auto">
          <a:xfrm>
            <a:off x="4028006" y="2777679"/>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3" name="流程图: 接点 52">
            <a:extLst>
              <a:ext uri="{FF2B5EF4-FFF2-40B4-BE49-F238E27FC236}">
                <a16:creationId xmlns:a16="http://schemas.microsoft.com/office/drawing/2014/main" id="{E9F6BE5B-DE09-4260-A8D6-E4E6CF6EA65B}"/>
              </a:ext>
            </a:extLst>
          </p:cNvPr>
          <p:cNvSpPr/>
          <p:nvPr/>
        </p:nvSpPr>
        <p:spPr bwMode="auto">
          <a:xfrm>
            <a:off x="4709962" y="2788186"/>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4" name="流程图: 接点 53">
            <a:extLst>
              <a:ext uri="{FF2B5EF4-FFF2-40B4-BE49-F238E27FC236}">
                <a16:creationId xmlns:a16="http://schemas.microsoft.com/office/drawing/2014/main" id="{0912D63A-B1D3-410C-8DB1-FDE5FD89514B}"/>
              </a:ext>
            </a:extLst>
          </p:cNvPr>
          <p:cNvSpPr/>
          <p:nvPr/>
        </p:nvSpPr>
        <p:spPr bwMode="auto">
          <a:xfrm>
            <a:off x="4036496" y="3466748"/>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5" name="流程图: 接点 54">
            <a:extLst>
              <a:ext uri="{FF2B5EF4-FFF2-40B4-BE49-F238E27FC236}">
                <a16:creationId xmlns:a16="http://schemas.microsoft.com/office/drawing/2014/main" id="{72A08393-9C19-4B86-ACD2-80F04DE35DFD}"/>
              </a:ext>
            </a:extLst>
          </p:cNvPr>
          <p:cNvSpPr/>
          <p:nvPr/>
        </p:nvSpPr>
        <p:spPr bwMode="auto">
          <a:xfrm>
            <a:off x="3324532" y="3153238"/>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6" name="流程图: 接点 55">
            <a:extLst>
              <a:ext uri="{FF2B5EF4-FFF2-40B4-BE49-F238E27FC236}">
                <a16:creationId xmlns:a16="http://schemas.microsoft.com/office/drawing/2014/main" id="{1EFAFFFD-E91C-4169-8496-49F8429D5E22}"/>
              </a:ext>
            </a:extLst>
          </p:cNvPr>
          <p:cNvSpPr/>
          <p:nvPr/>
        </p:nvSpPr>
        <p:spPr bwMode="auto">
          <a:xfrm>
            <a:off x="4036496" y="3159942"/>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7" name="流程图: 接点 56">
            <a:extLst>
              <a:ext uri="{FF2B5EF4-FFF2-40B4-BE49-F238E27FC236}">
                <a16:creationId xmlns:a16="http://schemas.microsoft.com/office/drawing/2014/main" id="{6CC0A378-03D5-413B-9BEA-6FF959A02712}"/>
              </a:ext>
            </a:extLst>
          </p:cNvPr>
          <p:cNvSpPr/>
          <p:nvPr/>
        </p:nvSpPr>
        <p:spPr bwMode="auto">
          <a:xfrm>
            <a:off x="4709369" y="3145200"/>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58" name="直接连接符 57">
            <a:extLst>
              <a:ext uri="{FF2B5EF4-FFF2-40B4-BE49-F238E27FC236}">
                <a16:creationId xmlns:a16="http://schemas.microsoft.com/office/drawing/2014/main" id="{51E521CD-AA0C-4C1D-B4F8-5CCFAEE24676}"/>
              </a:ext>
            </a:extLst>
          </p:cNvPr>
          <p:cNvCxnSpPr>
            <a:cxnSpLocks/>
            <a:stCxn id="54" idx="0"/>
            <a:endCxn id="56" idx="4"/>
          </p:cNvCxnSpPr>
          <p:nvPr/>
        </p:nvCxnSpPr>
        <p:spPr bwMode="auto">
          <a:xfrm flipV="1">
            <a:off x="4103732" y="3294413"/>
            <a:ext cx="0" cy="172335"/>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59" name="肘形连接符 99">
            <a:extLst>
              <a:ext uri="{FF2B5EF4-FFF2-40B4-BE49-F238E27FC236}">
                <a16:creationId xmlns:a16="http://schemas.microsoft.com/office/drawing/2014/main" id="{A412EEBD-4F9F-46B9-B6D4-0705A18E883B}"/>
              </a:ext>
            </a:extLst>
          </p:cNvPr>
          <p:cNvCxnSpPr>
            <a:cxnSpLocks/>
            <a:stCxn id="34" idx="4"/>
            <a:endCxn id="64" idx="4"/>
          </p:cNvCxnSpPr>
          <p:nvPr/>
        </p:nvCxnSpPr>
        <p:spPr bwMode="auto">
          <a:xfrm rot="16200000" flipH="1">
            <a:off x="7021714" y="3691167"/>
            <a:ext cx="34236" cy="1504903"/>
          </a:xfrm>
          <a:prstGeom prst="bentConnector3">
            <a:avLst>
              <a:gd name="adj1" fmla="val 456116"/>
            </a:avLst>
          </a:prstGeom>
          <a:solidFill>
            <a:schemeClr val="accent1"/>
          </a:solidFill>
          <a:ln w="28575" cap="flat" cmpd="sng" algn="ctr">
            <a:solidFill>
              <a:schemeClr val="tx1"/>
            </a:solidFill>
            <a:prstDash val="solid"/>
            <a:round/>
            <a:headEnd type="none" w="med" len="med"/>
            <a:tailEnd type="none" w="med" len="med"/>
          </a:ln>
        </p:spPr>
      </p:cxnSp>
      <p:cxnSp>
        <p:nvCxnSpPr>
          <p:cNvPr id="60" name="肘形连接符 152">
            <a:extLst>
              <a:ext uri="{FF2B5EF4-FFF2-40B4-BE49-F238E27FC236}">
                <a16:creationId xmlns:a16="http://schemas.microsoft.com/office/drawing/2014/main" id="{CA60E11A-0228-4626-9C15-3A1F5A5BABA1}"/>
              </a:ext>
            </a:extLst>
          </p:cNvPr>
          <p:cNvCxnSpPr>
            <a:cxnSpLocks/>
            <a:stCxn id="55" idx="4"/>
          </p:cNvCxnSpPr>
          <p:nvPr/>
        </p:nvCxnSpPr>
        <p:spPr bwMode="auto">
          <a:xfrm rot="16200000" flipH="1">
            <a:off x="3689978" y="2989499"/>
            <a:ext cx="105734" cy="702154"/>
          </a:xfrm>
          <a:prstGeom prst="bentConnector2">
            <a:avLst/>
          </a:prstGeom>
          <a:solidFill>
            <a:schemeClr val="accent1"/>
          </a:solidFill>
          <a:ln w="28575" cap="flat" cmpd="sng" algn="ctr">
            <a:solidFill>
              <a:schemeClr val="tx1"/>
            </a:solidFill>
            <a:prstDash val="solid"/>
            <a:round/>
            <a:headEnd type="none" w="med" len="med"/>
            <a:tailEnd type="none" w="med" len="med"/>
          </a:ln>
        </p:spPr>
      </p:cxnSp>
      <p:cxnSp>
        <p:nvCxnSpPr>
          <p:cNvPr id="61" name="肘形连接符 157">
            <a:extLst>
              <a:ext uri="{FF2B5EF4-FFF2-40B4-BE49-F238E27FC236}">
                <a16:creationId xmlns:a16="http://schemas.microsoft.com/office/drawing/2014/main" id="{598AA7A2-79F8-4736-B4F3-3CFB985CBCD4}"/>
              </a:ext>
            </a:extLst>
          </p:cNvPr>
          <p:cNvCxnSpPr>
            <a:cxnSpLocks/>
            <a:stCxn id="57" idx="4"/>
          </p:cNvCxnSpPr>
          <p:nvPr/>
        </p:nvCxnSpPr>
        <p:spPr bwMode="auto">
          <a:xfrm rot="5400000">
            <a:off x="4390760" y="3007598"/>
            <a:ext cx="113773" cy="657919"/>
          </a:xfrm>
          <a:prstGeom prst="bentConnector2">
            <a:avLst/>
          </a:prstGeom>
          <a:solidFill>
            <a:schemeClr val="accent1"/>
          </a:solidFill>
          <a:ln w="28575" cap="flat" cmpd="sng" algn="ctr">
            <a:solidFill>
              <a:schemeClr val="tx1"/>
            </a:solidFill>
            <a:prstDash val="solid"/>
            <a:round/>
            <a:headEnd type="none" w="med" len="med"/>
            <a:tailEnd type="none" w="med" len="med"/>
          </a:ln>
        </p:spPr>
      </p:cxnSp>
      <p:cxnSp>
        <p:nvCxnSpPr>
          <p:cNvPr id="62" name="直接连接符 61">
            <a:extLst>
              <a:ext uri="{FF2B5EF4-FFF2-40B4-BE49-F238E27FC236}">
                <a16:creationId xmlns:a16="http://schemas.microsoft.com/office/drawing/2014/main" id="{7B2EB521-AEDB-481B-A083-1159287D98F4}"/>
              </a:ext>
            </a:extLst>
          </p:cNvPr>
          <p:cNvCxnSpPr>
            <a:stCxn id="73" idx="0"/>
            <a:endCxn id="70" idx="4"/>
          </p:cNvCxnSpPr>
          <p:nvPr/>
        </p:nvCxnSpPr>
        <p:spPr bwMode="auto">
          <a:xfrm flipV="1">
            <a:off x="8300414" y="3287709"/>
            <a:ext cx="0" cy="111529"/>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63" name="连接符: 肘形 62">
            <a:extLst>
              <a:ext uri="{FF2B5EF4-FFF2-40B4-BE49-F238E27FC236}">
                <a16:creationId xmlns:a16="http://schemas.microsoft.com/office/drawing/2014/main" id="{C158981A-54D4-454B-BE86-747BDAEDD3A4}"/>
              </a:ext>
            </a:extLst>
          </p:cNvPr>
          <p:cNvCxnSpPr>
            <a:cxnSpLocks/>
          </p:cNvCxnSpPr>
          <p:nvPr/>
        </p:nvCxnSpPr>
        <p:spPr bwMode="auto">
          <a:xfrm rot="16200000" flipV="1">
            <a:off x="8716418" y="2917952"/>
            <a:ext cx="64060" cy="896070"/>
          </a:xfrm>
          <a:prstGeom prst="bentConnector2">
            <a:avLst/>
          </a:prstGeom>
          <a:solidFill>
            <a:schemeClr val="accent1"/>
          </a:solidFill>
          <a:ln w="28575" cap="flat" cmpd="sng" algn="ctr">
            <a:solidFill>
              <a:schemeClr val="tx1"/>
            </a:solidFill>
            <a:prstDash val="solid"/>
            <a:round/>
            <a:headEnd type="none" w="med" len="med"/>
            <a:tailEnd type="none" w="med" len="med"/>
          </a:ln>
        </p:spPr>
      </p:cxnSp>
      <p:sp>
        <p:nvSpPr>
          <p:cNvPr id="64" name="流程图: 接点 63">
            <a:extLst>
              <a:ext uri="{FF2B5EF4-FFF2-40B4-BE49-F238E27FC236}">
                <a16:creationId xmlns:a16="http://schemas.microsoft.com/office/drawing/2014/main" id="{BF1FCCB7-64DF-404B-B9E8-63D1EF02F270}"/>
              </a:ext>
            </a:extLst>
          </p:cNvPr>
          <p:cNvSpPr/>
          <p:nvPr/>
        </p:nvSpPr>
        <p:spPr bwMode="auto">
          <a:xfrm>
            <a:off x="7724048" y="4326266"/>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65" name="连接符: 肘形 64">
            <a:extLst>
              <a:ext uri="{FF2B5EF4-FFF2-40B4-BE49-F238E27FC236}">
                <a16:creationId xmlns:a16="http://schemas.microsoft.com/office/drawing/2014/main" id="{7152C6F1-5217-491C-A38C-94C8277C3270}"/>
              </a:ext>
            </a:extLst>
          </p:cNvPr>
          <p:cNvCxnSpPr>
            <a:stCxn id="64" idx="0"/>
            <a:endCxn id="72" idx="4"/>
          </p:cNvCxnSpPr>
          <p:nvPr/>
        </p:nvCxnSpPr>
        <p:spPr bwMode="auto">
          <a:xfrm rot="5400000" flipH="1" flipV="1">
            <a:off x="7840664" y="3865174"/>
            <a:ext cx="411713" cy="510473"/>
          </a:xfrm>
          <a:prstGeom prst="bentConnector3">
            <a:avLst>
              <a:gd name="adj1" fmla="val 65495"/>
            </a:avLst>
          </a:prstGeom>
          <a:solidFill>
            <a:schemeClr val="accent1"/>
          </a:solidFill>
          <a:ln w="28575" cap="flat" cmpd="sng" algn="ctr">
            <a:solidFill>
              <a:schemeClr val="tx1"/>
            </a:solidFill>
            <a:prstDash val="solid"/>
            <a:round/>
            <a:headEnd type="none" w="med" len="med"/>
            <a:tailEnd type="none" w="med" len="med"/>
          </a:ln>
        </p:spPr>
      </p:cxnSp>
      <p:cxnSp>
        <p:nvCxnSpPr>
          <p:cNvPr id="66" name="连接符: 肘形 65">
            <a:extLst>
              <a:ext uri="{FF2B5EF4-FFF2-40B4-BE49-F238E27FC236}">
                <a16:creationId xmlns:a16="http://schemas.microsoft.com/office/drawing/2014/main" id="{1276A8B0-E197-4DD5-97B7-9C7FD31A5E26}"/>
              </a:ext>
            </a:extLst>
          </p:cNvPr>
          <p:cNvCxnSpPr>
            <a:cxnSpLocks/>
          </p:cNvCxnSpPr>
          <p:nvPr/>
        </p:nvCxnSpPr>
        <p:spPr bwMode="auto">
          <a:xfrm rot="5400000" flipH="1" flipV="1">
            <a:off x="8279193" y="3411553"/>
            <a:ext cx="432120" cy="1407939"/>
          </a:xfrm>
          <a:prstGeom prst="bentConnector3">
            <a:avLst>
              <a:gd name="adj1" fmla="val 63533"/>
            </a:avLst>
          </a:prstGeom>
          <a:solidFill>
            <a:schemeClr val="accent1"/>
          </a:solidFill>
          <a:ln w="28575" cap="flat" cmpd="sng" algn="ctr">
            <a:solidFill>
              <a:schemeClr val="tx1"/>
            </a:solidFill>
            <a:prstDash val="solid"/>
            <a:round/>
            <a:headEnd type="none" w="med" len="med"/>
            <a:tailEnd type="none" w="med" len="med"/>
          </a:ln>
        </p:spPr>
      </p:cxnSp>
      <p:cxnSp>
        <p:nvCxnSpPr>
          <p:cNvPr id="67" name="连接符: 肘形 66">
            <a:extLst>
              <a:ext uri="{FF2B5EF4-FFF2-40B4-BE49-F238E27FC236}">
                <a16:creationId xmlns:a16="http://schemas.microsoft.com/office/drawing/2014/main" id="{FB4054DC-2B42-42B2-8C27-EE4A8F536B74}"/>
              </a:ext>
            </a:extLst>
          </p:cNvPr>
          <p:cNvCxnSpPr>
            <a:stCxn id="28" idx="0"/>
            <a:endCxn id="69" idx="6"/>
          </p:cNvCxnSpPr>
          <p:nvPr/>
        </p:nvCxnSpPr>
        <p:spPr bwMode="auto">
          <a:xfrm rot="5400000" flipH="1" flipV="1">
            <a:off x="8746804" y="3366314"/>
            <a:ext cx="1360476" cy="555117"/>
          </a:xfrm>
          <a:prstGeom prst="bentConnector4">
            <a:avLst>
              <a:gd name="adj1" fmla="val 15283"/>
              <a:gd name="adj2" fmla="val 109577"/>
            </a:avLst>
          </a:prstGeom>
          <a:solidFill>
            <a:schemeClr val="accent1"/>
          </a:solidFill>
          <a:ln w="28575" cap="flat" cmpd="sng" algn="ctr">
            <a:solidFill>
              <a:srgbClr val="FF0000"/>
            </a:solidFill>
            <a:prstDash val="solid"/>
            <a:round/>
            <a:headEnd type="none" w="med" len="med"/>
            <a:tailEnd type="none" w="med" len="med"/>
          </a:ln>
        </p:spPr>
      </p:cxnSp>
      <p:sp>
        <p:nvSpPr>
          <p:cNvPr id="68" name="矩形 67">
            <a:extLst>
              <a:ext uri="{FF2B5EF4-FFF2-40B4-BE49-F238E27FC236}">
                <a16:creationId xmlns:a16="http://schemas.microsoft.com/office/drawing/2014/main" id="{6809D9BD-79BB-4D7D-928E-2A79B7C155A8}"/>
              </a:ext>
            </a:extLst>
          </p:cNvPr>
          <p:cNvSpPr/>
          <p:nvPr/>
        </p:nvSpPr>
        <p:spPr bwMode="auto">
          <a:xfrm>
            <a:off x="7479602" y="2713807"/>
            <a:ext cx="2178000" cy="525600"/>
          </a:xfrm>
          <a:prstGeom prst="rect">
            <a:avLst/>
          </a:prstGeom>
          <a:solidFill>
            <a:schemeClr val="accent3"/>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69" name="流程图: 接点 68">
            <a:extLst>
              <a:ext uri="{FF2B5EF4-FFF2-40B4-BE49-F238E27FC236}">
                <a16:creationId xmlns:a16="http://schemas.microsoft.com/office/drawing/2014/main" id="{378BABAF-058C-44F8-BB79-1EFE2E9EDDEF}"/>
              </a:ext>
            </a:extLst>
          </p:cNvPr>
          <p:cNvSpPr/>
          <p:nvPr/>
        </p:nvSpPr>
        <p:spPr bwMode="auto">
          <a:xfrm>
            <a:off x="9610604" y="2912150"/>
            <a:ext cx="93997" cy="102968"/>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0" name="流程图: 接点 69">
            <a:extLst>
              <a:ext uri="{FF2B5EF4-FFF2-40B4-BE49-F238E27FC236}">
                <a16:creationId xmlns:a16="http://schemas.microsoft.com/office/drawing/2014/main" id="{66BF2089-47B8-467B-929D-92883DB129B1}"/>
              </a:ext>
            </a:extLst>
          </p:cNvPr>
          <p:cNvSpPr/>
          <p:nvPr/>
        </p:nvSpPr>
        <p:spPr bwMode="auto">
          <a:xfrm>
            <a:off x="8253415" y="3184741"/>
            <a:ext cx="93997" cy="102968"/>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1" name="矩形 70">
            <a:extLst>
              <a:ext uri="{FF2B5EF4-FFF2-40B4-BE49-F238E27FC236}">
                <a16:creationId xmlns:a16="http://schemas.microsoft.com/office/drawing/2014/main" id="{8CE0AAEB-CAD2-453C-BA8D-D1E712AD5541}"/>
              </a:ext>
            </a:extLst>
          </p:cNvPr>
          <p:cNvSpPr/>
          <p:nvPr/>
        </p:nvSpPr>
        <p:spPr bwMode="auto">
          <a:xfrm>
            <a:off x="7867664" y="3442696"/>
            <a:ext cx="799200" cy="428400"/>
          </a:xfrm>
          <a:prstGeom prst="rect">
            <a:avLst/>
          </a:prstGeom>
          <a:solidFill>
            <a:schemeClr val="accent3"/>
          </a:solidFill>
          <a:ln w="9525"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2" name="流程图: 接点 71">
            <a:extLst>
              <a:ext uri="{FF2B5EF4-FFF2-40B4-BE49-F238E27FC236}">
                <a16:creationId xmlns:a16="http://schemas.microsoft.com/office/drawing/2014/main" id="{4D835506-844F-47F5-886C-8A27974E6D66}"/>
              </a:ext>
            </a:extLst>
          </p:cNvPr>
          <p:cNvSpPr/>
          <p:nvPr/>
        </p:nvSpPr>
        <p:spPr bwMode="auto">
          <a:xfrm>
            <a:off x="8254758" y="3811585"/>
            <a:ext cx="93997" cy="102968"/>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3" name="流程图: 接点 72">
            <a:extLst>
              <a:ext uri="{FF2B5EF4-FFF2-40B4-BE49-F238E27FC236}">
                <a16:creationId xmlns:a16="http://schemas.microsoft.com/office/drawing/2014/main" id="{89504D2D-9332-48D7-9B84-61B489841B7B}"/>
              </a:ext>
            </a:extLst>
          </p:cNvPr>
          <p:cNvSpPr/>
          <p:nvPr/>
        </p:nvSpPr>
        <p:spPr bwMode="auto">
          <a:xfrm>
            <a:off x="8253415" y="3399238"/>
            <a:ext cx="93997" cy="102968"/>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4" name="矩形 73">
            <a:extLst>
              <a:ext uri="{FF2B5EF4-FFF2-40B4-BE49-F238E27FC236}">
                <a16:creationId xmlns:a16="http://schemas.microsoft.com/office/drawing/2014/main" id="{9A539E39-D5B7-4D80-BB74-3CF80C19CBEB}"/>
              </a:ext>
            </a:extLst>
          </p:cNvPr>
          <p:cNvSpPr/>
          <p:nvPr/>
        </p:nvSpPr>
        <p:spPr bwMode="auto">
          <a:xfrm>
            <a:off x="8777579" y="3442696"/>
            <a:ext cx="799200" cy="428400"/>
          </a:xfrm>
          <a:prstGeom prst="rect">
            <a:avLst/>
          </a:prstGeom>
          <a:solidFill>
            <a:schemeClr val="accent3"/>
          </a:solidFill>
          <a:ln w="9525"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5" name="流程图: 接点 74">
            <a:extLst>
              <a:ext uri="{FF2B5EF4-FFF2-40B4-BE49-F238E27FC236}">
                <a16:creationId xmlns:a16="http://schemas.microsoft.com/office/drawing/2014/main" id="{58A92AA3-F75F-4C6C-9E76-BB049641BB5A}"/>
              </a:ext>
            </a:extLst>
          </p:cNvPr>
          <p:cNvSpPr/>
          <p:nvPr/>
        </p:nvSpPr>
        <p:spPr bwMode="auto">
          <a:xfrm>
            <a:off x="9149484" y="3387857"/>
            <a:ext cx="93997" cy="102968"/>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6" name="流程图: 接点 75">
            <a:extLst>
              <a:ext uri="{FF2B5EF4-FFF2-40B4-BE49-F238E27FC236}">
                <a16:creationId xmlns:a16="http://schemas.microsoft.com/office/drawing/2014/main" id="{7D42497F-65B7-439E-A253-7EC4748DB2F4}"/>
              </a:ext>
            </a:extLst>
          </p:cNvPr>
          <p:cNvSpPr/>
          <p:nvPr/>
        </p:nvSpPr>
        <p:spPr bwMode="auto">
          <a:xfrm>
            <a:off x="9152224" y="3791178"/>
            <a:ext cx="93997" cy="102968"/>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7" name="矩形: 圆角 76">
            <a:extLst>
              <a:ext uri="{FF2B5EF4-FFF2-40B4-BE49-F238E27FC236}">
                <a16:creationId xmlns:a16="http://schemas.microsoft.com/office/drawing/2014/main" id="{3D430454-4483-46D2-82C9-765489C107C8}"/>
              </a:ext>
            </a:extLst>
          </p:cNvPr>
          <p:cNvSpPr/>
          <p:nvPr/>
        </p:nvSpPr>
        <p:spPr bwMode="auto">
          <a:xfrm>
            <a:off x="1157263" y="3534309"/>
            <a:ext cx="384365" cy="278296"/>
          </a:xfrm>
          <a:prstGeom prst="roundRect">
            <a:avLst/>
          </a:prstGeom>
          <a:solidFill>
            <a:schemeClr val="accent2"/>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t1</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8" name="矩形: 圆角 77">
            <a:extLst>
              <a:ext uri="{FF2B5EF4-FFF2-40B4-BE49-F238E27FC236}">
                <a16:creationId xmlns:a16="http://schemas.microsoft.com/office/drawing/2014/main" id="{4004BF85-8B33-4A88-87D2-7A4CD6D99779}"/>
              </a:ext>
            </a:extLst>
          </p:cNvPr>
          <p:cNvSpPr/>
          <p:nvPr/>
        </p:nvSpPr>
        <p:spPr bwMode="auto">
          <a:xfrm>
            <a:off x="3417212" y="4009164"/>
            <a:ext cx="384365" cy="278296"/>
          </a:xfrm>
          <a:prstGeom prst="roundRect">
            <a:avLst/>
          </a:prstGeom>
          <a:solidFill>
            <a:schemeClr val="accent2"/>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p1</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9" name="矩形: 圆角 78">
            <a:extLst>
              <a:ext uri="{FF2B5EF4-FFF2-40B4-BE49-F238E27FC236}">
                <a16:creationId xmlns:a16="http://schemas.microsoft.com/office/drawing/2014/main" id="{6ABE4B8B-A728-4E5F-A1FE-4E0FB09A2DC6}"/>
              </a:ext>
            </a:extLst>
          </p:cNvPr>
          <p:cNvSpPr/>
          <p:nvPr/>
        </p:nvSpPr>
        <p:spPr bwMode="auto">
          <a:xfrm>
            <a:off x="6099052" y="3219234"/>
            <a:ext cx="384365" cy="278296"/>
          </a:xfrm>
          <a:prstGeom prst="roundRect">
            <a:avLst/>
          </a:prstGeom>
          <a:solidFill>
            <a:schemeClr val="accent2"/>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c1</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80" name="矩形: 圆角 79">
            <a:extLst>
              <a:ext uri="{FF2B5EF4-FFF2-40B4-BE49-F238E27FC236}">
                <a16:creationId xmlns:a16="http://schemas.microsoft.com/office/drawing/2014/main" id="{10F73FBD-AC48-4767-BC28-16A892182B3A}"/>
              </a:ext>
            </a:extLst>
          </p:cNvPr>
          <p:cNvSpPr/>
          <p:nvPr/>
        </p:nvSpPr>
        <p:spPr bwMode="auto">
          <a:xfrm>
            <a:off x="7406918" y="3302277"/>
            <a:ext cx="384365" cy="278296"/>
          </a:xfrm>
          <a:prstGeom prst="roundRect">
            <a:avLst/>
          </a:prstGeom>
          <a:solidFill>
            <a:schemeClr val="accent2"/>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c2</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81" name="矩形: 圆角 80">
            <a:extLst>
              <a:ext uri="{FF2B5EF4-FFF2-40B4-BE49-F238E27FC236}">
                <a16:creationId xmlns:a16="http://schemas.microsoft.com/office/drawing/2014/main" id="{9132D015-1BA1-46F1-A813-5D87FE65A35F}"/>
              </a:ext>
            </a:extLst>
          </p:cNvPr>
          <p:cNvSpPr/>
          <p:nvPr/>
        </p:nvSpPr>
        <p:spPr bwMode="auto">
          <a:xfrm>
            <a:off x="5003500" y="4615416"/>
            <a:ext cx="419227" cy="244599"/>
          </a:xfrm>
          <a:prstGeom prst="roundRect">
            <a:avLst/>
          </a:prstGeom>
          <a:solidFill>
            <a:schemeClr val="bg1"/>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ct1</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82" name="矩形: 圆角 81">
            <a:extLst>
              <a:ext uri="{FF2B5EF4-FFF2-40B4-BE49-F238E27FC236}">
                <a16:creationId xmlns:a16="http://schemas.microsoft.com/office/drawing/2014/main" id="{4A8E231F-43BF-453D-B115-52210F4440F9}"/>
              </a:ext>
            </a:extLst>
          </p:cNvPr>
          <p:cNvSpPr/>
          <p:nvPr/>
        </p:nvSpPr>
        <p:spPr bwMode="auto">
          <a:xfrm>
            <a:off x="6924494" y="4370817"/>
            <a:ext cx="419227" cy="244599"/>
          </a:xfrm>
          <a:prstGeom prst="roundRect">
            <a:avLst/>
          </a:prstGeom>
          <a:solidFill>
            <a:schemeClr val="bg1"/>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ct2</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83" name="矩形: 圆角 82">
            <a:extLst>
              <a:ext uri="{FF2B5EF4-FFF2-40B4-BE49-F238E27FC236}">
                <a16:creationId xmlns:a16="http://schemas.microsoft.com/office/drawing/2014/main" id="{B8EE7B8E-DFF8-4987-9FAF-15D062DE43DE}"/>
              </a:ext>
            </a:extLst>
          </p:cNvPr>
          <p:cNvSpPr/>
          <p:nvPr/>
        </p:nvSpPr>
        <p:spPr bwMode="auto">
          <a:xfrm>
            <a:off x="1878851" y="1975222"/>
            <a:ext cx="419227" cy="244599"/>
          </a:xfrm>
          <a:prstGeom prst="roundRect">
            <a:avLst/>
          </a:prstGeom>
          <a:solidFill>
            <a:schemeClr val="bg1"/>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ct3</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84" name="矩形: 圆角 83">
            <a:extLst>
              <a:ext uri="{FF2B5EF4-FFF2-40B4-BE49-F238E27FC236}">
                <a16:creationId xmlns:a16="http://schemas.microsoft.com/office/drawing/2014/main" id="{15D28659-A5A2-471D-9904-730E1ED5D87A}"/>
              </a:ext>
            </a:extLst>
          </p:cNvPr>
          <p:cNvSpPr/>
          <p:nvPr/>
        </p:nvSpPr>
        <p:spPr bwMode="auto">
          <a:xfrm>
            <a:off x="351608" y="1951070"/>
            <a:ext cx="419227" cy="244599"/>
          </a:xfrm>
          <a:prstGeom prst="roundRect">
            <a:avLst/>
          </a:prstGeom>
          <a:solidFill>
            <a:schemeClr val="bg1"/>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ct4</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pic>
        <p:nvPicPr>
          <p:cNvPr id="4" name="图片 3">
            <a:extLst>
              <a:ext uri="{FF2B5EF4-FFF2-40B4-BE49-F238E27FC236}">
                <a16:creationId xmlns:a16="http://schemas.microsoft.com/office/drawing/2014/main" id="{18765BED-051E-40CF-94C7-EFC95B8A5BA5}"/>
              </a:ext>
            </a:extLst>
          </p:cNvPr>
          <p:cNvPicPr>
            <a:picLocks noChangeAspect="1"/>
          </p:cNvPicPr>
          <p:nvPr/>
        </p:nvPicPr>
        <p:blipFill>
          <a:blip r:embed="rId3"/>
          <a:stretch>
            <a:fillRect/>
          </a:stretch>
        </p:blipFill>
        <p:spPr>
          <a:xfrm>
            <a:off x="2326271" y="5518348"/>
            <a:ext cx="5397777" cy="1054154"/>
          </a:xfrm>
          <a:prstGeom prst="rect">
            <a:avLst/>
          </a:prstGeom>
        </p:spPr>
      </p:pic>
    </p:spTree>
    <p:extLst>
      <p:ext uri="{BB962C8B-B14F-4D97-AF65-F5344CB8AC3E}">
        <p14:creationId xmlns:p14="http://schemas.microsoft.com/office/powerpoint/2010/main" val="40820526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1F497D"/>
          </a:solidFill>
        </p:spPr>
        <p:txBody>
          <a:bodyPr/>
          <a:lstStyle/>
          <a:p>
            <a:r>
              <a:rPr lang="en-US" altLang="zh-CN" dirty="0">
                <a:latin typeface="Times New Roman" panose="02020603050405020304" pitchFamily="18" charset="0"/>
                <a:cs typeface="Times New Roman" panose="02020603050405020304" pitchFamily="18" charset="0"/>
              </a:rPr>
              <a:t>Tracing and Interleaving</a:t>
            </a:r>
            <a:endParaRPr lang="zh-CN" altLang="en-US" dirty="0">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18100B82-FC84-48E3-AB31-2627208E50E7}"/>
              </a:ext>
            </a:extLst>
          </p:cNvPr>
          <p:cNvSpPr/>
          <p:nvPr/>
        </p:nvSpPr>
        <p:spPr bwMode="auto">
          <a:xfrm>
            <a:off x="2899963" y="1904603"/>
            <a:ext cx="7007728" cy="3546237"/>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8" name="直接连接符 7">
            <a:extLst>
              <a:ext uri="{FF2B5EF4-FFF2-40B4-BE49-F238E27FC236}">
                <a16:creationId xmlns:a16="http://schemas.microsoft.com/office/drawing/2014/main" id="{6321A005-6172-4516-BEED-078FC1C984B1}"/>
              </a:ext>
            </a:extLst>
          </p:cNvPr>
          <p:cNvCxnSpPr/>
          <p:nvPr/>
        </p:nvCxnSpPr>
        <p:spPr bwMode="auto">
          <a:xfrm flipV="1">
            <a:off x="4103732" y="1903041"/>
            <a:ext cx="4488" cy="340659"/>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9" name="流程图: 接点 8">
            <a:extLst>
              <a:ext uri="{FF2B5EF4-FFF2-40B4-BE49-F238E27FC236}">
                <a16:creationId xmlns:a16="http://schemas.microsoft.com/office/drawing/2014/main" id="{F931624B-7712-4008-B242-01709958D969}"/>
              </a:ext>
            </a:extLst>
          </p:cNvPr>
          <p:cNvSpPr/>
          <p:nvPr/>
        </p:nvSpPr>
        <p:spPr bwMode="auto">
          <a:xfrm>
            <a:off x="4043961" y="1823412"/>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10" name="直接连接符 9">
            <a:extLst>
              <a:ext uri="{FF2B5EF4-FFF2-40B4-BE49-F238E27FC236}">
                <a16:creationId xmlns:a16="http://schemas.microsoft.com/office/drawing/2014/main" id="{83E250DD-AC44-4E5B-95D6-CCDA58ECC503}"/>
              </a:ext>
            </a:extLst>
          </p:cNvPr>
          <p:cNvCxnSpPr/>
          <p:nvPr/>
        </p:nvCxnSpPr>
        <p:spPr bwMode="auto">
          <a:xfrm flipV="1">
            <a:off x="6284137" y="1899523"/>
            <a:ext cx="4488" cy="340659"/>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11" name="流程图: 接点 10">
            <a:extLst>
              <a:ext uri="{FF2B5EF4-FFF2-40B4-BE49-F238E27FC236}">
                <a16:creationId xmlns:a16="http://schemas.microsoft.com/office/drawing/2014/main" id="{9C4BD593-BEA1-4FB6-95BA-3ADC39E54AAD}"/>
              </a:ext>
            </a:extLst>
          </p:cNvPr>
          <p:cNvSpPr/>
          <p:nvPr/>
        </p:nvSpPr>
        <p:spPr bwMode="auto">
          <a:xfrm>
            <a:off x="6226906" y="1819894"/>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12" name="肘形连接符 69">
            <a:extLst>
              <a:ext uri="{FF2B5EF4-FFF2-40B4-BE49-F238E27FC236}">
                <a16:creationId xmlns:a16="http://schemas.microsoft.com/office/drawing/2014/main" id="{1598B6DD-BE73-4700-B1F6-4D4E37E41151}"/>
              </a:ext>
            </a:extLst>
          </p:cNvPr>
          <p:cNvCxnSpPr>
            <a:cxnSpLocks/>
            <a:stCxn id="22" idx="4"/>
            <a:endCxn id="9" idx="0"/>
          </p:cNvCxnSpPr>
          <p:nvPr/>
        </p:nvCxnSpPr>
        <p:spPr bwMode="auto">
          <a:xfrm rot="5400000" flipH="1" flipV="1">
            <a:off x="2844131" y="766928"/>
            <a:ext cx="210582" cy="2323549"/>
          </a:xfrm>
          <a:prstGeom prst="bentConnector5">
            <a:avLst>
              <a:gd name="adj1" fmla="val -108556"/>
              <a:gd name="adj2" fmla="val -67"/>
              <a:gd name="adj3" fmla="val 208556"/>
            </a:avLst>
          </a:prstGeom>
          <a:solidFill>
            <a:schemeClr val="accent1"/>
          </a:solidFill>
          <a:ln w="28575" cap="flat" cmpd="sng" algn="ctr">
            <a:solidFill>
              <a:schemeClr val="tx1"/>
            </a:solidFill>
            <a:prstDash val="solid"/>
            <a:round/>
            <a:headEnd type="none" w="med" len="med"/>
            <a:tailEnd type="none" w="med" len="med"/>
          </a:ln>
        </p:spPr>
      </p:cxnSp>
      <p:cxnSp>
        <p:nvCxnSpPr>
          <p:cNvPr id="13" name="肘形连接符 74">
            <a:extLst>
              <a:ext uri="{FF2B5EF4-FFF2-40B4-BE49-F238E27FC236}">
                <a16:creationId xmlns:a16="http://schemas.microsoft.com/office/drawing/2014/main" id="{3166BFF1-74C9-4653-8089-6A52EA59043D}"/>
              </a:ext>
            </a:extLst>
          </p:cNvPr>
          <p:cNvCxnSpPr>
            <a:cxnSpLocks/>
            <a:stCxn id="19" idx="0"/>
            <a:endCxn id="11" idx="0"/>
          </p:cNvCxnSpPr>
          <p:nvPr/>
        </p:nvCxnSpPr>
        <p:spPr bwMode="auto">
          <a:xfrm rot="5400000" flipH="1" flipV="1">
            <a:off x="3559910" y="-834708"/>
            <a:ext cx="79629" cy="5388835"/>
          </a:xfrm>
          <a:prstGeom prst="bentConnector3">
            <a:avLst>
              <a:gd name="adj1" fmla="val 662998"/>
            </a:avLst>
          </a:prstGeom>
          <a:solidFill>
            <a:schemeClr val="accent1"/>
          </a:solidFill>
          <a:ln w="28575" cap="flat" cmpd="sng" algn="ctr">
            <a:solidFill>
              <a:schemeClr val="tx1"/>
            </a:solidFill>
            <a:prstDash val="solid"/>
            <a:round/>
            <a:headEnd type="none" w="med" len="med"/>
            <a:tailEnd type="none" w="med" len="med"/>
          </a:ln>
        </p:spPr>
      </p:cxnSp>
      <p:sp>
        <p:nvSpPr>
          <p:cNvPr id="14" name="矩形 13">
            <a:extLst>
              <a:ext uri="{FF2B5EF4-FFF2-40B4-BE49-F238E27FC236}">
                <a16:creationId xmlns:a16="http://schemas.microsoft.com/office/drawing/2014/main" id="{E1CDC366-A2D0-478C-9111-A08CF6733BE9}"/>
              </a:ext>
            </a:extLst>
          </p:cNvPr>
          <p:cNvSpPr/>
          <p:nvPr/>
        </p:nvSpPr>
        <p:spPr bwMode="auto">
          <a:xfrm>
            <a:off x="184938" y="1968404"/>
            <a:ext cx="2329017" cy="3286518"/>
          </a:xfrm>
          <a:prstGeom prst="rect">
            <a:avLst/>
          </a:prstGeom>
          <a:solidFill>
            <a:schemeClr val="accent5"/>
          </a:solidFill>
          <a:ln w="9525" cap="flat" cmpd="sng" algn="ctr">
            <a:solidFill>
              <a:schemeClr val="accent5"/>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5" name="矩形 14">
            <a:extLst>
              <a:ext uri="{FF2B5EF4-FFF2-40B4-BE49-F238E27FC236}">
                <a16:creationId xmlns:a16="http://schemas.microsoft.com/office/drawing/2014/main" id="{438C3225-9BAB-40D1-95EE-5388573725B7}"/>
              </a:ext>
            </a:extLst>
          </p:cNvPr>
          <p:cNvSpPr/>
          <p:nvPr/>
        </p:nvSpPr>
        <p:spPr bwMode="auto">
          <a:xfrm>
            <a:off x="458792" y="2344220"/>
            <a:ext cx="1792403" cy="2602925"/>
          </a:xfrm>
          <a:prstGeom prst="rect">
            <a:avLst/>
          </a:prstGeom>
          <a:solidFill>
            <a:srgbClr val="EEECE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17" name="直接连接符 16">
            <a:extLst>
              <a:ext uri="{FF2B5EF4-FFF2-40B4-BE49-F238E27FC236}">
                <a16:creationId xmlns:a16="http://schemas.microsoft.com/office/drawing/2014/main" id="{60FC25CA-66AE-4051-8B4A-50A4E168DC72}"/>
              </a:ext>
            </a:extLst>
          </p:cNvPr>
          <p:cNvCxnSpPr/>
          <p:nvPr/>
        </p:nvCxnSpPr>
        <p:spPr bwMode="auto">
          <a:xfrm flipV="1">
            <a:off x="899452" y="1973990"/>
            <a:ext cx="4488" cy="340659"/>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8" name="直接连接符 17">
            <a:extLst>
              <a:ext uri="{FF2B5EF4-FFF2-40B4-BE49-F238E27FC236}">
                <a16:creationId xmlns:a16="http://schemas.microsoft.com/office/drawing/2014/main" id="{21E80ECC-AAD9-4766-9F49-536B4F9ABC01}"/>
              </a:ext>
            </a:extLst>
          </p:cNvPr>
          <p:cNvCxnSpPr/>
          <p:nvPr/>
        </p:nvCxnSpPr>
        <p:spPr bwMode="auto">
          <a:xfrm flipV="1">
            <a:off x="1785263" y="1979152"/>
            <a:ext cx="4488" cy="340659"/>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19" name="流程图: 接点 18">
            <a:extLst>
              <a:ext uri="{FF2B5EF4-FFF2-40B4-BE49-F238E27FC236}">
                <a16:creationId xmlns:a16="http://schemas.microsoft.com/office/drawing/2014/main" id="{80AE36B4-90F7-48A8-9AA6-1C8E373C27E4}"/>
              </a:ext>
            </a:extLst>
          </p:cNvPr>
          <p:cNvSpPr/>
          <p:nvPr/>
        </p:nvSpPr>
        <p:spPr bwMode="auto">
          <a:xfrm>
            <a:off x="838071" y="1899523"/>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0" name="流程图: 接点 19">
            <a:extLst>
              <a:ext uri="{FF2B5EF4-FFF2-40B4-BE49-F238E27FC236}">
                <a16:creationId xmlns:a16="http://schemas.microsoft.com/office/drawing/2014/main" id="{4E111A3A-C1B1-4C67-99FB-58E0A406D91C}"/>
              </a:ext>
            </a:extLst>
          </p:cNvPr>
          <p:cNvSpPr/>
          <p:nvPr/>
        </p:nvSpPr>
        <p:spPr bwMode="auto">
          <a:xfrm>
            <a:off x="828396" y="2271184"/>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1" name="流程图: 接点 20">
            <a:extLst>
              <a:ext uri="{FF2B5EF4-FFF2-40B4-BE49-F238E27FC236}">
                <a16:creationId xmlns:a16="http://schemas.microsoft.com/office/drawing/2014/main" id="{26023FEA-1D58-4622-9780-B1CC5644EAD4}"/>
              </a:ext>
            </a:extLst>
          </p:cNvPr>
          <p:cNvSpPr/>
          <p:nvPr/>
        </p:nvSpPr>
        <p:spPr bwMode="auto">
          <a:xfrm>
            <a:off x="1713432" y="2280986"/>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2" name="流程图: 接点 21">
            <a:extLst>
              <a:ext uri="{FF2B5EF4-FFF2-40B4-BE49-F238E27FC236}">
                <a16:creationId xmlns:a16="http://schemas.microsoft.com/office/drawing/2014/main" id="{77C5021A-087B-472B-8F1F-B0E24B6DC75F}"/>
              </a:ext>
            </a:extLst>
          </p:cNvPr>
          <p:cNvSpPr/>
          <p:nvPr/>
        </p:nvSpPr>
        <p:spPr bwMode="auto">
          <a:xfrm>
            <a:off x="1720412" y="1899523"/>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3" name="矩形 22">
            <a:extLst>
              <a:ext uri="{FF2B5EF4-FFF2-40B4-BE49-F238E27FC236}">
                <a16:creationId xmlns:a16="http://schemas.microsoft.com/office/drawing/2014/main" id="{B9C31C4E-7BA8-4D85-BCD5-A4CDE0C590D0}"/>
              </a:ext>
            </a:extLst>
          </p:cNvPr>
          <p:cNvSpPr/>
          <p:nvPr/>
        </p:nvSpPr>
        <p:spPr bwMode="auto">
          <a:xfrm>
            <a:off x="3019866" y="2294865"/>
            <a:ext cx="2149013" cy="2059680"/>
          </a:xfrm>
          <a:prstGeom prst="rect">
            <a:avLst/>
          </a:prstGeom>
          <a:solidFill>
            <a:srgbClr val="EEECE1"/>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600" b="1" i="0" u="none" strike="noStrike" kern="1200" cap="none" spc="0" normalizeH="0" baseline="0" noProof="0" dirty="0">
              <a:ln>
                <a:noFill/>
              </a:ln>
              <a:solidFill>
                <a:srgbClr val="4BACC6"/>
              </a:solidFill>
              <a:effectLst/>
              <a:uLnTx/>
              <a:uFillTx/>
              <a:latin typeface="Arial" panose="020B0604020202020204" pitchFamily="34" charset="0"/>
              <a:ea typeface="宋体" panose="02010600030101010101" pitchFamily="2" charset="-122"/>
              <a:cs typeface="+mn-cs"/>
            </a:endParaRPr>
          </a:p>
        </p:txBody>
      </p:sp>
      <p:sp>
        <p:nvSpPr>
          <p:cNvPr id="25" name="矩形 24">
            <a:extLst>
              <a:ext uri="{FF2B5EF4-FFF2-40B4-BE49-F238E27FC236}">
                <a16:creationId xmlns:a16="http://schemas.microsoft.com/office/drawing/2014/main" id="{A6ED432D-039C-49B6-A41E-D11B47CB4635}"/>
              </a:ext>
            </a:extLst>
          </p:cNvPr>
          <p:cNvSpPr/>
          <p:nvPr/>
        </p:nvSpPr>
        <p:spPr bwMode="auto">
          <a:xfrm>
            <a:off x="5422727" y="2293049"/>
            <a:ext cx="1618153" cy="2061496"/>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7" name="矩形 26">
            <a:extLst>
              <a:ext uri="{FF2B5EF4-FFF2-40B4-BE49-F238E27FC236}">
                <a16:creationId xmlns:a16="http://schemas.microsoft.com/office/drawing/2014/main" id="{5EBE633D-5E0A-4C55-8347-96C68E086BB6}"/>
              </a:ext>
            </a:extLst>
          </p:cNvPr>
          <p:cNvSpPr/>
          <p:nvPr/>
        </p:nvSpPr>
        <p:spPr bwMode="auto">
          <a:xfrm>
            <a:off x="7285488" y="2293050"/>
            <a:ext cx="2518912" cy="2080822"/>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6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8" name="流程图: 接点 27">
            <a:extLst>
              <a:ext uri="{FF2B5EF4-FFF2-40B4-BE49-F238E27FC236}">
                <a16:creationId xmlns:a16="http://schemas.microsoft.com/office/drawing/2014/main" id="{23A0C807-39A9-43BE-8F40-C0E2D4E15FB3}"/>
              </a:ext>
            </a:extLst>
          </p:cNvPr>
          <p:cNvSpPr/>
          <p:nvPr/>
        </p:nvSpPr>
        <p:spPr bwMode="auto">
          <a:xfrm>
            <a:off x="9082248" y="4324110"/>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0" name="流程图: 接点 29">
            <a:extLst>
              <a:ext uri="{FF2B5EF4-FFF2-40B4-BE49-F238E27FC236}">
                <a16:creationId xmlns:a16="http://schemas.microsoft.com/office/drawing/2014/main" id="{1B0ABCEA-9883-4F52-ACFF-6EA6D01FA36A}"/>
              </a:ext>
            </a:extLst>
          </p:cNvPr>
          <p:cNvSpPr/>
          <p:nvPr/>
        </p:nvSpPr>
        <p:spPr bwMode="auto">
          <a:xfrm>
            <a:off x="6211069" y="2244613"/>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 name="流程图: 接点 32">
            <a:extLst>
              <a:ext uri="{FF2B5EF4-FFF2-40B4-BE49-F238E27FC236}">
                <a16:creationId xmlns:a16="http://schemas.microsoft.com/office/drawing/2014/main" id="{7281E08A-E1D8-439E-AAB8-6E73267EA853}"/>
              </a:ext>
            </a:extLst>
          </p:cNvPr>
          <p:cNvSpPr/>
          <p:nvPr/>
        </p:nvSpPr>
        <p:spPr bwMode="auto">
          <a:xfrm>
            <a:off x="4051451" y="4311260"/>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4" name="流程图: 接点 33">
            <a:extLst>
              <a:ext uri="{FF2B5EF4-FFF2-40B4-BE49-F238E27FC236}">
                <a16:creationId xmlns:a16="http://schemas.microsoft.com/office/drawing/2014/main" id="{232149DA-6A1C-4F46-9366-C1DF53DF7812}"/>
              </a:ext>
            </a:extLst>
          </p:cNvPr>
          <p:cNvSpPr/>
          <p:nvPr/>
        </p:nvSpPr>
        <p:spPr bwMode="auto">
          <a:xfrm>
            <a:off x="6219145" y="4292030"/>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35" name="肘形连接符 58">
            <a:extLst>
              <a:ext uri="{FF2B5EF4-FFF2-40B4-BE49-F238E27FC236}">
                <a16:creationId xmlns:a16="http://schemas.microsoft.com/office/drawing/2014/main" id="{FEE06770-15F6-46EE-8420-2619802A584D}"/>
              </a:ext>
            </a:extLst>
          </p:cNvPr>
          <p:cNvCxnSpPr>
            <a:stCxn id="33" idx="4"/>
            <a:endCxn id="28" idx="4"/>
          </p:cNvCxnSpPr>
          <p:nvPr/>
        </p:nvCxnSpPr>
        <p:spPr bwMode="auto">
          <a:xfrm rot="16200000" flipH="1">
            <a:off x="6627660" y="1936757"/>
            <a:ext cx="12850" cy="5030797"/>
          </a:xfrm>
          <a:prstGeom prst="bentConnector3">
            <a:avLst>
              <a:gd name="adj1" fmla="val 1878988"/>
            </a:avLst>
          </a:prstGeom>
          <a:solidFill>
            <a:schemeClr val="accent1"/>
          </a:solidFill>
          <a:ln w="28575" cap="flat" cmpd="sng" algn="ctr">
            <a:solidFill>
              <a:schemeClr val="tx1"/>
            </a:solidFill>
            <a:prstDash val="solid"/>
            <a:round/>
            <a:headEnd type="none" w="med" len="med"/>
            <a:tailEnd type="none" w="med" len="med"/>
          </a:ln>
        </p:spPr>
      </p:cxnSp>
      <p:cxnSp>
        <p:nvCxnSpPr>
          <p:cNvPr id="36" name="直接连接符 35">
            <a:extLst>
              <a:ext uri="{FF2B5EF4-FFF2-40B4-BE49-F238E27FC236}">
                <a16:creationId xmlns:a16="http://schemas.microsoft.com/office/drawing/2014/main" id="{BFA55CAF-DD26-4451-B739-4791855D7F10}"/>
              </a:ext>
            </a:extLst>
          </p:cNvPr>
          <p:cNvCxnSpPr>
            <a:stCxn id="37" idx="0"/>
            <a:endCxn id="38" idx="4"/>
          </p:cNvCxnSpPr>
          <p:nvPr/>
        </p:nvCxnSpPr>
        <p:spPr bwMode="auto">
          <a:xfrm flipV="1">
            <a:off x="9082248" y="1958730"/>
            <a:ext cx="2740" cy="249611"/>
          </a:xfrm>
          <a:prstGeom prst="line">
            <a:avLst/>
          </a:prstGeom>
          <a:solidFill>
            <a:schemeClr val="accent1"/>
          </a:solidFill>
          <a:ln w="28575" cap="flat" cmpd="sng" algn="ctr">
            <a:solidFill>
              <a:srgbClr val="FF0000"/>
            </a:solidFill>
            <a:prstDash val="solid"/>
            <a:round/>
            <a:headEnd type="none" w="med" len="med"/>
            <a:tailEnd type="none" w="med" len="med"/>
          </a:ln>
        </p:spPr>
      </p:cxnSp>
      <p:sp>
        <p:nvSpPr>
          <p:cNvPr id="37" name="流程图: 接点 36">
            <a:extLst>
              <a:ext uri="{FF2B5EF4-FFF2-40B4-BE49-F238E27FC236}">
                <a16:creationId xmlns:a16="http://schemas.microsoft.com/office/drawing/2014/main" id="{50641163-F160-4294-859C-6D1E909D7AAA}"/>
              </a:ext>
            </a:extLst>
          </p:cNvPr>
          <p:cNvSpPr/>
          <p:nvPr/>
        </p:nvSpPr>
        <p:spPr bwMode="auto">
          <a:xfrm>
            <a:off x="9015012" y="2208341"/>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8" name="流程图: 接点 37">
            <a:extLst>
              <a:ext uri="{FF2B5EF4-FFF2-40B4-BE49-F238E27FC236}">
                <a16:creationId xmlns:a16="http://schemas.microsoft.com/office/drawing/2014/main" id="{228013EA-C936-4381-92DF-7F7ABA9A9FFD}"/>
              </a:ext>
            </a:extLst>
          </p:cNvPr>
          <p:cNvSpPr/>
          <p:nvPr/>
        </p:nvSpPr>
        <p:spPr bwMode="auto">
          <a:xfrm>
            <a:off x="9017752" y="1824259"/>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9" name="流程图: 接点 38">
            <a:extLst>
              <a:ext uri="{FF2B5EF4-FFF2-40B4-BE49-F238E27FC236}">
                <a16:creationId xmlns:a16="http://schemas.microsoft.com/office/drawing/2014/main" id="{62F8712F-74B2-4D08-AEF7-735892B56DD9}"/>
              </a:ext>
            </a:extLst>
          </p:cNvPr>
          <p:cNvSpPr/>
          <p:nvPr/>
        </p:nvSpPr>
        <p:spPr bwMode="auto">
          <a:xfrm>
            <a:off x="778513" y="4883043"/>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3" name="矩形 42">
            <a:extLst>
              <a:ext uri="{FF2B5EF4-FFF2-40B4-BE49-F238E27FC236}">
                <a16:creationId xmlns:a16="http://schemas.microsoft.com/office/drawing/2014/main" id="{DF49DD43-E897-466C-AF8E-F00E61BD717D}"/>
              </a:ext>
            </a:extLst>
          </p:cNvPr>
          <p:cNvSpPr/>
          <p:nvPr/>
        </p:nvSpPr>
        <p:spPr bwMode="auto">
          <a:xfrm>
            <a:off x="3097763" y="2841287"/>
            <a:ext cx="615974" cy="391636"/>
          </a:xfrm>
          <a:prstGeom prst="rect">
            <a:avLst/>
          </a:prstGeom>
          <a:solidFill>
            <a:schemeClr val="accent3"/>
          </a:solidFill>
          <a:ln w="9525" cap="flat" cmpd="sng" algn="ctr">
            <a:solidFill>
              <a:schemeClr val="accent3"/>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9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4" name="矩形 43">
            <a:extLst>
              <a:ext uri="{FF2B5EF4-FFF2-40B4-BE49-F238E27FC236}">
                <a16:creationId xmlns:a16="http://schemas.microsoft.com/office/drawing/2014/main" id="{2000C4DD-7D10-4C8A-8C3C-BF2A0C5536D1}"/>
              </a:ext>
            </a:extLst>
          </p:cNvPr>
          <p:cNvSpPr/>
          <p:nvPr/>
        </p:nvSpPr>
        <p:spPr bwMode="auto">
          <a:xfrm>
            <a:off x="3778399" y="2841287"/>
            <a:ext cx="631041" cy="391636"/>
          </a:xfrm>
          <a:prstGeom prst="rect">
            <a:avLst/>
          </a:prstGeom>
          <a:solidFill>
            <a:schemeClr val="accent3"/>
          </a:solidFill>
          <a:ln w="9525" cap="flat" cmpd="sng" algn="ctr">
            <a:solidFill>
              <a:schemeClr val="accent3"/>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9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5" name="矩形 44">
            <a:extLst>
              <a:ext uri="{FF2B5EF4-FFF2-40B4-BE49-F238E27FC236}">
                <a16:creationId xmlns:a16="http://schemas.microsoft.com/office/drawing/2014/main" id="{0B853CD4-D341-40F1-928E-1334CDAB83C2}"/>
              </a:ext>
            </a:extLst>
          </p:cNvPr>
          <p:cNvSpPr/>
          <p:nvPr/>
        </p:nvSpPr>
        <p:spPr bwMode="auto">
          <a:xfrm>
            <a:off x="4471060" y="2834030"/>
            <a:ext cx="623508" cy="391636"/>
          </a:xfrm>
          <a:prstGeom prst="rect">
            <a:avLst/>
          </a:prstGeom>
          <a:solidFill>
            <a:schemeClr val="accent3"/>
          </a:solidFill>
          <a:ln w="9525" cap="flat" cmpd="sng" algn="ctr">
            <a:solidFill>
              <a:schemeClr val="accent3"/>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9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6" name="矩形 45">
            <a:extLst>
              <a:ext uri="{FF2B5EF4-FFF2-40B4-BE49-F238E27FC236}">
                <a16:creationId xmlns:a16="http://schemas.microsoft.com/office/drawing/2014/main" id="{0B200A6B-1F26-4417-B24C-1BE3DE1ECB0A}"/>
              </a:ext>
            </a:extLst>
          </p:cNvPr>
          <p:cNvSpPr/>
          <p:nvPr/>
        </p:nvSpPr>
        <p:spPr bwMode="auto">
          <a:xfrm>
            <a:off x="3095934" y="3510252"/>
            <a:ext cx="1999305" cy="431828"/>
          </a:xfrm>
          <a:prstGeom prst="rect">
            <a:avLst/>
          </a:prstGeom>
          <a:solidFill>
            <a:schemeClr val="accent3"/>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0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47" name="肘形连接符 13">
            <a:extLst>
              <a:ext uri="{FF2B5EF4-FFF2-40B4-BE49-F238E27FC236}">
                <a16:creationId xmlns:a16="http://schemas.microsoft.com/office/drawing/2014/main" id="{20C98351-6A75-434B-806F-A8D0AAFE78A9}"/>
              </a:ext>
            </a:extLst>
          </p:cNvPr>
          <p:cNvCxnSpPr>
            <a:cxnSpLocks/>
            <a:stCxn id="50" idx="0"/>
            <a:endCxn id="43" idx="0"/>
          </p:cNvCxnSpPr>
          <p:nvPr/>
        </p:nvCxnSpPr>
        <p:spPr bwMode="auto">
          <a:xfrm rot="16200000" flipH="1" flipV="1">
            <a:off x="3443117" y="2188446"/>
            <a:ext cx="615473" cy="690207"/>
          </a:xfrm>
          <a:prstGeom prst="bentConnector3">
            <a:avLst>
              <a:gd name="adj1" fmla="val 61078"/>
            </a:avLst>
          </a:prstGeom>
          <a:solidFill>
            <a:schemeClr val="accent1"/>
          </a:solidFill>
          <a:ln w="28575" cap="flat" cmpd="sng" algn="ctr">
            <a:solidFill>
              <a:schemeClr val="tx1"/>
            </a:solidFill>
            <a:prstDash val="solid"/>
            <a:round/>
            <a:headEnd type="none" w="med" len="med"/>
            <a:tailEnd type="none" w="med" len="med"/>
          </a:ln>
        </p:spPr>
      </p:cxnSp>
      <p:cxnSp>
        <p:nvCxnSpPr>
          <p:cNvPr id="48" name="直接连接符 47">
            <a:extLst>
              <a:ext uri="{FF2B5EF4-FFF2-40B4-BE49-F238E27FC236}">
                <a16:creationId xmlns:a16="http://schemas.microsoft.com/office/drawing/2014/main" id="{68C47969-6563-4400-9A33-03428FB9194D}"/>
              </a:ext>
            </a:extLst>
          </p:cNvPr>
          <p:cNvCxnSpPr>
            <a:cxnSpLocks/>
            <a:stCxn id="50" idx="0"/>
            <a:endCxn id="44" idx="0"/>
          </p:cNvCxnSpPr>
          <p:nvPr/>
        </p:nvCxnSpPr>
        <p:spPr bwMode="auto">
          <a:xfrm flipH="1">
            <a:off x="4093920" y="2225814"/>
            <a:ext cx="2037" cy="615473"/>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49" name="肘形连接符 19">
            <a:extLst>
              <a:ext uri="{FF2B5EF4-FFF2-40B4-BE49-F238E27FC236}">
                <a16:creationId xmlns:a16="http://schemas.microsoft.com/office/drawing/2014/main" id="{1A26CBE4-EF6E-4CF2-888F-1AE2A7615C95}"/>
              </a:ext>
            </a:extLst>
          </p:cNvPr>
          <p:cNvCxnSpPr>
            <a:cxnSpLocks/>
            <a:stCxn id="50" idx="4"/>
            <a:endCxn id="45" idx="0"/>
          </p:cNvCxnSpPr>
          <p:nvPr/>
        </p:nvCxnSpPr>
        <p:spPr bwMode="auto">
          <a:xfrm rot="16200000" flipH="1">
            <a:off x="4202513" y="2253728"/>
            <a:ext cx="473745" cy="686857"/>
          </a:xfrm>
          <a:prstGeom prst="bentConnector3">
            <a:avLst>
              <a:gd name="adj1" fmla="val 50000"/>
            </a:avLst>
          </a:prstGeom>
          <a:solidFill>
            <a:schemeClr val="accent1"/>
          </a:solidFill>
          <a:ln w="28575" cap="flat" cmpd="sng" algn="ctr">
            <a:solidFill>
              <a:schemeClr val="tx1"/>
            </a:solidFill>
            <a:prstDash val="solid"/>
            <a:round/>
            <a:headEnd type="none" w="med" len="med"/>
            <a:tailEnd type="none" w="med" len="med"/>
          </a:ln>
        </p:spPr>
      </p:cxnSp>
      <p:sp>
        <p:nvSpPr>
          <p:cNvPr id="50" name="流程图: 接点 49">
            <a:extLst>
              <a:ext uri="{FF2B5EF4-FFF2-40B4-BE49-F238E27FC236}">
                <a16:creationId xmlns:a16="http://schemas.microsoft.com/office/drawing/2014/main" id="{1824A727-6AA2-43E4-8DAB-1B5B3E363444}"/>
              </a:ext>
            </a:extLst>
          </p:cNvPr>
          <p:cNvSpPr/>
          <p:nvPr/>
        </p:nvSpPr>
        <p:spPr bwMode="auto">
          <a:xfrm>
            <a:off x="4028721" y="2225814"/>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1" name="流程图: 接点 50">
            <a:extLst>
              <a:ext uri="{FF2B5EF4-FFF2-40B4-BE49-F238E27FC236}">
                <a16:creationId xmlns:a16="http://schemas.microsoft.com/office/drawing/2014/main" id="{DB8F76D3-55C7-4F2F-BF8C-8CD593A589DD}"/>
              </a:ext>
            </a:extLst>
          </p:cNvPr>
          <p:cNvSpPr/>
          <p:nvPr/>
        </p:nvSpPr>
        <p:spPr bwMode="auto">
          <a:xfrm>
            <a:off x="3338513" y="2795118"/>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2" name="流程图: 接点 51">
            <a:extLst>
              <a:ext uri="{FF2B5EF4-FFF2-40B4-BE49-F238E27FC236}">
                <a16:creationId xmlns:a16="http://schemas.microsoft.com/office/drawing/2014/main" id="{3ABF823C-C9F3-4B02-8048-C1FF096BE8D9}"/>
              </a:ext>
            </a:extLst>
          </p:cNvPr>
          <p:cNvSpPr/>
          <p:nvPr/>
        </p:nvSpPr>
        <p:spPr bwMode="auto">
          <a:xfrm>
            <a:off x="4028006" y="2777679"/>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3" name="流程图: 接点 52">
            <a:extLst>
              <a:ext uri="{FF2B5EF4-FFF2-40B4-BE49-F238E27FC236}">
                <a16:creationId xmlns:a16="http://schemas.microsoft.com/office/drawing/2014/main" id="{E9F6BE5B-DE09-4260-A8D6-E4E6CF6EA65B}"/>
              </a:ext>
            </a:extLst>
          </p:cNvPr>
          <p:cNvSpPr/>
          <p:nvPr/>
        </p:nvSpPr>
        <p:spPr bwMode="auto">
          <a:xfrm>
            <a:off x="4709962" y="2788186"/>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4" name="流程图: 接点 53">
            <a:extLst>
              <a:ext uri="{FF2B5EF4-FFF2-40B4-BE49-F238E27FC236}">
                <a16:creationId xmlns:a16="http://schemas.microsoft.com/office/drawing/2014/main" id="{0912D63A-B1D3-410C-8DB1-FDE5FD89514B}"/>
              </a:ext>
            </a:extLst>
          </p:cNvPr>
          <p:cNvSpPr/>
          <p:nvPr/>
        </p:nvSpPr>
        <p:spPr bwMode="auto">
          <a:xfrm>
            <a:off x="4036496" y="3466748"/>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5" name="流程图: 接点 54">
            <a:extLst>
              <a:ext uri="{FF2B5EF4-FFF2-40B4-BE49-F238E27FC236}">
                <a16:creationId xmlns:a16="http://schemas.microsoft.com/office/drawing/2014/main" id="{72A08393-9C19-4B86-ACD2-80F04DE35DFD}"/>
              </a:ext>
            </a:extLst>
          </p:cNvPr>
          <p:cNvSpPr/>
          <p:nvPr/>
        </p:nvSpPr>
        <p:spPr bwMode="auto">
          <a:xfrm>
            <a:off x="3324532" y="3153238"/>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6" name="流程图: 接点 55">
            <a:extLst>
              <a:ext uri="{FF2B5EF4-FFF2-40B4-BE49-F238E27FC236}">
                <a16:creationId xmlns:a16="http://schemas.microsoft.com/office/drawing/2014/main" id="{1EFAFFFD-E91C-4169-8496-49F8429D5E22}"/>
              </a:ext>
            </a:extLst>
          </p:cNvPr>
          <p:cNvSpPr/>
          <p:nvPr/>
        </p:nvSpPr>
        <p:spPr bwMode="auto">
          <a:xfrm>
            <a:off x="4036496" y="3159942"/>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7" name="流程图: 接点 56">
            <a:extLst>
              <a:ext uri="{FF2B5EF4-FFF2-40B4-BE49-F238E27FC236}">
                <a16:creationId xmlns:a16="http://schemas.microsoft.com/office/drawing/2014/main" id="{6CC0A378-03D5-413B-9BEA-6FF959A02712}"/>
              </a:ext>
            </a:extLst>
          </p:cNvPr>
          <p:cNvSpPr/>
          <p:nvPr/>
        </p:nvSpPr>
        <p:spPr bwMode="auto">
          <a:xfrm>
            <a:off x="4709369" y="3145200"/>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58" name="直接连接符 57">
            <a:extLst>
              <a:ext uri="{FF2B5EF4-FFF2-40B4-BE49-F238E27FC236}">
                <a16:creationId xmlns:a16="http://schemas.microsoft.com/office/drawing/2014/main" id="{51E521CD-AA0C-4C1D-B4F8-5CCFAEE24676}"/>
              </a:ext>
            </a:extLst>
          </p:cNvPr>
          <p:cNvCxnSpPr>
            <a:cxnSpLocks/>
            <a:stCxn id="54" idx="0"/>
            <a:endCxn id="56" idx="4"/>
          </p:cNvCxnSpPr>
          <p:nvPr/>
        </p:nvCxnSpPr>
        <p:spPr bwMode="auto">
          <a:xfrm flipV="1">
            <a:off x="4103732" y="3294413"/>
            <a:ext cx="0" cy="172335"/>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59" name="肘形连接符 99">
            <a:extLst>
              <a:ext uri="{FF2B5EF4-FFF2-40B4-BE49-F238E27FC236}">
                <a16:creationId xmlns:a16="http://schemas.microsoft.com/office/drawing/2014/main" id="{A412EEBD-4F9F-46B9-B6D4-0705A18E883B}"/>
              </a:ext>
            </a:extLst>
          </p:cNvPr>
          <p:cNvCxnSpPr>
            <a:cxnSpLocks/>
            <a:stCxn id="34" idx="4"/>
            <a:endCxn id="64" idx="4"/>
          </p:cNvCxnSpPr>
          <p:nvPr/>
        </p:nvCxnSpPr>
        <p:spPr bwMode="auto">
          <a:xfrm rot="16200000" flipH="1">
            <a:off x="7021714" y="3691167"/>
            <a:ext cx="34236" cy="1504903"/>
          </a:xfrm>
          <a:prstGeom prst="bentConnector3">
            <a:avLst>
              <a:gd name="adj1" fmla="val 456116"/>
            </a:avLst>
          </a:prstGeom>
          <a:solidFill>
            <a:schemeClr val="accent1"/>
          </a:solidFill>
          <a:ln w="28575" cap="flat" cmpd="sng" algn="ctr">
            <a:solidFill>
              <a:schemeClr val="tx1"/>
            </a:solidFill>
            <a:prstDash val="solid"/>
            <a:round/>
            <a:headEnd type="none" w="med" len="med"/>
            <a:tailEnd type="none" w="med" len="med"/>
          </a:ln>
        </p:spPr>
      </p:cxnSp>
      <p:cxnSp>
        <p:nvCxnSpPr>
          <p:cNvPr id="60" name="肘形连接符 152">
            <a:extLst>
              <a:ext uri="{FF2B5EF4-FFF2-40B4-BE49-F238E27FC236}">
                <a16:creationId xmlns:a16="http://schemas.microsoft.com/office/drawing/2014/main" id="{CA60E11A-0228-4626-9C15-3A1F5A5BABA1}"/>
              </a:ext>
            </a:extLst>
          </p:cNvPr>
          <p:cNvCxnSpPr>
            <a:cxnSpLocks/>
            <a:stCxn id="55" idx="4"/>
          </p:cNvCxnSpPr>
          <p:nvPr/>
        </p:nvCxnSpPr>
        <p:spPr bwMode="auto">
          <a:xfrm rot="16200000" flipH="1">
            <a:off x="3689978" y="2989499"/>
            <a:ext cx="105734" cy="702154"/>
          </a:xfrm>
          <a:prstGeom prst="bentConnector2">
            <a:avLst/>
          </a:prstGeom>
          <a:solidFill>
            <a:schemeClr val="accent1"/>
          </a:solidFill>
          <a:ln w="28575" cap="flat" cmpd="sng" algn="ctr">
            <a:solidFill>
              <a:schemeClr val="tx1"/>
            </a:solidFill>
            <a:prstDash val="solid"/>
            <a:round/>
            <a:headEnd type="none" w="med" len="med"/>
            <a:tailEnd type="none" w="med" len="med"/>
          </a:ln>
        </p:spPr>
      </p:cxnSp>
      <p:cxnSp>
        <p:nvCxnSpPr>
          <p:cNvPr id="61" name="肘形连接符 157">
            <a:extLst>
              <a:ext uri="{FF2B5EF4-FFF2-40B4-BE49-F238E27FC236}">
                <a16:creationId xmlns:a16="http://schemas.microsoft.com/office/drawing/2014/main" id="{598AA7A2-79F8-4736-B4F3-3CFB985CBCD4}"/>
              </a:ext>
            </a:extLst>
          </p:cNvPr>
          <p:cNvCxnSpPr>
            <a:cxnSpLocks/>
            <a:stCxn id="57" idx="4"/>
          </p:cNvCxnSpPr>
          <p:nvPr/>
        </p:nvCxnSpPr>
        <p:spPr bwMode="auto">
          <a:xfrm rot="5400000">
            <a:off x="4390760" y="3007598"/>
            <a:ext cx="113773" cy="657919"/>
          </a:xfrm>
          <a:prstGeom prst="bentConnector2">
            <a:avLst/>
          </a:prstGeom>
          <a:solidFill>
            <a:schemeClr val="accent1"/>
          </a:solidFill>
          <a:ln w="28575" cap="flat" cmpd="sng" algn="ctr">
            <a:solidFill>
              <a:schemeClr val="tx1"/>
            </a:solidFill>
            <a:prstDash val="solid"/>
            <a:round/>
            <a:headEnd type="none" w="med" len="med"/>
            <a:tailEnd type="none" w="med" len="med"/>
          </a:ln>
        </p:spPr>
      </p:cxnSp>
      <p:cxnSp>
        <p:nvCxnSpPr>
          <p:cNvPr id="62" name="直接连接符 61">
            <a:extLst>
              <a:ext uri="{FF2B5EF4-FFF2-40B4-BE49-F238E27FC236}">
                <a16:creationId xmlns:a16="http://schemas.microsoft.com/office/drawing/2014/main" id="{7B2EB521-AEDB-481B-A083-1159287D98F4}"/>
              </a:ext>
            </a:extLst>
          </p:cNvPr>
          <p:cNvCxnSpPr>
            <a:stCxn id="73" idx="0"/>
            <a:endCxn id="70" idx="4"/>
          </p:cNvCxnSpPr>
          <p:nvPr/>
        </p:nvCxnSpPr>
        <p:spPr bwMode="auto">
          <a:xfrm flipV="1">
            <a:off x="8300414" y="3287709"/>
            <a:ext cx="0" cy="111529"/>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63" name="连接符: 肘形 62">
            <a:extLst>
              <a:ext uri="{FF2B5EF4-FFF2-40B4-BE49-F238E27FC236}">
                <a16:creationId xmlns:a16="http://schemas.microsoft.com/office/drawing/2014/main" id="{C158981A-54D4-454B-BE86-747BDAEDD3A4}"/>
              </a:ext>
            </a:extLst>
          </p:cNvPr>
          <p:cNvCxnSpPr>
            <a:cxnSpLocks/>
          </p:cNvCxnSpPr>
          <p:nvPr/>
        </p:nvCxnSpPr>
        <p:spPr bwMode="auto">
          <a:xfrm rot="16200000" flipV="1">
            <a:off x="8716418" y="2917952"/>
            <a:ext cx="64060" cy="896070"/>
          </a:xfrm>
          <a:prstGeom prst="bentConnector2">
            <a:avLst/>
          </a:prstGeom>
          <a:solidFill>
            <a:schemeClr val="accent1"/>
          </a:solidFill>
          <a:ln w="28575" cap="flat" cmpd="sng" algn="ctr">
            <a:solidFill>
              <a:schemeClr val="tx1"/>
            </a:solidFill>
            <a:prstDash val="solid"/>
            <a:round/>
            <a:headEnd type="none" w="med" len="med"/>
            <a:tailEnd type="none" w="med" len="med"/>
          </a:ln>
        </p:spPr>
      </p:cxnSp>
      <p:sp>
        <p:nvSpPr>
          <p:cNvPr id="64" name="流程图: 接点 63">
            <a:extLst>
              <a:ext uri="{FF2B5EF4-FFF2-40B4-BE49-F238E27FC236}">
                <a16:creationId xmlns:a16="http://schemas.microsoft.com/office/drawing/2014/main" id="{BF1FCCB7-64DF-404B-B9E8-63D1EF02F270}"/>
              </a:ext>
            </a:extLst>
          </p:cNvPr>
          <p:cNvSpPr/>
          <p:nvPr/>
        </p:nvSpPr>
        <p:spPr bwMode="auto">
          <a:xfrm>
            <a:off x="7724048" y="4326266"/>
            <a:ext cx="134472" cy="134471"/>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65" name="连接符: 肘形 64">
            <a:extLst>
              <a:ext uri="{FF2B5EF4-FFF2-40B4-BE49-F238E27FC236}">
                <a16:creationId xmlns:a16="http://schemas.microsoft.com/office/drawing/2014/main" id="{7152C6F1-5217-491C-A38C-94C8277C3270}"/>
              </a:ext>
            </a:extLst>
          </p:cNvPr>
          <p:cNvCxnSpPr>
            <a:stCxn id="64" idx="0"/>
            <a:endCxn id="72" idx="4"/>
          </p:cNvCxnSpPr>
          <p:nvPr/>
        </p:nvCxnSpPr>
        <p:spPr bwMode="auto">
          <a:xfrm rot="5400000" flipH="1" flipV="1">
            <a:off x="7840664" y="3865174"/>
            <a:ext cx="411713" cy="510473"/>
          </a:xfrm>
          <a:prstGeom prst="bentConnector3">
            <a:avLst>
              <a:gd name="adj1" fmla="val 65495"/>
            </a:avLst>
          </a:prstGeom>
          <a:solidFill>
            <a:schemeClr val="accent1"/>
          </a:solidFill>
          <a:ln w="28575" cap="flat" cmpd="sng" algn="ctr">
            <a:solidFill>
              <a:schemeClr val="tx1"/>
            </a:solidFill>
            <a:prstDash val="solid"/>
            <a:round/>
            <a:headEnd type="none" w="med" len="med"/>
            <a:tailEnd type="none" w="med" len="med"/>
          </a:ln>
        </p:spPr>
      </p:cxnSp>
      <p:cxnSp>
        <p:nvCxnSpPr>
          <p:cNvPr id="66" name="连接符: 肘形 65">
            <a:extLst>
              <a:ext uri="{FF2B5EF4-FFF2-40B4-BE49-F238E27FC236}">
                <a16:creationId xmlns:a16="http://schemas.microsoft.com/office/drawing/2014/main" id="{1276A8B0-E197-4DD5-97B7-9C7FD31A5E26}"/>
              </a:ext>
            </a:extLst>
          </p:cNvPr>
          <p:cNvCxnSpPr>
            <a:cxnSpLocks/>
          </p:cNvCxnSpPr>
          <p:nvPr/>
        </p:nvCxnSpPr>
        <p:spPr bwMode="auto">
          <a:xfrm rot="5400000" flipH="1" flipV="1">
            <a:off x="8279193" y="3411553"/>
            <a:ext cx="432120" cy="1407939"/>
          </a:xfrm>
          <a:prstGeom prst="bentConnector3">
            <a:avLst>
              <a:gd name="adj1" fmla="val 63533"/>
            </a:avLst>
          </a:prstGeom>
          <a:solidFill>
            <a:schemeClr val="accent1"/>
          </a:solidFill>
          <a:ln w="28575" cap="flat" cmpd="sng" algn="ctr">
            <a:solidFill>
              <a:schemeClr val="tx1"/>
            </a:solidFill>
            <a:prstDash val="solid"/>
            <a:round/>
            <a:headEnd type="none" w="med" len="med"/>
            <a:tailEnd type="none" w="med" len="med"/>
          </a:ln>
        </p:spPr>
      </p:cxnSp>
      <p:cxnSp>
        <p:nvCxnSpPr>
          <p:cNvPr id="67" name="连接符: 肘形 66">
            <a:extLst>
              <a:ext uri="{FF2B5EF4-FFF2-40B4-BE49-F238E27FC236}">
                <a16:creationId xmlns:a16="http://schemas.microsoft.com/office/drawing/2014/main" id="{FB4054DC-2B42-42B2-8C27-EE4A8F536B74}"/>
              </a:ext>
            </a:extLst>
          </p:cNvPr>
          <p:cNvCxnSpPr>
            <a:stCxn id="28" idx="0"/>
            <a:endCxn id="69" idx="6"/>
          </p:cNvCxnSpPr>
          <p:nvPr/>
        </p:nvCxnSpPr>
        <p:spPr bwMode="auto">
          <a:xfrm rot="5400000" flipH="1" flipV="1">
            <a:off x="8746804" y="3366314"/>
            <a:ext cx="1360476" cy="555117"/>
          </a:xfrm>
          <a:prstGeom prst="bentConnector4">
            <a:avLst>
              <a:gd name="adj1" fmla="val 15283"/>
              <a:gd name="adj2" fmla="val 109577"/>
            </a:avLst>
          </a:prstGeom>
          <a:solidFill>
            <a:schemeClr val="accent1"/>
          </a:solidFill>
          <a:ln w="28575" cap="flat" cmpd="sng" algn="ctr">
            <a:solidFill>
              <a:schemeClr val="tx1"/>
            </a:solidFill>
            <a:prstDash val="solid"/>
            <a:round/>
            <a:headEnd type="none" w="med" len="med"/>
            <a:tailEnd type="none" w="med" len="med"/>
          </a:ln>
        </p:spPr>
      </p:cxnSp>
      <p:sp>
        <p:nvSpPr>
          <p:cNvPr id="68" name="矩形 67">
            <a:extLst>
              <a:ext uri="{FF2B5EF4-FFF2-40B4-BE49-F238E27FC236}">
                <a16:creationId xmlns:a16="http://schemas.microsoft.com/office/drawing/2014/main" id="{6809D9BD-79BB-4D7D-928E-2A79B7C155A8}"/>
              </a:ext>
            </a:extLst>
          </p:cNvPr>
          <p:cNvSpPr/>
          <p:nvPr/>
        </p:nvSpPr>
        <p:spPr bwMode="auto">
          <a:xfrm>
            <a:off x="7479602" y="2713807"/>
            <a:ext cx="2178000" cy="525600"/>
          </a:xfrm>
          <a:prstGeom prst="rect">
            <a:avLst/>
          </a:prstGeom>
          <a:solidFill>
            <a:schemeClr val="accent3"/>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69" name="流程图: 接点 68">
            <a:extLst>
              <a:ext uri="{FF2B5EF4-FFF2-40B4-BE49-F238E27FC236}">
                <a16:creationId xmlns:a16="http://schemas.microsoft.com/office/drawing/2014/main" id="{378BABAF-058C-44F8-BB79-1EFE2E9EDDEF}"/>
              </a:ext>
            </a:extLst>
          </p:cNvPr>
          <p:cNvSpPr/>
          <p:nvPr/>
        </p:nvSpPr>
        <p:spPr bwMode="auto">
          <a:xfrm>
            <a:off x="9610604" y="2912150"/>
            <a:ext cx="93997" cy="102968"/>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0" name="流程图: 接点 69">
            <a:extLst>
              <a:ext uri="{FF2B5EF4-FFF2-40B4-BE49-F238E27FC236}">
                <a16:creationId xmlns:a16="http://schemas.microsoft.com/office/drawing/2014/main" id="{66BF2089-47B8-467B-929D-92883DB129B1}"/>
              </a:ext>
            </a:extLst>
          </p:cNvPr>
          <p:cNvSpPr/>
          <p:nvPr/>
        </p:nvSpPr>
        <p:spPr bwMode="auto">
          <a:xfrm>
            <a:off x="8253415" y="3184741"/>
            <a:ext cx="93997" cy="102968"/>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1" name="矩形 70">
            <a:extLst>
              <a:ext uri="{FF2B5EF4-FFF2-40B4-BE49-F238E27FC236}">
                <a16:creationId xmlns:a16="http://schemas.microsoft.com/office/drawing/2014/main" id="{8CE0AAEB-CAD2-453C-BA8D-D1E712AD5541}"/>
              </a:ext>
            </a:extLst>
          </p:cNvPr>
          <p:cNvSpPr/>
          <p:nvPr/>
        </p:nvSpPr>
        <p:spPr bwMode="auto">
          <a:xfrm>
            <a:off x="7867664" y="3442696"/>
            <a:ext cx="799200" cy="428400"/>
          </a:xfrm>
          <a:prstGeom prst="rect">
            <a:avLst/>
          </a:prstGeom>
          <a:solidFill>
            <a:schemeClr val="accent3"/>
          </a:solidFill>
          <a:ln w="9525"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2" name="流程图: 接点 71">
            <a:extLst>
              <a:ext uri="{FF2B5EF4-FFF2-40B4-BE49-F238E27FC236}">
                <a16:creationId xmlns:a16="http://schemas.microsoft.com/office/drawing/2014/main" id="{4D835506-844F-47F5-886C-8A27974E6D66}"/>
              </a:ext>
            </a:extLst>
          </p:cNvPr>
          <p:cNvSpPr/>
          <p:nvPr/>
        </p:nvSpPr>
        <p:spPr bwMode="auto">
          <a:xfrm>
            <a:off x="8254758" y="3811585"/>
            <a:ext cx="93997" cy="102968"/>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3" name="流程图: 接点 72">
            <a:extLst>
              <a:ext uri="{FF2B5EF4-FFF2-40B4-BE49-F238E27FC236}">
                <a16:creationId xmlns:a16="http://schemas.microsoft.com/office/drawing/2014/main" id="{89504D2D-9332-48D7-9B84-61B489841B7B}"/>
              </a:ext>
            </a:extLst>
          </p:cNvPr>
          <p:cNvSpPr/>
          <p:nvPr/>
        </p:nvSpPr>
        <p:spPr bwMode="auto">
          <a:xfrm>
            <a:off x="8253415" y="3399238"/>
            <a:ext cx="93997" cy="102968"/>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4" name="矩形 73">
            <a:extLst>
              <a:ext uri="{FF2B5EF4-FFF2-40B4-BE49-F238E27FC236}">
                <a16:creationId xmlns:a16="http://schemas.microsoft.com/office/drawing/2014/main" id="{9A539E39-D5B7-4D80-BB74-3CF80C19CBEB}"/>
              </a:ext>
            </a:extLst>
          </p:cNvPr>
          <p:cNvSpPr/>
          <p:nvPr/>
        </p:nvSpPr>
        <p:spPr bwMode="auto">
          <a:xfrm>
            <a:off x="8777579" y="3442696"/>
            <a:ext cx="799200" cy="428400"/>
          </a:xfrm>
          <a:prstGeom prst="rect">
            <a:avLst/>
          </a:prstGeom>
          <a:solidFill>
            <a:schemeClr val="accent3"/>
          </a:solidFill>
          <a:ln w="9525"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5" name="流程图: 接点 74">
            <a:extLst>
              <a:ext uri="{FF2B5EF4-FFF2-40B4-BE49-F238E27FC236}">
                <a16:creationId xmlns:a16="http://schemas.microsoft.com/office/drawing/2014/main" id="{58A92AA3-F75F-4C6C-9E76-BB049641BB5A}"/>
              </a:ext>
            </a:extLst>
          </p:cNvPr>
          <p:cNvSpPr/>
          <p:nvPr/>
        </p:nvSpPr>
        <p:spPr bwMode="auto">
          <a:xfrm>
            <a:off x="9149484" y="3387857"/>
            <a:ext cx="93997" cy="102968"/>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6" name="流程图: 接点 75">
            <a:extLst>
              <a:ext uri="{FF2B5EF4-FFF2-40B4-BE49-F238E27FC236}">
                <a16:creationId xmlns:a16="http://schemas.microsoft.com/office/drawing/2014/main" id="{7D42497F-65B7-439E-A253-7EC4748DB2F4}"/>
              </a:ext>
            </a:extLst>
          </p:cNvPr>
          <p:cNvSpPr/>
          <p:nvPr/>
        </p:nvSpPr>
        <p:spPr bwMode="auto">
          <a:xfrm>
            <a:off x="9152224" y="3791178"/>
            <a:ext cx="93997" cy="102968"/>
          </a:xfrm>
          <a:prstGeom prst="flowChartConnector">
            <a:avLst/>
          </a:prstGeom>
          <a:solidFill>
            <a:schemeClr val="tx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7" name="矩形: 圆角 76">
            <a:extLst>
              <a:ext uri="{FF2B5EF4-FFF2-40B4-BE49-F238E27FC236}">
                <a16:creationId xmlns:a16="http://schemas.microsoft.com/office/drawing/2014/main" id="{3D430454-4483-46D2-82C9-765489C107C8}"/>
              </a:ext>
            </a:extLst>
          </p:cNvPr>
          <p:cNvSpPr/>
          <p:nvPr/>
        </p:nvSpPr>
        <p:spPr bwMode="auto">
          <a:xfrm>
            <a:off x="1157263" y="3534309"/>
            <a:ext cx="384365" cy="278296"/>
          </a:xfrm>
          <a:prstGeom prst="roundRect">
            <a:avLst/>
          </a:prstGeom>
          <a:solidFill>
            <a:schemeClr val="accent2"/>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t1</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8" name="矩形: 圆角 77">
            <a:extLst>
              <a:ext uri="{FF2B5EF4-FFF2-40B4-BE49-F238E27FC236}">
                <a16:creationId xmlns:a16="http://schemas.microsoft.com/office/drawing/2014/main" id="{4004BF85-8B33-4A88-87D2-7A4CD6D99779}"/>
              </a:ext>
            </a:extLst>
          </p:cNvPr>
          <p:cNvSpPr/>
          <p:nvPr/>
        </p:nvSpPr>
        <p:spPr bwMode="auto">
          <a:xfrm>
            <a:off x="3417212" y="4009164"/>
            <a:ext cx="384365" cy="278296"/>
          </a:xfrm>
          <a:prstGeom prst="roundRect">
            <a:avLst/>
          </a:prstGeom>
          <a:solidFill>
            <a:schemeClr val="accent2"/>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p1</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9" name="矩形: 圆角 78">
            <a:extLst>
              <a:ext uri="{FF2B5EF4-FFF2-40B4-BE49-F238E27FC236}">
                <a16:creationId xmlns:a16="http://schemas.microsoft.com/office/drawing/2014/main" id="{6ABE4B8B-A728-4E5F-A1FE-4E0FB09A2DC6}"/>
              </a:ext>
            </a:extLst>
          </p:cNvPr>
          <p:cNvSpPr/>
          <p:nvPr/>
        </p:nvSpPr>
        <p:spPr bwMode="auto">
          <a:xfrm>
            <a:off x="6099052" y="3219234"/>
            <a:ext cx="384365" cy="278296"/>
          </a:xfrm>
          <a:prstGeom prst="roundRect">
            <a:avLst/>
          </a:prstGeom>
          <a:solidFill>
            <a:schemeClr val="accent2"/>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c1</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80" name="矩形: 圆角 79">
            <a:extLst>
              <a:ext uri="{FF2B5EF4-FFF2-40B4-BE49-F238E27FC236}">
                <a16:creationId xmlns:a16="http://schemas.microsoft.com/office/drawing/2014/main" id="{10F73FBD-AC48-4767-BC28-16A892182B3A}"/>
              </a:ext>
            </a:extLst>
          </p:cNvPr>
          <p:cNvSpPr/>
          <p:nvPr/>
        </p:nvSpPr>
        <p:spPr bwMode="auto">
          <a:xfrm>
            <a:off x="7406918" y="3302277"/>
            <a:ext cx="384365" cy="278296"/>
          </a:xfrm>
          <a:prstGeom prst="roundRect">
            <a:avLst/>
          </a:prstGeom>
          <a:solidFill>
            <a:schemeClr val="accent2"/>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c2</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81" name="矩形: 圆角 80">
            <a:extLst>
              <a:ext uri="{FF2B5EF4-FFF2-40B4-BE49-F238E27FC236}">
                <a16:creationId xmlns:a16="http://schemas.microsoft.com/office/drawing/2014/main" id="{9132D015-1BA1-46F1-A813-5D87FE65A35F}"/>
              </a:ext>
            </a:extLst>
          </p:cNvPr>
          <p:cNvSpPr/>
          <p:nvPr/>
        </p:nvSpPr>
        <p:spPr bwMode="auto">
          <a:xfrm>
            <a:off x="5003500" y="4615416"/>
            <a:ext cx="419227" cy="244599"/>
          </a:xfrm>
          <a:prstGeom prst="roundRect">
            <a:avLst/>
          </a:prstGeom>
          <a:solidFill>
            <a:schemeClr val="bg1"/>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ct1</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82" name="矩形: 圆角 81">
            <a:extLst>
              <a:ext uri="{FF2B5EF4-FFF2-40B4-BE49-F238E27FC236}">
                <a16:creationId xmlns:a16="http://schemas.microsoft.com/office/drawing/2014/main" id="{4A8E231F-43BF-453D-B115-52210F4440F9}"/>
              </a:ext>
            </a:extLst>
          </p:cNvPr>
          <p:cNvSpPr/>
          <p:nvPr/>
        </p:nvSpPr>
        <p:spPr bwMode="auto">
          <a:xfrm>
            <a:off x="6924494" y="4370817"/>
            <a:ext cx="419227" cy="244599"/>
          </a:xfrm>
          <a:prstGeom prst="roundRect">
            <a:avLst/>
          </a:prstGeom>
          <a:solidFill>
            <a:schemeClr val="bg1"/>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ct2</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83" name="矩形: 圆角 82">
            <a:extLst>
              <a:ext uri="{FF2B5EF4-FFF2-40B4-BE49-F238E27FC236}">
                <a16:creationId xmlns:a16="http://schemas.microsoft.com/office/drawing/2014/main" id="{B8EE7B8E-DFF8-4987-9FAF-15D062DE43DE}"/>
              </a:ext>
            </a:extLst>
          </p:cNvPr>
          <p:cNvSpPr/>
          <p:nvPr/>
        </p:nvSpPr>
        <p:spPr bwMode="auto">
          <a:xfrm>
            <a:off x="1878851" y="1975222"/>
            <a:ext cx="419227" cy="244599"/>
          </a:xfrm>
          <a:prstGeom prst="roundRect">
            <a:avLst/>
          </a:prstGeom>
          <a:solidFill>
            <a:schemeClr val="bg1"/>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ct3</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84" name="矩形: 圆角 83">
            <a:extLst>
              <a:ext uri="{FF2B5EF4-FFF2-40B4-BE49-F238E27FC236}">
                <a16:creationId xmlns:a16="http://schemas.microsoft.com/office/drawing/2014/main" id="{15D28659-A5A2-471D-9904-730E1ED5D87A}"/>
              </a:ext>
            </a:extLst>
          </p:cNvPr>
          <p:cNvSpPr/>
          <p:nvPr/>
        </p:nvSpPr>
        <p:spPr bwMode="auto">
          <a:xfrm>
            <a:off x="351608" y="1951070"/>
            <a:ext cx="419227" cy="244599"/>
          </a:xfrm>
          <a:prstGeom prst="roundRect">
            <a:avLst/>
          </a:prstGeom>
          <a:solidFill>
            <a:schemeClr val="bg1"/>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ct4</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pic>
        <p:nvPicPr>
          <p:cNvPr id="3" name="图片 2">
            <a:extLst>
              <a:ext uri="{FF2B5EF4-FFF2-40B4-BE49-F238E27FC236}">
                <a16:creationId xmlns:a16="http://schemas.microsoft.com/office/drawing/2014/main" id="{AAA72E23-1D36-4686-A79F-2AE8B445A23E}"/>
              </a:ext>
            </a:extLst>
          </p:cNvPr>
          <p:cNvPicPr>
            <a:picLocks noChangeAspect="1"/>
          </p:cNvPicPr>
          <p:nvPr/>
        </p:nvPicPr>
        <p:blipFill>
          <a:blip r:embed="rId3"/>
          <a:stretch>
            <a:fillRect/>
          </a:stretch>
        </p:blipFill>
        <p:spPr>
          <a:xfrm>
            <a:off x="1585130" y="5539508"/>
            <a:ext cx="7429882" cy="914447"/>
          </a:xfrm>
          <a:prstGeom prst="rect">
            <a:avLst/>
          </a:prstGeom>
        </p:spPr>
      </p:pic>
    </p:spTree>
    <p:extLst>
      <p:ext uri="{BB962C8B-B14F-4D97-AF65-F5344CB8AC3E}">
        <p14:creationId xmlns:p14="http://schemas.microsoft.com/office/powerpoint/2010/main" val="38850429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Sensor Data —— Task </a:t>
            </a:r>
            <a:endParaRPr lang="zh-CN" altLang="en-US" dirty="0">
              <a:latin typeface="Times New Roman" panose="02020603050405020304" pitchFamily="18" charset="0"/>
              <a:cs typeface="Times New Roman" panose="02020603050405020304" pitchFamily="18" charset="0"/>
            </a:endParaRPr>
          </a:p>
        </p:txBody>
      </p:sp>
      <p:sp>
        <p:nvSpPr>
          <p:cNvPr id="218" name="椭圆 217">
            <a:extLst>
              <a:ext uri="{FF2B5EF4-FFF2-40B4-BE49-F238E27FC236}">
                <a16:creationId xmlns:a16="http://schemas.microsoft.com/office/drawing/2014/main" id="{7875E371-1371-47A3-8158-51A2F5C12D8E}"/>
              </a:ext>
            </a:extLst>
          </p:cNvPr>
          <p:cNvSpPr/>
          <p:nvPr/>
        </p:nvSpPr>
        <p:spPr bwMode="auto">
          <a:xfrm>
            <a:off x="1034772" y="1728634"/>
            <a:ext cx="704256" cy="681116"/>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1050" b="1" i="0" u="none" strike="noStrike" cap="none" normalizeH="0" baseline="0" dirty="0">
                <a:ln>
                  <a:noFill/>
                </a:ln>
                <a:solidFill>
                  <a:schemeClr val="tx1"/>
                </a:solidFill>
                <a:effectLst/>
                <a:latin typeface="Arial" panose="020B0604020202020204" pitchFamily="34" charset="0"/>
              </a:rPr>
              <a:t>Wait</a:t>
            </a:r>
            <a:endParaRPr kumimoji="0" lang="zh-CN" altLang="en-US" sz="1050" b="1" i="0" u="none" strike="noStrike" cap="none" normalizeH="0" baseline="0" dirty="0">
              <a:ln>
                <a:noFill/>
              </a:ln>
              <a:solidFill>
                <a:schemeClr val="tx1"/>
              </a:solidFill>
              <a:effectLst/>
              <a:latin typeface="Arial" panose="020B0604020202020204" pitchFamily="34" charset="0"/>
            </a:endParaRPr>
          </a:p>
        </p:txBody>
      </p:sp>
      <p:cxnSp>
        <p:nvCxnSpPr>
          <p:cNvPr id="219" name="直接箭头连接符 218">
            <a:extLst>
              <a:ext uri="{FF2B5EF4-FFF2-40B4-BE49-F238E27FC236}">
                <a16:creationId xmlns:a16="http://schemas.microsoft.com/office/drawing/2014/main" id="{22734277-E7A7-4A54-8226-A11D7DD5F214}"/>
              </a:ext>
            </a:extLst>
          </p:cNvPr>
          <p:cNvCxnSpPr>
            <a:cxnSpLocks/>
            <a:endCxn id="218" idx="1"/>
          </p:cNvCxnSpPr>
          <p:nvPr/>
        </p:nvCxnSpPr>
        <p:spPr bwMode="auto">
          <a:xfrm>
            <a:off x="906259" y="1601696"/>
            <a:ext cx="231649" cy="226685"/>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220" name="直接连接符 219">
            <a:extLst>
              <a:ext uri="{FF2B5EF4-FFF2-40B4-BE49-F238E27FC236}">
                <a16:creationId xmlns:a16="http://schemas.microsoft.com/office/drawing/2014/main" id="{6C3C477F-1610-4EE6-9676-60B14D7FD3F4}"/>
              </a:ext>
            </a:extLst>
          </p:cNvPr>
          <p:cNvCxnSpPr>
            <a:cxnSpLocks/>
          </p:cNvCxnSpPr>
          <p:nvPr/>
        </p:nvCxnSpPr>
        <p:spPr bwMode="auto">
          <a:xfrm flipH="1">
            <a:off x="851209" y="1548915"/>
            <a:ext cx="110100" cy="138851"/>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221" name="椭圆 220">
            <a:extLst>
              <a:ext uri="{FF2B5EF4-FFF2-40B4-BE49-F238E27FC236}">
                <a16:creationId xmlns:a16="http://schemas.microsoft.com/office/drawing/2014/main" id="{42BF640F-79B1-4896-9014-72B90E94DA19}"/>
              </a:ext>
            </a:extLst>
          </p:cNvPr>
          <p:cNvSpPr/>
          <p:nvPr/>
        </p:nvSpPr>
        <p:spPr bwMode="auto">
          <a:xfrm>
            <a:off x="1031355" y="4178328"/>
            <a:ext cx="704256" cy="666173"/>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dirty="0">
                <a:ln>
                  <a:noFill/>
                </a:ln>
                <a:solidFill>
                  <a:schemeClr val="tx1"/>
                </a:solidFill>
                <a:effectLst/>
                <a:latin typeface="Arial" panose="020B0604020202020204" pitchFamily="34" charset="0"/>
              </a:rPr>
              <a:t>Send</a:t>
            </a:r>
            <a:endParaRPr kumimoji="0" lang="zh-CN" altLang="en-US" sz="1050" b="1" i="0" u="none" strike="noStrike" cap="none" normalizeH="0" baseline="0" dirty="0">
              <a:ln>
                <a:noFill/>
              </a:ln>
              <a:solidFill>
                <a:schemeClr val="tx1"/>
              </a:solidFill>
              <a:effectLst/>
              <a:latin typeface="Arial" panose="020B0604020202020204" pitchFamily="34" charset="0"/>
            </a:endParaRPr>
          </a:p>
        </p:txBody>
      </p:sp>
      <p:sp>
        <p:nvSpPr>
          <p:cNvPr id="227" name="椭圆 226">
            <a:extLst>
              <a:ext uri="{FF2B5EF4-FFF2-40B4-BE49-F238E27FC236}">
                <a16:creationId xmlns:a16="http://schemas.microsoft.com/office/drawing/2014/main" id="{D5FD8D09-2467-42E4-8F2A-FCF4CB545754}"/>
              </a:ext>
            </a:extLst>
          </p:cNvPr>
          <p:cNvSpPr/>
          <p:nvPr/>
        </p:nvSpPr>
        <p:spPr bwMode="auto">
          <a:xfrm>
            <a:off x="1029184" y="2979668"/>
            <a:ext cx="704256" cy="681116"/>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1050" dirty="0"/>
              <a:t>Start</a:t>
            </a:r>
            <a:endParaRPr kumimoji="0" lang="zh-CN" altLang="en-US" sz="1050" b="1" i="0" u="none" strike="noStrike" cap="none" normalizeH="0" baseline="0" dirty="0">
              <a:ln>
                <a:noFill/>
              </a:ln>
              <a:solidFill>
                <a:schemeClr val="tx1"/>
              </a:solidFill>
              <a:effectLst/>
              <a:latin typeface="Arial" panose="020B0604020202020204" pitchFamily="34" charset="0"/>
            </a:endParaRPr>
          </a:p>
        </p:txBody>
      </p:sp>
      <p:cxnSp>
        <p:nvCxnSpPr>
          <p:cNvPr id="228" name="直接箭头连接符 227">
            <a:extLst>
              <a:ext uri="{FF2B5EF4-FFF2-40B4-BE49-F238E27FC236}">
                <a16:creationId xmlns:a16="http://schemas.microsoft.com/office/drawing/2014/main" id="{D28CC3F4-7783-47C6-96B0-67C9A2C5FE64}"/>
              </a:ext>
            </a:extLst>
          </p:cNvPr>
          <p:cNvCxnSpPr>
            <a:cxnSpLocks/>
            <a:stCxn id="218" idx="4"/>
            <a:endCxn id="227" idx="0"/>
          </p:cNvCxnSpPr>
          <p:nvPr/>
        </p:nvCxnSpPr>
        <p:spPr bwMode="auto">
          <a:xfrm flipH="1">
            <a:off x="1381312" y="2409750"/>
            <a:ext cx="5588" cy="569918"/>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229" name="直接箭头连接符 228">
            <a:extLst>
              <a:ext uri="{FF2B5EF4-FFF2-40B4-BE49-F238E27FC236}">
                <a16:creationId xmlns:a16="http://schemas.microsoft.com/office/drawing/2014/main" id="{CC6465DF-CE7C-4901-82F7-2840B13009BD}"/>
              </a:ext>
            </a:extLst>
          </p:cNvPr>
          <p:cNvCxnSpPr>
            <a:cxnSpLocks/>
            <a:stCxn id="227" idx="4"/>
            <a:endCxn id="221" idx="0"/>
          </p:cNvCxnSpPr>
          <p:nvPr/>
        </p:nvCxnSpPr>
        <p:spPr bwMode="auto">
          <a:xfrm>
            <a:off x="1381312" y="3660784"/>
            <a:ext cx="2171" cy="517544"/>
          </a:xfrm>
          <a:prstGeom prst="straightConnector1">
            <a:avLst/>
          </a:prstGeom>
          <a:solidFill>
            <a:schemeClr val="accent1"/>
          </a:solidFill>
          <a:ln w="28575" cap="flat" cmpd="sng" algn="ctr">
            <a:solidFill>
              <a:schemeClr val="tx1"/>
            </a:solidFill>
            <a:prstDash val="solid"/>
            <a:round/>
            <a:headEnd type="none" w="med" len="med"/>
            <a:tailEnd type="triangle"/>
          </a:ln>
        </p:spPr>
      </p:cxnSp>
      <p:sp>
        <p:nvSpPr>
          <p:cNvPr id="244" name="文本框 243">
            <a:extLst>
              <a:ext uri="{FF2B5EF4-FFF2-40B4-BE49-F238E27FC236}">
                <a16:creationId xmlns:a16="http://schemas.microsoft.com/office/drawing/2014/main" id="{CCB599C5-5980-4F7D-A852-160DCA73B26B}"/>
              </a:ext>
            </a:extLst>
          </p:cNvPr>
          <p:cNvSpPr txBox="1"/>
          <p:nvPr/>
        </p:nvSpPr>
        <p:spPr>
          <a:xfrm>
            <a:off x="1563280" y="3756763"/>
            <a:ext cx="1947297" cy="184666"/>
          </a:xfrm>
          <a:prstGeom prst="rect">
            <a:avLst/>
          </a:prstGeom>
          <a:noFill/>
        </p:spPr>
        <p:txBody>
          <a:bodyPr wrap="square" lIns="0" tIns="0" rIns="0" bIns="0" rtlCol="0">
            <a:spAutoFit/>
          </a:bodyPr>
          <a:lstStyle/>
          <a:p>
            <a:r>
              <a:rPr lang="en-US" altLang="zh-CN" sz="1200" b="0" i="1" dirty="0">
                <a:latin typeface="Cambria Math" panose="02040503050406030204" pitchFamily="18" charset="0"/>
              </a:rPr>
              <a:t>sendBIT(PLA.sin, PLA.cos)</a:t>
            </a:r>
            <a:endParaRPr lang="zh-CN" altLang="en-US" sz="1200" b="0" i="1" dirty="0">
              <a:latin typeface="Cambria Math" panose="02040503050406030204" pitchFamily="18" charset="0"/>
            </a:endParaRPr>
          </a:p>
        </p:txBody>
      </p:sp>
      <p:sp>
        <p:nvSpPr>
          <p:cNvPr id="246" name="椭圆 245">
            <a:extLst>
              <a:ext uri="{FF2B5EF4-FFF2-40B4-BE49-F238E27FC236}">
                <a16:creationId xmlns:a16="http://schemas.microsoft.com/office/drawing/2014/main" id="{26D302BD-9465-49FA-B60B-03EF4BD6473B}"/>
              </a:ext>
            </a:extLst>
          </p:cNvPr>
          <p:cNvSpPr/>
          <p:nvPr/>
        </p:nvSpPr>
        <p:spPr bwMode="auto">
          <a:xfrm>
            <a:off x="1029184" y="5325843"/>
            <a:ext cx="704256" cy="666173"/>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1000" dirty="0"/>
              <a:t>End</a:t>
            </a:r>
            <a:endParaRPr kumimoji="0" lang="zh-CN" altLang="en-US" sz="1050" b="1" i="0" u="none" strike="noStrike" cap="none" normalizeH="0" baseline="0" dirty="0">
              <a:ln>
                <a:noFill/>
              </a:ln>
              <a:solidFill>
                <a:schemeClr val="tx1"/>
              </a:solidFill>
              <a:effectLst/>
              <a:latin typeface="Arial" panose="020B0604020202020204" pitchFamily="34" charset="0"/>
            </a:endParaRPr>
          </a:p>
        </p:txBody>
      </p:sp>
      <p:cxnSp>
        <p:nvCxnSpPr>
          <p:cNvPr id="7" name="直接箭头连接符 6">
            <a:extLst>
              <a:ext uri="{FF2B5EF4-FFF2-40B4-BE49-F238E27FC236}">
                <a16:creationId xmlns:a16="http://schemas.microsoft.com/office/drawing/2014/main" id="{30DAC36F-6C7B-4E7C-B54C-318E0369558A}"/>
              </a:ext>
            </a:extLst>
          </p:cNvPr>
          <p:cNvCxnSpPr>
            <a:stCxn id="221" idx="4"/>
            <a:endCxn id="246" idx="0"/>
          </p:cNvCxnSpPr>
          <p:nvPr/>
        </p:nvCxnSpPr>
        <p:spPr bwMode="auto">
          <a:xfrm flipH="1">
            <a:off x="1381312" y="4844501"/>
            <a:ext cx="2171" cy="481342"/>
          </a:xfrm>
          <a:prstGeom prst="straightConnector1">
            <a:avLst/>
          </a:prstGeom>
          <a:solidFill>
            <a:schemeClr val="accent1"/>
          </a:solidFill>
          <a:ln w="28575" cap="flat" cmpd="sng" algn="ctr">
            <a:solidFill>
              <a:schemeClr val="tx1"/>
            </a:solidFill>
            <a:prstDash val="solid"/>
            <a:round/>
            <a:headEnd type="none" w="med" len="med"/>
            <a:tailEnd type="triangle"/>
          </a:ln>
        </p:spPr>
      </p:cxnSp>
      <p:sp>
        <p:nvSpPr>
          <p:cNvPr id="247" name="文本框 246">
            <a:extLst>
              <a:ext uri="{FF2B5EF4-FFF2-40B4-BE49-F238E27FC236}">
                <a16:creationId xmlns:a16="http://schemas.microsoft.com/office/drawing/2014/main" id="{E88F7E60-7697-4DA6-A983-8B5A09ED1EFD}"/>
              </a:ext>
            </a:extLst>
          </p:cNvPr>
          <p:cNvSpPr txBox="1"/>
          <p:nvPr/>
        </p:nvSpPr>
        <p:spPr>
          <a:xfrm>
            <a:off x="1563280" y="4900506"/>
            <a:ext cx="1947297" cy="184666"/>
          </a:xfrm>
          <a:prstGeom prst="rect">
            <a:avLst/>
          </a:prstGeom>
          <a:noFill/>
        </p:spPr>
        <p:txBody>
          <a:bodyPr wrap="square" lIns="0" tIns="0" rIns="0" bIns="0" rtlCol="0">
            <a:spAutoFit/>
          </a:bodyPr>
          <a:lstStyle/>
          <a:p>
            <a:r>
              <a:rPr lang="en-US" altLang="zh-CN" sz="1200" b="0" i="1" dirty="0">
                <a:latin typeface="Cambria Math" panose="02040503050406030204" pitchFamily="18" charset="0"/>
              </a:rPr>
              <a:t>sendMean(PLA.sin, PLA.cos)</a:t>
            </a:r>
            <a:endParaRPr lang="zh-CN" altLang="en-US" sz="1200" b="0" i="1" dirty="0">
              <a:latin typeface="Cambria Math" panose="02040503050406030204" pitchFamily="18" charset="0"/>
            </a:endParaRPr>
          </a:p>
        </p:txBody>
      </p:sp>
      <p:cxnSp>
        <p:nvCxnSpPr>
          <p:cNvPr id="9" name="连接符: 肘形 8">
            <a:extLst>
              <a:ext uri="{FF2B5EF4-FFF2-40B4-BE49-F238E27FC236}">
                <a16:creationId xmlns:a16="http://schemas.microsoft.com/office/drawing/2014/main" id="{BB00F01E-824F-401C-8B5C-5758AC274657}"/>
              </a:ext>
            </a:extLst>
          </p:cNvPr>
          <p:cNvCxnSpPr>
            <a:stCxn id="246" idx="2"/>
            <a:endCxn id="218" idx="2"/>
          </p:cNvCxnSpPr>
          <p:nvPr/>
        </p:nvCxnSpPr>
        <p:spPr bwMode="auto">
          <a:xfrm rot="10800000" flipH="1">
            <a:off x="1029184" y="2069192"/>
            <a:ext cx="5588" cy="3589738"/>
          </a:xfrm>
          <a:prstGeom prst="curvedConnector3">
            <a:avLst>
              <a:gd name="adj1" fmla="val -6794470"/>
            </a:avLst>
          </a:prstGeom>
          <a:solidFill>
            <a:schemeClr val="accent1"/>
          </a:solidFill>
          <a:ln w="19050" cap="flat" cmpd="sng" algn="ctr">
            <a:solidFill>
              <a:schemeClr val="tx1"/>
            </a:solidFill>
            <a:prstDash val="solid"/>
            <a:round/>
            <a:headEnd type="none" w="med" len="med"/>
            <a:tailEnd type="triangle"/>
          </a:ln>
        </p:spPr>
      </p:cxnSp>
      <p:sp>
        <p:nvSpPr>
          <p:cNvPr id="265" name="矩形: 圆角 264">
            <a:extLst>
              <a:ext uri="{FF2B5EF4-FFF2-40B4-BE49-F238E27FC236}">
                <a16:creationId xmlns:a16="http://schemas.microsoft.com/office/drawing/2014/main" id="{9484FE0D-4819-4E3A-AB09-F0DF10D294E8}"/>
              </a:ext>
            </a:extLst>
          </p:cNvPr>
          <p:cNvSpPr/>
          <p:nvPr/>
        </p:nvSpPr>
        <p:spPr bwMode="auto">
          <a:xfrm>
            <a:off x="6910438" y="3338691"/>
            <a:ext cx="3203621" cy="1142999"/>
          </a:xfrm>
          <a:prstGeom prst="roundRect">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lang="en-US" altLang="zh-CN" sz="1400" b="0" dirty="0"/>
              <a:t>The</a:t>
            </a:r>
            <a:r>
              <a:rPr kumimoji="0" lang="en-US" altLang="zh-CN" sz="1400" b="0" i="0" u="none" strike="noStrike" cap="none" normalizeH="0" baseline="0" dirty="0">
                <a:ln>
                  <a:noFill/>
                </a:ln>
                <a:solidFill>
                  <a:schemeClr val="tx1"/>
                </a:solidFill>
                <a:effectLst/>
                <a:latin typeface="Arial" panose="020B0604020202020204" pitchFamily="34" charset="0"/>
              </a:rPr>
              <a:t> Task in Sensor Data implements a message sender which provides a </a:t>
            </a:r>
            <a:r>
              <a:rPr kumimoji="0" lang="en-US" altLang="zh-CN" sz="1400" i="1" u="none" strike="noStrike" cap="none" normalizeH="0" baseline="0" dirty="0">
                <a:ln>
                  <a:noFill/>
                </a:ln>
                <a:solidFill>
                  <a:schemeClr val="tx1"/>
                </a:solidFill>
                <a:effectLst/>
                <a:latin typeface="Arial" panose="020B0604020202020204" pitchFamily="34" charset="0"/>
              </a:rPr>
              <a:t>PLA.sin &amp; PLA.cos</a:t>
            </a:r>
            <a:r>
              <a:rPr lang="en-US" altLang="zh-CN" sz="1400" i="1" dirty="0"/>
              <a:t> </a:t>
            </a:r>
            <a:r>
              <a:rPr lang="en-US" altLang="zh-CN" sz="1400" b="0" dirty="0"/>
              <a:t>signal for Data processing unit every cycle.</a:t>
            </a:r>
            <a:endParaRPr kumimoji="0" lang="zh-CN" altLang="en-US" sz="1400" b="0" u="none" strike="noStrike" cap="none" normalizeH="0" baseline="0" dirty="0">
              <a:ln>
                <a:noFill/>
              </a:ln>
              <a:solidFill>
                <a:schemeClr val="tx1"/>
              </a:solidFill>
              <a:effectLst/>
              <a:latin typeface="Arial" panose="020B0604020202020204" pitchFamily="34" charset="0"/>
            </a:endParaRPr>
          </a:p>
        </p:txBody>
      </p:sp>
      <p:sp>
        <p:nvSpPr>
          <p:cNvPr id="47" name="矩形 46">
            <a:extLst>
              <a:ext uri="{FF2B5EF4-FFF2-40B4-BE49-F238E27FC236}">
                <a16:creationId xmlns:a16="http://schemas.microsoft.com/office/drawing/2014/main" id="{6B0AE76C-859D-4141-A0AC-0E5AABDB3481}"/>
              </a:ext>
            </a:extLst>
          </p:cNvPr>
          <p:cNvSpPr/>
          <p:nvPr/>
        </p:nvSpPr>
        <p:spPr bwMode="auto">
          <a:xfrm>
            <a:off x="4116858" y="2654204"/>
            <a:ext cx="2329017" cy="1959223"/>
          </a:xfrm>
          <a:prstGeom prst="rect">
            <a:avLst/>
          </a:prstGeom>
          <a:solidFill>
            <a:schemeClr val="accent5"/>
          </a:solidFill>
          <a:ln w="9525" cap="flat" cmpd="sng" algn="ctr">
            <a:solidFill>
              <a:schemeClr val="accent5"/>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48" name="矩形 47">
            <a:extLst>
              <a:ext uri="{FF2B5EF4-FFF2-40B4-BE49-F238E27FC236}">
                <a16:creationId xmlns:a16="http://schemas.microsoft.com/office/drawing/2014/main" id="{9C31D9E6-0D66-4522-B427-AA5CCCD25E5C}"/>
              </a:ext>
            </a:extLst>
          </p:cNvPr>
          <p:cNvSpPr/>
          <p:nvPr/>
        </p:nvSpPr>
        <p:spPr bwMode="auto">
          <a:xfrm>
            <a:off x="4390712" y="3030021"/>
            <a:ext cx="1792403" cy="1291066"/>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dirty="0">
                <a:ln>
                  <a:noFill/>
                </a:ln>
                <a:effectLst/>
                <a:latin typeface="Arial" panose="020B0604020202020204" pitchFamily="34" charset="0"/>
              </a:rPr>
              <a:t>Task</a:t>
            </a:r>
            <a:endParaRPr kumimoji="0" lang="zh-CN" altLang="en-US" sz="1200" b="1" i="0" u="none" strike="noStrike" cap="none" normalizeH="0" baseline="0" dirty="0">
              <a:ln>
                <a:noFill/>
              </a:ln>
              <a:effectLst/>
              <a:latin typeface="Arial" panose="020B0604020202020204" pitchFamily="34" charset="0"/>
            </a:endParaRPr>
          </a:p>
        </p:txBody>
      </p:sp>
      <p:sp>
        <p:nvSpPr>
          <p:cNvPr id="49" name="矩形 48">
            <a:extLst>
              <a:ext uri="{FF2B5EF4-FFF2-40B4-BE49-F238E27FC236}">
                <a16:creationId xmlns:a16="http://schemas.microsoft.com/office/drawing/2014/main" id="{F984C5A8-F56B-481F-8412-5F844C2F84D4}"/>
              </a:ext>
            </a:extLst>
          </p:cNvPr>
          <p:cNvSpPr/>
          <p:nvPr/>
        </p:nvSpPr>
        <p:spPr>
          <a:xfrm>
            <a:off x="5275701" y="4337409"/>
            <a:ext cx="1229824" cy="307777"/>
          </a:xfrm>
          <a:prstGeom prst="rect">
            <a:avLst/>
          </a:prstGeom>
        </p:spPr>
        <p:txBody>
          <a:bodyPr wrap="none">
            <a:spAutoFit/>
          </a:bodyPr>
          <a:lstStyle/>
          <a:p>
            <a:pPr lvl="0" algn="ctr"/>
            <a:r>
              <a:rPr lang="en-US" altLang="zh-CN" sz="1400" dirty="0">
                <a:solidFill>
                  <a:prstClr val="black"/>
                </a:solidFill>
              </a:rPr>
              <a:t>Sensor Data</a:t>
            </a:r>
            <a:endParaRPr lang="zh-CN" altLang="en-US" sz="1800" dirty="0">
              <a:solidFill>
                <a:prstClr val="black"/>
              </a:solidFill>
            </a:endParaRPr>
          </a:p>
        </p:txBody>
      </p:sp>
      <p:cxnSp>
        <p:nvCxnSpPr>
          <p:cNvPr id="50" name="直接连接符 49">
            <a:extLst>
              <a:ext uri="{FF2B5EF4-FFF2-40B4-BE49-F238E27FC236}">
                <a16:creationId xmlns:a16="http://schemas.microsoft.com/office/drawing/2014/main" id="{4D287CFD-2477-4F40-9A51-D274CC6A4B2A}"/>
              </a:ext>
            </a:extLst>
          </p:cNvPr>
          <p:cNvCxnSpPr/>
          <p:nvPr/>
        </p:nvCxnSpPr>
        <p:spPr bwMode="auto">
          <a:xfrm flipV="1">
            <a:off x="4831372" y="2659790"/>
            <a:ext cx="4488" cy="340659"/>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51" name="直接连接符 50">
            <a:extLst>
              <a:ext uri="{FF2B5EF4-FFF2-40B4-BE49-F238E27FC236}">
                <a16:creationId xmlns:a16="http://schemas.microsoft.com/office/drawing/2014/main" id="{8CAEEA30-8CE6-4268-A0C8-07145C6E8EF1}"/>
              </a:ext>
            </a:extLst>
          </p:cNvPr>
          <p:cNvCxnSpPr/>
          <p:nvPr/>
        </p:nvCxnSpPr>
        <p:spPr bwMode="auto">
          <a:xfrm flipV="1">
            <a:off x="5717183" y="2664952"/>
            <a:ext cx="4488" cy="340659"/>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52" name="流程图: 接点 51">
            <a:extLst>
              <a:ext uri="{FF2B5EF4-FFF2-40B4-BE49-F238E27FC236}">
                <a16:creationId xmlns:a16="http://schemas.microsoft.com/office/drawing/2014/main" id="{09760CA6-F51D-4B91-BF88-2A31948FEE18}"/>
              </a:ext>
            </a:extLst>
          </p:cNvPr>
          <p:cNvSpPr/>
          <p:nvPr/>
        </p:nvSpPr>
        <p:spPr bwMode="auto">
          <a:xfrm>
            <a:off x="4769991" y="2585323"/>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53" name="流程图: 接点 52">
            <a:extLst>
              <a:ext uri="{FF2B5EF4-FFF2-40B4-BE49-F238E27FC236}">
                <a16:creationId xmlns:a16="http://schemas.microsoft.com/office/drawing/2014/main" id="{D6D91452-2262-4726-AB4E-7AB8E74ED319}"/>
              </a:ext>
            </a:extLst>
          </p:cNvPr>
          <p:cNvSpPr/>
          <p:nvPr/>
        </p:nvSpPr>
        <p:spPr bwMode="auto">
          <a:xfrm>
            <a:off x="4760316" y="2956984"/>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54" name="流程图: 接点 53">
            <a:extLst>
              <a:ext uri="{FF2B5EF4-FFF2-40B4-BE49-F238E27FC236}">
                <a16:creationId xmlns:a16="http://schemas.microsoft.com/office/drawing/2014/main" id="{E9E07D43-94B5-41B4-820E-04B1AA13A0B0}"/>
              </a:ext>
            </a:extLst>
          </p:cNvPr>
          <p:cNvSpPr/>
          <p:nvPr/>
        </p:nvSpPr>
        <p:spPr bwMode="auto">
          <a:xfrm>
            <a:off x="5645352" y="2966786"/>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55" name="流程图: 接点 54">
            <a:extLst>
              <a:ext uri="{FF2B5EF4-FFF2-40B4-BE49-F238E27FC236}">
                <a16:creationId xmlns:a16="http://schemas.microsoft.com/office/drawing/2014/main" id="{47939AEF-433C-47A1-80C5-B441E98746C2}"/>
              </a:ext>
            </a:extLst>
          </p:cNvPr>
          <p:cNvSpPr/>
          <p:nvPr/>
        </p:nvSpPr>
        <p:spPr bwMode="auto">
          <a:xfrm>
            <a:off x="5652332" y="2585323"/>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56" name="文本框 55">
            <a:extLst>
              <a:ext uri="{FF2B5EF4-FFF2-40B4-BE49-F238E27FC236}">
                <a16:creationId xmlns:a16="http://schemas.microsoft.com/office/drawing/2014/main" id="{B9AD5F64-F37D-49ED-9500-A186A96EB138}"/>
              </a:ext>
            </a:extLst>
          </p:cNvPr>
          <p:cNvSpPr txBox="1"/>
          <p:nvPr/>
        </p:nvSpPr>
        <p:spPr>
          <a:xfrm>
            <a:off x="5346124" y="3046343"/>
            <a:ext cx="742511" cy="261610"/>
          </a:xfrm>
          <a:prstGeom prst="rect">
            <a:avLst/>
          </a:prstGeom>
          <a:noFill/>
        </p:spPr>
        <p:txBody>
          <a:bodyPr wrap="none" rtlCol="0">
            <a:spAutoFit/>
          </a:bodyPr>
          <a:lstStyle/>
          <a:p>
            <a:r>
              <a:rPr lang="en-US" altLang="zh-CN" sz="1100" dirty="0"/>
              <a:t>sendBIT</a:t>
            </a:r>
            <a:endParaRPr lang="zh-CN" altLang="en-US" sz="1100" dirty="0"/>
          </a:p>
        </p:txBody>
      </p:sp>
      <p:sp>
        <p:nvSpPr>
          <p:cNvPr id="57" name="文本框 56">
            <a:extLst>
              <a:ext uri="{FF2B5EF4-FFF2-40B4-BE49-F238E27FC236}">
                <a16:creationId xmlns:a16="http://schemas.microsoft.com/office/drawing/2014/main" id="{E4B123FF-1232-4DBB-B4DD-F1DF26BFB3DA}"/>
              </a:ext>
            </a:extLst>
          </p:cNvPr>
          <p:cNvSpPr txBox="1"/>
          <p:nvPr/>
        </p:nvSpPr>
        <p:spPr>
          <a:xfrm>
            <a:off x="4421140" y="3049528"/>
            <a:ext cx="875561" cy="261610"/>
          </a:xfrm>
          <a:prstGeom prst="rect">
            <a:avLst/>
          </a:prstGeom>
          <a:noFill/>
        </p:spPr>
        <p:txBody>
          <a:bodyPr wrap="none" rtlCol="0">
            <a:spAutoFit/>
          </a:bodyPr>
          <a:lstStyle/>
          <a:p>
            <a:r>
              <a:rPr lang="en-US" altLang="zh-CN" sz="1100" dirty="0"/>
              <a:t>sendMean</a:t>
            </a:r>
            <a:endParaRPr lang="zh-CN" altLang="en-US" sz="1100" dirty="0"/>
          </a:p>
        </p:txBody>
      </p:sp>
      <p:sp>
        <p:nvSpPr>
          <p:cNvPr id="63" name="流程图: 接点 62">
            <a:extLst>
              <a:ext uri="{FF2B5EF4-FFF2-40B4-BE49-F238E27FC236}">
                <a16:creationId xmlns:a16="http://schemas.microsoft.com/office/drawing/2014/main" id="{6F783C39-5EB6-41B1-9ACC-1744D98C1C6D}"/>
              </a:ext>
            </a:extLst>
          </p:cNvPr>
          <p:cNvSpPr/>
          <p:nvPr/>
        </p:nvSpPr>
        <p:spPr bwMode="auto">
          <a:xfrm>
            <a:off x="4688349" y="4262013"/>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64" name="文本框 63">
            <a:extLst>
              <a:ext uri="{FF2B5EF4-FFF2-40B4-BE49-F238E27FC236}">
                <a16:creationId xmlns:a16="http://schemas.microsoft.com/office/drawing/2014/main" id="{2E53D718-9411-4075-9F67-611238F6064B}"/>
              </a:ext>
            </a:extLst>
          </p:cNvPr>
          <p:cNvSpPr txBox="1"/>
          <p:nvPr/>
        </p:nvSpPr>
        <p:spPr>
          <a:xfrm>
            <a:off x="4386572" y="3888755"/>
            <a:ext cx="1900183" cy="430887"/>
          </a:xfrm>
          <a:prstGeom prst="rect">
            <a:avLst/>
          </a:prstGeom>
          <a:noFill/>
        </p:spPr>
        <p:txBody>
          <a:bodyPr wrap="square" rtlCol="0">
            <a:spAutoFit/>
          </a:bodyPr>
          <a:lstStyle/>
          <a:p>
            <a:r>
              <a:rPr lang="en-US" altLang="zh-CN" sz="1100" dirty="0"/>
              <a:t>produce(PLA.sin, PLA.cos)</a:t>
            </a:r>
            <a:endParaRPr lang="zh-CN" altLang="en-US" sz="1100" dirty="0"/>
          </a:p>
        </p:txBody>
      </p:sp>
      <p:sp>
        <p:nvSpPr>
          <p:cNvPr id="67" name="文本框 66">
            <a:extLst>
              <a:ext uri="{FF2B5EF4-FFF2-40B4-BE49-F238E27FC236}">
                <a16:creationId xmlns:a16="http://schemas.microsoft.com/office/drawing/2014/main" id="{00E3A8E1-B58B-4C6C-AD31-77F9EF82C1AF}"/>
              </a:ext>
            </a:extLst>
          </p:cNvPr>
          <p:cNvSpPr txBox="1"/>
          <p:nvPr/>
        </p:nvSpPr>
        <p:spPr>
          <a:xfrm>
            <a:off x="1563280" y="2664952"/>
            <a:ext cx="1749829" cy="184666"/>
          </a:xfrm>
          <a:prstGeom prst="rect">
            <a:avLst/>
          </a:prstGeom>
          <a:noFill/>
        </p:spPr>
        <p:txBody>
          <a:bodyPr wrap="square" lIns="0" tIns="0" rIns="0" bIns="0" rtlCol="0" anchor="ctr">
            <a:spAutoFit/>
          </a:bodyPr>
          <a:lstStyle/>
          <a:p>
            <a:pPr algn="ctr"/>
            <a:r>
              <a:rPr lang="en-US" altLang="zh-CN" sz="1200" b="0" i="1" dirty="0">
                <a:latin typeface="Cambria Math" panose="02040503050406030204" pitchFamily="18" charset="0"/>
              </a:rPr>
              <a:t>produce(PLA.sin, PLA.cos)</a:t>
            </a:r>
          </a:p>
        </p:txBody>
      </p:sp>
    </p:spTree>
    <p:extLst>
      <p:ext uri="{BB962C8B-B14F-4D97-AF65-F5344CB8AC3E}">
        <p14:creationId xmlns:p14="http://schemas.microsoft.com/office/powerpoint/2010/main" val="8721253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2288" y="46038"/>
            <a:ext cx="9396412" cy="1143000"/>
          </a:xfrm>
        </p:spPr>
        <p:txBody>
          <a:bodyPr/>
          <a:lstStyle/>
          <a:p>
            <a:r>
              <a:rPr lang="en-US" altLang="zh-CN" dirty="0">
                <a:latin typeface="Times New Roman" panose="02020603050405020304" pitchFamily="18" charset="0"/>
                <a:cs typeface="Times New Roman" panose="02020603050405020304" pitchFamily="18" charset="0"/>
              </a:rPr>
              <a:t>Compound automaton —— BIT Diagnosis</a:t>
            </a:r>
            <a:endParaRPr lang="zh-CN" altLang="en-US" dirty="0">
              <a:latin typeface="Times New Roman" panose="02020603050405020304" pitchFamily="18" charset="0"/>
              <a:cs typeface="Times New Roman" panose="02020603050405020304" pitchFamily="18" charset="0"/>
            </a:endParaRPr>
          </a:p>
        </p:txBody>
      </p:sp>
      <p:sp>
        <p:nvSpPr>
          <p:cNvPr id="72" name="矩形 71">
            <a:extLst>
              <a:ext uri="{FF2B5EF4-FFF2-40B4-BE49-F238E27FC236}">
                <a16:creationId xmlns:a16="http://schemas.microsoft.com/office/drawing/2014/main" id="{E63C0BCD-431D-46B1-BC35-804DFEEE2437}"/>
              </a:ext>
            </a:extLst>
          </p:cNvPr>
          <p:cNvSpPr/>
          <p:nvPr/>
        </p:nvSpPr>
        <p:spPr bwMode="auto">
          <a:xfrm>
            <a:off x="298097" y="5036440"/>
            <a:ext cx="9801082" cy="1432920"/>
          </a:xfrm>
          <a:prstGeom prst="rect">
            <a:avLst/>
          </a:prstGeom>
          <a:solidFill>
            <a:schemeClr val="bg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r>
              <a:rPr lang="en-US" altLang="zh-CN" sz="1400" b="0" dirty="0"/>
              <a:t>As the first part of PLA signal processing, BIT Diagnosis consists of five parts: A diagnosis control module, three diagnosis parts and a diagnosis decider. A diagnosis control module is designed to control the other parts of system, it gives a “ready” signal with a certain delay after power on.  The three diagnosis parts works in parallel to detect whether the two input signals “PLA.sin” and “PLA.cos” are valid or not, the results will be sent to the diagnosis decider, a total fault flag will be set “true” as long as one of the diagnosis part returns a fault flag of “true” value, otherwise this fault flag will be “false” indicating that the current signals is valid after BIT Diagnosis.</a:t>
            </a:r>
          </a:p>
        </p:txBody>
      </p:sp>
      <p:sp>
        <p:nvSpPr>
          <p:cNvPr id="74" name="矩形 73">
            <a:extLst>
              <a:ext uri="{FF2B5EF4-FFF2-40B4-BE49-F238E27FC236}">
                <a16:creationId xmlns:a16="http://schemas.microsoft.com/office/drawing/2014/main" id="{71A24434-F901-42F3-93E2-48A40DD8667B}"/>
              </a:ext>
            </a:extLst>
          </p:cNvPr>
          <p:cNvSpPr/>
          <p:nvPr/>
        </p:nvSpPr>
        <p:spPr bwMode="auto">
          <a:xfrm>
            <a:off x="4602915" y="1471947"/>
            <a:ext cx="5496264" cy="3286060"/>
          </a:xfrm>
          <a:prstGeom prst="rect">
            <a:avLst/>
          </a:prstGeom>
          <a:solidFill>
            <a:schemeClr val="bg2"/>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77" name="矩形 76">
            <a:extLst>
              <a:ext uri="{FF2B5EF4-FFF2-40B4-BE49-F238E27FC236}">
                <a16:creationId xmlns:a16="http://schemas.microsoft.com/office/drawing/2014/main" id="{B62798A4-4FF5-43D9-84A5-D3FE0F4F5ECD}"/>
              </a:ext>
            </a:extLst>
          </p:cNvPr>
          <p:cNvSpPr/>
          <p:nvPr/>
        </p:nvSpPr>
        <p:spPr bwMode="auto">
          <a:xfrm>
            <a:off x="5111711" y="2016680"/>
            <a:ext cx="1476717" cy="999526"/>
          </a:xfrm>
          <a:prstGeom prst="rect">
            <a:avLst/>
          </a:prstGeom>
          <a:solidFill>
            <a:schemeClr val="accent3"/>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dirty="0">
                <a:ln>
                  <a:noFill/>
                </a:ln>
                <a:solidFill>
                  <a:schemeClr val="tx1"/>
                </a:solidFill>
                <a:effectLst/>
                <a:latin typeface="Arial" panose="020B0604020202020204" pitchFamily="34" charset="0"/>
              </a:rPr>
              <a:t>Diagnosis P1</a:t>
            </a:r>
            <a:endParaRPr kumimoji="0" lang="zh-CN" altLang="en-US" sz="1600" b="1" i="0" u="none" strike="noStrike" cap="none" normalizeH="0" baseline="0" dirty="0">
              <a:ln>
                <a:noFill/>
              </a:ln>
              <a:solidFill>
                <a:schemeClr val="tx1"/>
              </a:solidFill>
              <a:effectLst/>
              <a:latin typeface="Arial" panose="020B0604020202020204" pitchFamily="34" charset="0"/>
            </a:endParaRPr>
          </a:p>
        </p:txBody>
      </p:sp>
      <p:sp>
        <p:nvSpPr>
          <p:cNvPr id="78" name="矩形 77">
            <a:extLst>
              <a:ext uri="{FF2B5EF4-FFF2-40B4-BE49-F238E27FC236}">
                <a16:creationId xmlns:a16="http://schemas.microsoft.com/office/drawing/2014/main" id="{A52FC401-7595-4BD9-9779-999D5C03971C}"/>
              </a:ext>
            </a:extLst>
          </p:cNvPr>
          <p:cNvSpPr/>
          <p:nvPr/>
        </p:nvSpPr>
        <p:spPr bwMode="auto">
          <a:xfrm>
            <a:off x="6822228" y="1999368"/>
            <a:ext cx="1379427" cy="1027055"/>
          </a:xfrm>
          <a:prstGeom prst="rect">
            <a:avLst/>
          </a:prstGeom>
          <a:solidFill>
            <a:schemeClr val="accent3"/>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lvl="0" algn="ctr"/>
            <a:r>
              <a:rPr lang="en-US" altLang="zh-CN" sz="1200" dirty="0">
                <a:solidFill>
                  <a:prstClr val="black"/>
                </a:solidFill>
              </a:rPr>
              <a:t>Diagnosis P2</a:t>
            </a:r>
            <a:endParaRPr lang="zh-CN" altLang="en-US" sz="1600" dirty="0">
              <a:solidFill>
                <a:prstClr val="black"/>
              </a:solidFill>
            </a:endParaRPr>
          </a:p>
        </p:txBody>
      </p:sp>
      <p:sp>
        <p:nvSpPr>
          <p:cNvPr id="79" name="矩形 78">
            <a:extLst>
              <a:ext uri="{FF2B5EF4-FFF2-40B4-BE49-F238E27FC236}">
                <a16:creationId xmlns:a16="http://schemas.microsoft.com/office/drawing/2014/main" id="{31FF46A0-01FA-4A21-BA1B-FFE0C579ED8E}"/>
              </a:ext>
            </a:extLst>
          </p:cNvPr>
          <p:cNvSpPr/>
          <p:nvPr/>
        </p:nvSpPr>
        <p:spPr bwMode="auto">
          <a:xfrm>
            <a:off x="8421470" y="2014940"/>
            <a:ext cx="1252421" cy="1011483"/>
          </a:xfrm>
          <a:prstGeom prst="rect">
            <a:avLst/>
          </a:prstGeom>
          <a:solidFill>
            <a:schemeClr val="accent3"/>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lvl="0" algn="ctr"/>
            <a:r>
              <a:rPr lang="en-US" altLang="zh-CN" sz="1200" dirty="0">
                <a:solidFill>
                  <a:prstClr val="black"/>
                </a:solidFill>
              </a:rPr>
              <a:t>Diagnosis P3</a:t>
            </a:r>
            <a:endParaRPr lang="zh-CN" altLang="en-US" sz="1600" dirty="0">
              <a:solidFill>
                <a:prstClr val="black"/>
              </a:solidFill>
            </a:endParaRPr>
          </a:p>
        </p:txBody>
      </p:sp>
      <p:sp>
        <p:nvSpPr>
          <p:cNvPr id="97" name="矩形 96">
            <a:extLst>
              <a:ext uri="{FF2B5EF4-FFF2-40B4-BE49-F238E27FC236}">
                <a16:creationId xmlns:a16="http://schemas.microsoft.com/office/drawing/2014/main" id="{645868B2-2DF3-41F8-9771-CCA9EDBAA9FC}"/>
              </a:ext>
            </a:extLst>
          </p:cNvPr>
          <p:cNvSpPr/>
          <p:nvPr/>
        </p:nvSpPr>
        <p:spPr bwMode="auto">
          <a:xfrm>
            <a:off x="5105524" y="3366702"/>
            <a:ext cx="4568367" cy="1044389"/>
          </a:xfrm>
          <a:prstGeom prst="rect">
            <a:avLst/>
          </a:prstGeom>
          <a:solidFill>
            <a:schemeClr val="accent3"/>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lvl="0" algn="ctr"/>
            <a:r>
              <a:rPr lang="en-US" altLang="zh-CN" sz="1200" dirty="0">
                <a:solidFill>
                  <a:prstClr val="black"/>
                </a:solidFill>
              </a:rPr>
              <a:t>Diagnosis Decider</a:t>
            </a:r>
            <a:endParaRPr lang="zh-CN" altLang="en-US" sz="1600" dirty="0">
              <a:solidFill>
                <a:prstClr val="black"/>
              </a:solidFill>
            </a:endParaRPr>
          </a:p>
        </p:txBody>
      </p:sp>
      <p:sp>
        <p:nvSpPr>
          <p:cNvPr id="99" name="文本框 98">
            <a:extLst>
              <a:ext uri="{FF2B5EF4-FFF2-40B4-BE49-F238E27FC236}">
                <a16:creationId xmlns:a16="http://schemas.microsoft.com/office/drawing/2014/main" id="{2FA761CF-A189-4E8D-836C-806A95E396C9}"/>
              </a:ext>
            </a:extLst>
          </p:cNvPr>
          <p:cNvSpPr txBox="1"/>
          <p:nvPr/>
        </p:nvSpPr>
        <p:spPr>
          <a:xfrm>
            <a:off x="8609356" y="4450229"/>
            <a:ext cx="1377300" cy="307777"/>
          </a:xfrm>
          <a:prstGeom prst="rect">
            <a:avLst/>
          </a:prstGeom>
          <a:noFill/>
        </p:spPr>
        <p:txBody>
          <a:bodyPr wrap="none" rtlCol="0">
            <a:spAutoFit/>
          </a:bodyPr>
          <a:lstStyle/>
          <a:p>
            <a:r>
              <a:rPr lang="en-US" altLang="zh-CN" sz="1400" dirty="0"/>
              <a:t>BIT Diagnosis</a:t>
            </a:r>
            <a:endParaRPr lang="zh-CN" altLang="en-US" sz="1400" dirty="0"/>
          </a:p>
        </p:txBody>
      </p:sp>
      <p:sp>
        <p:nvSpPr>
          <p:cNvPr id="101" name="流程图: 接点 100">
            <a:extLst>
              <a:ext uri="{FF2B5EF4-FFF2-40B4-BE49-F238E27FC236}">
                <a16:creationId xmlns:a16="http://schemas.microsoft.com/office/drawing/2014/main" id="{9EF2401C-5F94-480E-916B-0F209B0CF86B}"/>
              </a:ext>
            </a:extLst>
          </p:cNvPr>
          <p:cNvSpPr/>
          <p:nvPr/>
        </p:nvSpPr>
        <p:spPr bwMode="auto">
          <a:xfrm>
            <a:off x="7291226" y="4352327"/>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02" name="流程图: 接点 101">
            <a:extLst>
              <a:ext uri="{FF2B5EF4-FFF2-40B4-BE49-F238E27FC236}">
                <a16:creationId xmlns:a16="http://schemas.microsoft.com/office/drawing/2014/main" id="{4F340E7E-8BA7-4BFD-ADB6-15CBB1CE1F21}"/>
              </a:ext>
            </a:extLst>
          </p:cNvPr>
          <p:cNvSpPr/>
          <p:nvPr/>
        </p:nvSpPr>
        <p:spPr bwMode="auto">
          <a:xfrm>
            <a:off x="7289052" y="4681864"/>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cxnSp>
        <p:nvCxnSpPr>
          <p:cNvPr id="103" name="直接连接符 102">
            <a:extLst>
              <a:ext uri="{FF2B5EF4-FFF2-40B4-BE49-F238E27FC236}">
                <a16:creationId xmlns:a16="http://schemas.microsoft.com/office/drawing/2014/main" id="{8422D8C3-F3C6-433D-8F24-5A12AD827369}"/>
              </a:ext>
            </a:extLst>
          </p:cNvPr>
          <p:cNvCxnSpPr>
            <a:cxnSpLocks/>
            <a:stCxn id="101" idx="4"/>
            <a:endCxn id="102" idx="0"/>
          </p:cNvCxnSpPr>
          <p:nvPr/>
        </p:nvCxnSpPr>
        <p:spPr bwMode="auto">
          <a:xfrm flipH="1">
            <a:off x="7356288" y="4486798"/>
            <a:ext cx="2174" cy="195066"/>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106" name="文本框 105">
            <a:extLst>
              <a:ext uri="{FF2B5EF4-FFF2-40B4-BE49-F238E27FC236}">
                <a16:creationId xmlns:a16="http://schemas.microsoft.com/office/drawing/2014/main" id="{061801A8-5888-4990-AF90-9E2D2DD126AA}"/>
              </a:ext>
            </a:extLst>
          </p:cNvPr>
          <p:cNvSpPr txBox="1"/>
          <p:nvPr/>
        </p:nvSpPr>
        <p:spPr>
          <a:xfrm>
            <a:off x="7044343" y="4094379"/>
            <a:ext cx="623889" cy="261610"/>
          </a:xfrm>
          <a:prstGeom prst="rect">
            <a:avLst/>
          </a:prstGeom>
          <a:noFill/>
        </p:spPr>
        <p:txBody>
          <a:bodyPr wrap="none" rtlCol="0">
            <a:spAutoFit/>
          </a:bodyPr>
          <a:lstStyle/>
          <a:p>
            <a:r>
              <a:rPr lang="en-US" altLang="zh-CN" sz="1100" dirty="0"/>
              <a:t>output</a:t>
            </a:r>
            <a:endParaRPr lang="zh-CN" altLang="en-US" sz="1100" dirty="0"/>
          </a:p>
        </p:txBody>
      </p:sp>
      <p:sp>
        <p:nvSpPr>
          <p:cNvPr id="114" name="流程图: 接点 113">
            <a:extLst>
              <a:ext uri="{FF2B5EF4-FFF2-40B4-BE49-F238E27FC236}">
                <a16:creationId xmlns:a16="http://schemas.microsoft.com/office/drawing/2014/main" id="{A245F8E3-C0AC-4F2F-B0A0-53CE148B94E4}"/>
              </a:ext>
            </a:extLst>
          </p:cNvPr>
          <p:cNvSpPr/>
          <p:nvPr/>
        </p:nvSpPr>
        <p:spPr bwMode="auto">
          <a:xfrm>
            <a:off x="7472142" y="3304310"/>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cxnSp>
        <p:nvCxnSpPr>
          <p:cNvPr id="119" name="肘形连接符 147">
            <a:extLst>
              <a:ext uri="{FF2B5EF4-FFF2-40B4-BE49-F238E27FC236}">
                <a16:creationId xmlns:a16="http://schemas.microsoft.com/office/drawing/2014/main" id="{41A4A9D5-AA81-401C-A5D5-A8ACA1A031C4}"/>
              </a:ext>
            </a:extLst>
          </p:cNvPr>
          <p:cNvCxnSpPr>
            <a:cxnSpLocks/>
            <a:stCxn id="116" idx="4"/>
          </p:cNvCxnSpPr>
          <p:nvPr/>
        </p:nvCxnSpPr>
        <p:spPr bwMode="auto">
          <a:xfrm rot="16200000" flipH="1">
            <a:off x="6449657" y="2124531"/>
            <a:ext cx="141031" cy="2038415"/>
          </a:xfrm>
          <a:prstGeom prst="bentConnector2">
            <a:avLst/>
          </a:prstGeom>
          <a:solidFill>
            <a:schemeClr val="accent1"/>
          </a:solidFill>
          <a:ln w="28575" cap="flat" cmpd="sng" algn="ctr">
            <a:solidFill>
              <a:schemeClr val="tx1"/>
            </a:solidFill>
            <a:prstDash val="solid"/>
            <a:round/>
            <a:headEnd type="none" w="med" len="med"/>
            <a:tailEnd type="none" w="med" len="med"/>
          </a:ln>
        </p:spPr>
      </p:cxnSp>
      <p:cxnSp>
        <p:nvCxnSpPr>
          <p:cNvPr id="120" name="肘形连接符 150">
            <a:extLst>
              <a:ext uri="{FF2B5EF4-FFF2-40B4-BE49-F238E27FC236}">
                <a16:creationId xmlns:a16="http://schemas.microsoft.com/office/drawing/2014/main" id="{C675137C-53D9-437C-9A82-5782DB8EBAB2}"/>
              </a:ext>
            </a:extLst>
          </p:cNvPr>
          <p:cNvCxnSpPr>
            <a:cxnSpLocks/>
            <a:stCxn id="117" idx="4"/>
          </p:cNvCxnSpPr>
          <p:nvPr/>
        </p:nvCxnSpPr>
        <p:spPr bwMode="auto">
          <a:xfrm rot="5400000">
            <a:off x="8390602" y="2239613"/>
            <a:ext cx="123417" cy="1825864"/>
          </a:xfrm>
          <a:prstGeom prst="bentConnector2">
            <a:avLst/>
          </a:prstGeom>
          <a:solidFill>
            <a:schemeClr val="accent1"/>
          </a:solidFill>
          <a:ln w="28575" cap="flat" cmpd="sng" algn="ctr">
            <a:solidFill>
              <a:schemeClr val="tx1"/>
            </a:solidFill>
            <a:prstDash val="solid"/>
            <a:round/>
            <a:headEnd type="none" w="med" len="med"/>
            <a:tailEnd type="none" w="med" len="med"/>
          </a:ln>
        </p:spPr>
      </p:cxnSp>
      <p:cxnSp>
        <p:nvCxnSpPr>
          <p:cNvPr id="121" name="直接连接符 120">
            <a:extLst>
              <a:ext uri="{FF2B5EF4-FFF2-40B4-BE49-F238E27FC236}">
                <a16:creationId xmlns:a16="http://schemas.microsoft.com/office/drawing/2014/main" id="{128C3322-DEB7-425F-B643-BAC7E12669DB}"/>
              </a:ext>
            </a:extLst>
          </p:cNvPr>
          <p:cNvCxnSpPr>
            <a:cxnSpLocks/>
            <a:stCxn id="118" idx="4"/>
            <a:endCxn id="114" idx="0"/>
          </p:cNvCxnSpPr>
          <p:nvPr/>
        </p:nvCxnSpPr>
        <p:spPr bwMode="auto">
          <a:xfrm flipH="1">
            <a:off x="7539378" y="3090837"/>
            <a:ext cx="2121" cy="213473"/>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122" name="流程图: 接点 121">
            <a:extLst>
              <a:ext uri="{FF2B5EF4-FFF2-40B4-BE49-F238E27FC236}">
                <a16:creationId xmlns:a16="http://schemas.microsoft.com/office/drawing/2014/main" id="{70AC90E9-1324-4679-AA7B-FF96D5350EF1}"/>
              </a:ext>
            </a:extLst>
          </p:cNvPr>
          <p:cNvSpPr/>
          <p:nvPr/>
        </p:nvSpPr>
        <p:spPr bwMode="auto">
          <a:xfrm>
            <a:off x="7561045" y="1409142"/>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23" name="文本框 122">
            <a:extLst>
              <a:ext uri="{FF2B5EF4-FFF2-40B4-BE49-F238E27FC236}">
                <a16:creationId xmlns:a16="http://schemas.microsoft.com/office/drawing/2014/main" id="{F0120B49-606C-4DBF-87BB-A372B4FC6983}"/>
              </a:ext>
            </a:extLst>
          </p:cNvPr>
          <p:cNvSpPr txBox="1"/>
          <p:nvPr/>
        </p:nvSpPr>
        <p:spPr>
          <a:xfrm>
            <a:off x="7668232" y="1487222"/>
            <a:ext cx="2159566" cy="261610"/>
          </a:xfrm>
          <a:prstGeom prst="rect">
            <a:avLst/>
          </a:prstGeom>
          <a:noFill/>
        </p:spPr>
        <p:txBody>
          <a:bodyPr wrap="none" rtlCol="0">
            <a:spAutoFit/>
          </a:bodyPr>
          <a:lstStyle/>
          <a:p>
            <a:r>
              <a:rPr lang="en-US" altLang="zh-CN" sz="1100" dirty="0"/>
              <a:t>receiveBIT(PLA.sin, PLA.cos)</a:t>
            </a:r>
            <a:endParaRPr lang="zh-CN" altLang="en-US" sz="1100" dirty="0"/>
          </a:p>
        </p:txBody>
      </p:sp>
      <p:sp>
        <p:nvSpPr>
          <p:cNvPr id="124" name="流程图: 接点 123">
            <a:extLst>
              <a:ext uri="{FF2B5EF4-FFF2-40B4-BE49-F238E27FC236}">
                <a16:creationId xmlns:a16="http://schemas.microsoft.com/office/drawing/2014/main" id="{49ECD589-57DB-4776-8DDF-C1DB0F7C3374}"/>
              </a:ext>
            </a:extLst>
          </p:cNvPr>
          <p:cNvSpPr/>
          <p:nvPr/>
        </p:nvSpPr>
        <p:spPr bwMode="auto">
          <a:xfrm>
            <a:off x="5889962" y="1950660"/>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cxnSp>
        <p:nvCxnSpPr>
          <p:cNvPr id="125" name="肘形连接符 130">
            <a:extLst>
              <a:ext uri="{FF2B5EF4-FFF2-40B4-BE49-F238E27FC236}">
                <a16:creationId xmlns:a16="http://schemas.microsoft.com/office/drawing/2014/main" id="{ACC14E9C-32F5-46DF-8A1D-CB028A4110AC}"/>
              </a:ext>
            </a:extLst>
          </p:cNvPr>
          <p:cNvCxnSpPr>
            <a:cxnSpLocks/>
          </p:cNvCxnSpPr>
          <p:nvPr/>
        </p:nvCxnSpPr>
        <p:spPr bwMode="auto">
          <a:xfrm flipV="1">
            <a:off x="5947558" y="1802694"/>
            <a:ext cx="1680723" cy="1"/>
          </a:xfrm>
          <a:prstGeom prst="bentConnector3">
            <a:avLst>
              <a:gd name="adj1" fmla="val 50000"/>
            </a:avLst>
          </a:prstGeom>
          <a:solidFill>
            <a:schemeClr val="accent1"/>
          </a:solidFill>
          <a:ln w="28575" cap="flat" cmpd="sng" algn="ctr">
            <a:solidFill>
              <a:schemeClr val="tx1"/>
            </a:solidFill>
            <a:prstDash val="solid"/>
            <a:round/>
            <a:headEnd type="none" w="med" len="med"/>
            <a:tailEnd type="none" w="med" len="med"/>
          </a:ln>
        </p:spPr>
      </p:cxnSp>
      <p:sp>
        <p:nvSpPr>
          <p:cNvPr id="126" name="流程图: 接点 125">
            <a:extLst>
              <a:ext uri="{FF2B5EF4-FFF2-40B4-BE49-F238E27FC236}">
                <a16:creationId xmlns:a16="http://schemas.microsoft.com/office/drawing/2014/main" id="{C6BACBCF-51E2-474B-BD82-8BD02B57561C}"/>
              </a:ext>
            </a:extLst>
          </p:cNvPr>
          <p:cNvSpPr/>
          <p:nvPr/>
        </p:nvSpPr>
        <p:spPr bwMode="auto">
          <a:xfrm>
            <a:off x="7558961" y="1950659"/>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cxnSp>
        <p:nvCxnSpPr>
          <p:cNvPr id="127" name="肘形连接符 130">
            <a:extLst>
              <a:ext uri="{FF2B5EF4-FFF2-40B4-BE49-F238E27FC236}">
                <a16:creationId xmlns:a16="http://schemas.microsoft.com/office/drawing/2014/main" id="{4EA6F171-8A59-462B-B28A-3BEFCC34353F}"/>
              </a:ext>
            </a:extLst>
          </p:cNvPr>
          <p:cNvCxnSpPr>
            <a:cxnSpLocks/>
          </p:cNvCxnSpPr>
          <p:nvPr/>
        </p:nvCxnSpPr>
        <p:spPr bwMode="auto">
          <a:xfrm>
            <a:off x="7609502" y="1802695"/>
            <a:ext cx="1680723" cy="197819"/>
          </a:xfrm>
          <a:prstGeom prst="bentConnector2">
            <a:avLst/>
          </a:prstGeom>
          <a:solidFill>
            <a:schemeClr val="accent1"/>
          </a:solidFill>
          <a:ln w="28575" cap="flat" cmpd="sng" algn="ctr">
            <a:solidFill>
              <a:schemeClr val="tx1"/>
            </a:solidFill>
            <a:prstDash val="solid"/>
            <a:round/>
            <a:headEnd type="none" w="med" len="med"/>
            <a:tailEnd type="none" w="med" len="med"/>
          </a:ln>
        </p:spPr>
      </p:cxnSp>
      <p:sp>
        <p:nvSpPr>
          <p:cNvPr id="128" name="流程图: 接点 127">
            <a:extLst>
              <a:ext uri="{FF2B5EF4-FFF2-40B4-BE49-F238E27FC236}">
                <a16:creationId xmlns:a16="http://schemas.microsoft.com/office/drawing/2014/main" id="{ACFBF36D-A6E7-477E-A148-4900C530731F}"/>
              </a:ext>
            </a:extLst>
          </p:cNvPr>
          <p:cNvSpPr/>
          <p:nvPr/>
        </p:nvSpPr>
        <p:spPr bwMode="auto">
          <a:xfrm>
            <a:off x="9212287" y="1953939"/>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cxnSp>
        <p:nvCxnSpPr>
          <p:cNvPr id="133" name="直接连接符 132">
            <a:extLst>
              <a:ext uri="{FF2B5EF4-FFF2-40B4-BE49-F238E27FC236}">
                <a16:creationId xmlns:a16="http://schemas.microsoft.com/office/drawing/2014/main" id="{FDFE8FE9-BCC2-4733-88F3-0C6199473688}"/>
              </a:ext>
            </a:extLst>
          </p:cNvPr>
          <p:cNvCxnSpPr>
            <a:cxnSpLocks/>
            <a:stCxn id="124" idx="0"/>
          </p:cNvCxnSpPr>
          <p:nvPr/>
        </p:nvCxnSpPr>
        <p:spPr bwMode="auto">
          <a:xfrm flipV="1">
            <a:off x="5957198" y="1802694"/>
            <a:ext cx="0" cy="147966"/>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34" name="直接连接符 133">
            <a:extLst>
              <a:ext uri="{FF2B5EF4-FFF2-40B4-BE49-F238E27FC236}">
                <a16:creationId xmlns:a16="http://schemas.microsoft.com/office/drawing/2014/main" id="{412ACB68-61BE-4784-AB47-84564A1C3ED3}"/>
              </a:ext>
            </a:extLst>
          </p:cNvPr>
          <p:cNvCxnSpPr>
            <a:cxnSpLocks/>
            <a:stCxn id="122" idx="4"/>
            <a:endCxn id="126" idx="0"/>
          </p:cNvCxnSpPr>
          <p:nvPr/>
        </p:nvCxnSpPr>
        <p:spPr bwMode="auto">
          <a:xfrm flipH="1">
            <a:off x="7626197" y="1543613"/>
            <a:ext cx="2084" cy="407046"/>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138" name="文本框 137">
            <a:extLst>
              <a:ext uri="{FF2B5EF4-FFF2-40B4-BE49-F238E27FC236}">
                <a16:creationId xmlns:a16="http://schemas.microsoft.com/office/drawing/2014/main" id="{7976DB09-1CFE-4E6C-89AF-A2FEF66D2E58}"/>
              </a:ext>
            </a:extLst>
          </p:cNvPr>
          <p:cNvSpPr txBox="1"/>
          <p:nvPr/>
        </p:nvSpPr>
        <p:spPr>
          <a:xfrm>
            <a:off x="5282977" y="2721646"/>
            <a:ext cx="514885" cy="261610"/>
          </a:xfrm>
          <a:prstGeom prst="rect">
            <a:avLst/>
          </a:prstGeom>
          <a:noFill/>
        </p:spPr>
        <p:txBody>
          <a:bodyPr wrap="none" rtlCol="0">
            <a:spAutoFit/>
          </a:bodyPr>
          <a:lstStyle/>
          <a:p>
            <a:r>
              <a:rPr lang="en-US" altLang="zh-CN" sz="1100" dirty="0"/>
              <a:t>send</a:t>
            </a:r>
            <a:endParaRPr lang="zh-CN" altLang="en-US" sz="1100" dirty="0"/>
          </a:p>
        </p:txBody>
      </p:sp>
      <p:sp>
        <p:nvSpPr>
          <p:cNvPr id="139" name="文本框 138">
            <a:extLst>
              <a:ext uri="{FF2B5EF4-FFF2-40B4-BE49-F238E27FC236}">
                <a16:creationId xmlns:a16="http://schemas.microsoft.com/office/drawing/2014/main" id="{10C97C21-E481-4FBE-97D4-0440EF8236CC}"/>
              </a:ext>
            </a:extLst>
          </p:cNvPr>
          <p:cNvSpPr txBox="1"/>
          <p:nvPr/>
        </p:nvSpPr>
        <p:spPr>
          <a:xfrm>
            <a:off x="7281935" y="2729591"/>
            <a:ext cx="514885" cy="261610"/>
          </a:xfrm>
          <a:prstGeom prst="rect">
            <a:avLst/>
          </a:prstGeom>
          <a:noFill/>
        </p:spPr>
        <p:txBody>
          <a:bodyPr wrap="none" rtlCol="0">
            <a:spAutoFit/>
          </a:bodyPr>
          <a:lstStyle/>
          <a:p>
            <a:r>
              <a:rPr lang="en-US" altLang="zh-CN" sz="1100" dirty="0"/>
              <a:t>send</a:t>
            </a:r>
            <a:endParaRPr lang="zh-CN" altLang="en-US" sz="1100" dirty="0"/>
          </a:p>
        </p:txBody>
      </p:sp>
      <p:sp>
        <p:nvSpPr>
          <p:cNvPr id="140" name="文本框 139">
            <a:extLst>
              <a:ext uri="{FF2B5EF4-FFF2-40B4-BE49-F238E27FC236}">
                <a16:creationId xmlns:a16="http://schemas.microsoft.com/office/drawing/2014/main" id="{281078BB-FEB1-4076-A088-3EE093220703}"/>
              </a:ext>
            </a:extLst>
          </p:cNvPr>
          <p:cNvSpPr txBox="1"/>
          <p:nvPr/>
        </p:nvSpPr>
        <p:spPr>
          <a:xfrm>
            <a:off x="9169433" y="2708850"/>
            <a:ext cx="514885" cy="261610"/>
          </a:xfrm>
          <a:prstGeom prst="rect">
            <a:avLst/>
          </a:prstGeom>
          <a:noFill/>
        </p:spPr>
        <p:txBody>
          <a:bodyPr wrap="none" rtlCol="0">
            <a:spAutoFit/>
          </a:bodyPr>
          <a:lstStyle/>
          <a:p>
            <a:r>
              <a:rPr lang="en-US" altLang="zh-CN" sz="1100" dirty="0"/>
              <a:t>send</a:t>
            </a:r>
            <a:endParaRPr lang="zh-CN" altLang="en-US" sz="1100" dirty="0"/>
          </a:p>
        </p:txBody>
      </p:sp>
      <p:sp>
        <p:nvSpPr>
          <p:cNvPr id="116" name="流程图: 接点 115">
            <a:extLst>
              <a:ext uri="{FF2B5EF4-FFF2-40B4-BE49-F238E27FC236}">
                <a16:creationId xmlns:a16="http://schemas.microsoft.com/office/drawing/2014/main" id="{A31B3F98-7E68-4462-8025-78BCC3BC6ED1}"/>
              </a:ext>
            </a:extLst>
          </p:cNvPr>
          <p:cNvSpPr/>
          <p:nvPr/>
        </p:nvSpPr>
        <p:spPr bwMode="auto">
          <a:xfrm>
            <a:off x="5433729" y="2938753"/>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18" name="流程图: 接点 117">
            <a:extLst>
              <a:ext uri="{FF2B5EF4-FFF2-40B4-BE49-F238E27FC236}">
                <a16:creationId xmlns:a16="http://schemas.microsoft.com/office/drawing/2014/main" id="{F3BB7353-2AC0-49E0-AAB6-32DE46379D74}"/>
              </a:ext>
            </a:extLst>
          </p:cNvPr>
          <p:cNvSpPr/>
          <p:nvPr/>
        </p:nvSpPr>
        <p:spPr bwMode="auto">
          <a:xfrm>
            <a:off x="7474263" y="2956366"/>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17" name="流程图: 接点 116">
            <a:extLst>
              <a:ext uri="{FF2B5EF4-FFF2-40B4-BE49-F238E27FC236}">
                <a16:creationId xmlns:a16="http://schemas.microsoft.com/office/drawing/2014/main" id="{3A7BD5B4-CC6A-46E6-9A6C-663421A17B47}"/>
              </a:ext>
            </a:extLst>
          </p:cNvPr>
          <p:cNvSpPr/>
          <p:nvPr/>
        </p:nvSpPr>
        <p:spPr bwMode="auto">
          <a:xfrm>
            <a:off x="9298006" y="2956366"/>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grpSp>
        <p:nvGrpSpPr>
          <p:cNvPr id="141" name="组合 140">
            <a:extLst>
              <a:ext uri="{FF2B5EF4-FFF2-40B4-BE49-F238E27FC236}">
                <a16:creationId xmlns:a16="http://schemas.microsoft.com/office/drawing/2014/main" id="{2F078F20-E0AB-4E3E-811D-D705774AAE3F}"/>
              </a:ext>
            </a:extLst>
          </p:cNvPr>
          <p:cNvGrpSpPr/>
          <p:nvPr/>
        </p:nvGrpSpPr>
        <p:grpSpPr>
          <a:xfrm>
            <a:off x="309218" y="2102595"/>
            <a:ext cx="3818619" cy="1761321"/>
            <a:chOff x="3700724" y="2414254"/>
            <a:chExt cx="6334322" cy="3441388"/>
          </a:xfrm>
        </p:grpSpPr>
        <p:sp>
          <p:nvSpPr>
            <p:cNvPr id="142" name="矩形 141">
              <a:extLst>
                <a:ext uri="{FF2B5EF4-FFF2-40B4-BE49-F238E27FC236}">
                  <a16:creationId xmlns:a16="http://schemas.microsoft.com/office/drawing/2014/main" id="{B0E04A8F-3186-4775-85B0-CF3FB421C2C5}"/>
                </a:ext>
              </a:extLst>
            </p:cNvPr>
            <p:cNvSpPr/>
            <p:nvPr/>
          </p:nvSpPr>
          <p:spPr bwMode="auto">
            <a:xfrm>
              <a:off x="3700724" y="2493884"/>
              <a:ext cx="6217976" cy="3355398"/>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000" b="1" i="0" u="none" strike="noStrike" cap="none" normalizeH="0" baseline="0" dirty="0">
                <a:ln>
                  <a:noFill/>
                </a:ln>
                <a:solidFill>
                  <a:schemeClr val="tx1"/>
                </a:solidFill>
                <a:effectLst/>
                <a:latin typeface="Arial" panose="020B0604020202020204" pitchFamily="34" charset="0"/>
              </a:endParaRPr>
            </a:p>
          </p:txBody>
        </p:sp>
        <p:sp>
          <p:nvSpPr>
            <p:cNvPr id="143" name="文本框 142">
              <a:extLst>
                <a:ext uri="{FF2B5EF4-FFF2-40B4-BE49-F238E27FC236}">
                  <a16:creationId xmlns:a16="http://schemas.microsoft.com/office/drawing/2014/main" id="{C626E076-D7F5-4256-849B-EF483CCBC24F}"/>
                </a:ext>
              </a:extLst>
            </p:cNvPr>
            <p:cNvSpPr txBox="1"/>
            <p:nvPr/>
          </p:nvSpPr>
          <p:spPr>
            <a:xfrm>
              <a:off x="7481816" y="5359524"/>
              <a:ext cx="2553230" cy="496118"/>
            </a:xfrm>
            <a:prstGeom prst="rect">
              <a:avLst/>
            </a:prstGeom>
            <a:noFill/>
          </p:spPr>
          <p:txBody>
            <a:bodyPr wrap="none" rtlCol="0">
              <a:spAutoFit/>
            </a:bodyPr>
            <a:lstStyle/>
            <a:p>
              <a:r>
                <a:rPr lang="en-US" altLang="zh-CN" sz="1050" dirty="0"/>
                <a:t>Data Processing Unit</a:t>
              </a:r>
              <a:endParaRPr lang="zh-CN" altLang="en-US" sz="1050" dirty="0"/>
            </a:p>
          </p:txBody>
        </p:sp>
        <p:cxnSp>
          <p:nvCxnSpPr>
            <p:cNvPr id="144" name="直接连接符 143">
              <a:extLst>
                <a:ext uri="{FF2B5EF4-FFF2-40B4-BE49-F238E27FC236}">
                  <a16:creationId xmlns:a16="http://schemas.microsoft.com/office/drawing/2014/main" id="{24BD3816-4654-4ACD-9AEC-AFF1430C4AF2}"/>
                </a:ext>
              </a:extLst>
            </p:cNvPr>
            <p:cNvCxnSpPr/>
            <p:nvPr/>
          </p:nvCxnSpPr>
          <p:spPr bwMode="auto">
            <a:xfrm flipV="1">
              <a:off x="4347572" y="2497401"/>
              <a:ext cx="4488" cy="340659"/>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145" name="流程图: 接点 144">
              <a:extLst>
                <a:ext uri="{FF2B5EF4-FFF2-40B4-BE49-F238E27FC236}">
                  <a16:creationId xmlns:a16="http://schemas.microsoft.com/office/drawing/2014/main" id="{694BF118-4F5A-4801-9FB3-E897EF9AB858}"/>
                </a:ext>
              </a:extLst>
            </p:cNvPr>
            <p:cNvSpPr/>
            <p:nvPr/>
          </p:nvSpPr>
          <p:spPr bwMode="auto">
            <a:xfrm>
              <a:off x="4282721" y="2417772"/>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cxnSp>
          <p:nvCxnSpPr>
            <p:cNvPr id="146" name="直接连接符 145">
              <a:extLst>
                <a:ext uri="{FF2B5EF4-FFF2-40B4-BE49-F238E27FC236}">
                  <a16:creationId xmlns:a16="http://schemas.microsoft.com/office/drawing/2014/main" id="{659549CE-D78E-4827-A1E4-4C5478FD781D}"/>
                </a:ext>
              </a:extLst>
            </p:cNvPr>
            <p:cNvCxnSpPr/>
            <p:nvPr/>
          </p:nvCxnSpPr>
          <p:spPr bwMode="auto">
            <a:xfrm flipV="1">
              <a:off x="6284137" y="2493883"/>
              <a:ext cx="4488" cy="340659"/>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147" name="流程图: 接点 146">
              <a:extLst>
                <a:ext uri="{FF2B5EF4-FFF2-40B4-BE49-F238E27FC236}">
                  <a16:creationId xmlns:a16="http://schemas.microsoft.com/office/drawing/2014/main" id="{D208BDAD-9277-4930-B5D6-5A058685A3BC}"/>
                </a:ext>
              </a:extLst>
            </p:cNvPr>
            <p:cNvSpPr/>
            <p:nvPr/>
          </p:nvSpPr>
          <p:spPr bwMode="auto">
            <a:xfrm>
              <a:off x="6226906" y="2414254"/>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48" name="矩形 147">
              <a:extLst>
                <a:ext uri="{FF2B5EF4-FFF2-40B4-BE49-F238E27FC236}">
                  <a16:creationId xmlns:a16="http://schemas.microsoft.com/office/drawing/2014/main" id="{7DA8472B-833E-4B5B-AEA8-AF52C5E703AA}"/>
                </a:ext>
              </a:extLst>
            </p:cNvPr>
            <p:cNvSpPr/>
            <p:nvPr/>
          </p:nvSpPr>
          <p:spPr bwMode="auto">
            <a:xfrm>
              <a:off x="4009211" y="2892875"/>
              <a:ext cx="1641241" cy="2181606"/>
            </a:xfrm>
            <a:prstGeom prst="rect">
              <a:avLst/>
            </a:prstGeom>
            <a:solidFill>
              <a:srgbClr val="92D050"/>
            </a:solidFill>
            <a:ln w="9525" cap="flat" cmpd="sng" algn="ctr">
              <a:solidFill>
                <a:srgbClr val="92D050"/>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dirty="0">
                  <a:ln>
                    <a:noFill/>
                  </a:ln>
                  <a:solidFill>
                    <a:schemeClr val="tx1"/>
                  </a:solidFill>
                  <a:effectLst/>
                  <a:latin typeface="Arial" panose="020B0604020202020204" pitchFamily="34" charset="0"/>
                </a:rPr>
                <a:t>BIT Diagnosis</a:t>
              </a:r>
              <a:endParaRPr kumimoji="0" lang="zh-CN" altLang="en-US" sz="1100" b="1" i="0" u="none" strike="noStrike" cap="none" normalizeH="0" baseline="0" dirty="0">
                <a:ln>
                  <a:noFill/>
                </a:ln>
                <a:solidFill>
                  <a:schemeClr val="tx1"/>
                </a:solidFill>
                <a:effectLst/>
                <a:latin typeface="Arial" panose="020B0604020202020204" pitchFamily="34" charset="0"/>
              </a:endParaRPr>
            </a:p>
          </p:txBody>
        </p:sp>
        <p:sp>
          <p:nvSpPr>
            <p:cNvPr id="149" name="矩形 148">
              <a:extLst>
                <a:ext uri="{FF2B5EF4-FFF2-40B4-BE49-F238E27FC236}">
                  <a16:creationId xmlns:a16="http://schemas.microsoft.com/office/drawing/2014/main" id="{407EB798-64C3-474D-B9F1-55315BFDC389}"/>
                </a:ext>
              </a:extLst>
            </p:cNvPr>
            <p:cNvSpPr/>
            <p:nvPr/>
          </p:nvSpPr>
          <p:spPr bwMode="auto">
            <a:xfrm>
              <a:off x="6041670" y="2887409"/>
              <a:ext cx="1656039" cy="2187072"/>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lvl="0" algn="ctr"/>
              <a:r>
                <a:rPr lang="en-US" altLang="zh-CN" sz="1000" dirty="0">
                  <a:solidFill>
                    <a:prstClr val="black"/>
                  </a:solidFill>
                </a:rPr>
                <a:t>Calibration Conversion</a:t>
              </a:r>
              <a:endParaRPr lang="zh-CN" altLang="en-US" sz="1100" dirty="0">
                <a:solidFill>
                  <a:prstClr val="black"/>
                </a:solidFill>
              </a:endParaRPr>
            </a:p>
          </p:txBody>
        </p:sp>
        <p:sp>
          <p:nvSpPr>
            <p:cNvPr id="150" name="矩形 149">
              <a:extLst>
                <a:ext uri="{FF2B5EF4-FFF2-40B4-BE49-F238E27FC236}">
                  <a16:creationId xmlns:a16="http://schemas.microsoft.com/office/drawing/2014/main" id="{1BC924A6-AB1B-465B-ABC2-19ABB7E67931}"/>
                </a:ext>
              </a:extLst>
            </p:cNvPr>
            <p:cNvSpPr/>
            <p:nvPr/>
          </p:nvSpPr>
          <p:spPr bwMode="auto">
            <a:xfrm>
              <a:off x="8088928" y="2887410"/>
              <a:ext cx="1528071" cy="2187072"/>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lvl="0" algn="ctr"/>
              <a:r>
                <a:rPr lang="en-US" altLang="zh-CN" sz="1000" dirty="0">
                  <a:solidFill>
                    <a:prstClr val="black"/>
                  </a:solidFill>
                </a:rPr>
                <a:t>Extremum/Slop Diagnosis</a:t>
              </a:r>
              <a:endParaRPr lang="zh-CN" altLang="en-US" sz="1100" dirty="0">
                <a:solidFill>
                  <a:prstClr val="black"/>
                </a:solidFill>
              </a:endParaRPr>
            </a:p>
          </p:txBody>
        </p:sp>
        <p:sp>
          <p:nvSpPr>
            <p:cNvPr id="151" name="流程图: 接点 150">
              <a:extLst>
                <a:ext uri="{FF2B5EF4-FFF2-40B4-BE49-F238E27FC236}">
                  <a16:creationId xmlns:a16="http://schemas.microsoft.com/office/drawing/2014/main" id="{30217748-3374-4366-95E3-EFDE7099CC5C}"/>
                </a:ext>
              </a:extLst>
            </p:cNvPr>
            <p:cNvSpPr/>
            <p:nvPr/>
          </p:nvSpPr>
          <p:spPr bwMode="auto">
            <a:xfrm>
              <a:off x="8006755" y="4704737"/>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52" name="流程图: 接点 151">
              <a:extLst>
                <a:ext uri="{FF2B5EF4-FFF2-40B4-BE49-F238E27FC236}">
                  <a16:creationId xmlns:a16="http://schemas.microsoft.com/office/drawing/2014/main" id="{D7EE85DA-7FB8-4B0E-B6EC-D18A6EEE820C}"/>
                </a:ext>
              </a:extLst>
            </p:cNvPr>
            <p:cNvSpPr/>
            <p:nvPr/>
          </p:nvSpPr>
          <p:spPr bwMode="auto">
            <a:xfrm>
              <a:off x="6211069" y="2838973"/>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53" name="流程图: 接点 152">
              <a:extLst>
                <a:ext uri="{FF2B5EF4-FFF2-40B4-BE49-F238E27FC236}">
                  <a16:creationId xmlns:a16="http://schemas.microsoft.com/office/drawing/2014/main" id="{67D705AE-1006-4E48-8D20-28FEF79C9733}"/>
                </a:ext>
              </a:extLst>
            </p:cNvPr>
            <p:cNvSpPr/>
            <p:nvPr/>
          </p:nvSpPr>
          <p:spPr bwMode="auto">
            <a:xfrm>
              <a:off x="4272561" y="2820174"/>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54" name="流程图: 接点 153">
              <a:extLst>
                <a:ext uri="{FF2B5EF4-FFF2-40B4-BE49-F238E27FC236}">
                  <a16:creationId xmlns:a16="http://schemas.microsoft.com/office/drawing/2014/main" id="{4DF6CB72-2817-4E01-9F09-2299DA4D4501}"/>
                </a:ext>
              </a:extLst>
            </p:cNvPr>
            <p:cNvSpPr/>
            <p:nvPr/>
          </p:nvSpPr>
          <p:spPr bwMode="auto">
            <a:xfrm>
              <a:off x="5153709" y="5012713"/>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55" name="流程图: 接点 154">
              <a:extLst>
                <a:ext uri="{FF2B5EF4-FFF2-40B4-BE49-F238E27FC236}">
                  <a16:creationId xmlns:a16="http://schemas.microsoft.com/office/drawing/2014/main" id="{5C1B4A16-0211-4BF6-BAAE-CD18B64408C2}"/>
                </a:ext>
              </a:extLst>
            </p:cNvPr>
            <p:cNvSpPr/>
            <p:nvPr/>
          </p:nvSpPr>
          <p:spPr bwMode="auto">
            <a:xfrm>
              <a:off x="7182892" y="5025433"/>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56" name="流程图: 接点 155">
              <a:extLst>
                <a:ext uri="{FF2B5EF4-FFF2-40B4-BE49-F238E27FC236}">
                  <a16:creationId xmlns:a16="http://schemas.microsoft.com/office/drawing/2014/main" id="{E5422BF9-15E9-469D-9A5B-BA5CC7AB543B}"/>
                </a:ext>
              </a:extLst>
            </p:cNvPr>
            <p:cNvSpPr/>
            <p:nvPr/>
          </p:nvSpPr>
          <p:spPr bwMode="auto">
            <a:xfrm>
              <a:off x="8014106" y="4236539"/>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cxnSp>
          <p:nvCxnSpPr>
            <p:cNvPr id="157" name="肘形连接符 116">
              <a:extLst>
                <a:ext uri="{FF2B5EF4-FFF2-40B4-BE49-F238E27FC236}">
                  <a16:creationId xmlns:a16="http://schemas.microsoft.com/office/drawing/2014/main" id="{28E37164-999E-4E2E-BD3B-49B9D4C6E633}"/>
                </a:ext>
              </a:extLst>
            </p:cNvPr>
            <p:cNvCxnSpPr>
              <a:stCxn id="154" idx="4"/>
              <a:endCxn id="151" idx="3"/>
            </p:cNvCxnSpPr>
            <p:nvPr/>
          </p:nvCxnSpPr>
          <p:spPr bwMode="auto">
            <a:xfrm rot="5400000" flipH="1" flipV="1">
              <a:off x="6459861" y="3580598"/>
              <a:ext cx="327669" cy="2805503"/>
            </a:xfrm>
            <a:prstGeom prst="bentConnector3">
              <a:avLst>
                <a:gd name="adj1" fmla="val -72867"/>
              </a:avLst>
            </a:prstGeom>
            <a:solidFill>
              <a:schemeClr val="accent1"/>
            </a:solidFill>
            <a:ln w="28575" cap="flat" cmpd="sng" algn="ctr">
              <a:solidFill>
                <a:schemeClr val="tx1"/>
              </a:solidFill>
              <a:prstDash val="solid"/>
              <a:round/>
              <a:headEnd type="none" w="med" len="med"/>
              <a:tailEnd type="none" w="med" len="med"/>
            </a:ln>
          </p:spPr>
        </p:cxnSp>
        <p:cxnSp>
          <p:nvCxnSpPr>
            <p:cNvPr id="158" name="肘形连接符 117">
              <a:extLst>
                <a:ext uri="{FF2B5EF4-FFF2-40B4-BE49-F238E27FC236}">
                  <a16:creationId xmlns:a16="http://schemas.microsoft.com/office/drawing/2014/main" id="{C0F0134C-E53C-404E-A045-5F6A05007498}"/>
                </a:ext>
              </a:extLst>
            </p:cNvPr>
            <p:cNvCxnSpPr>
              <a:stCxn id="155" idx="4"/>
              <a:endCxn id="156" idx="2"/>
            </p:cNvCxnSpPr>
            <p:nvPr/>
          </p:nvCxnSpPr>
          <p:spPr bwMode="auto">
            <a:xfrm rot="5400000" flipH="1" flipV="1">
              <a:off x="7204052" y="4349851"/>
              <a:ext cx="856129" cy="763978"/>
            </a:xfrm>
            <a:prstGeom prst="bentConnector4">
              <a:avLst>
                <a:gd name="adj1" fmla="val -16616"/>
                <a:gd name="adj2" fmla="val 77673"/>
              </a:avLst>
            </a:prstGeom>
            <a:solidFill>
              <a:schemeClr val="accent1"/>
            </a:solidFill>
            <a:ln w="28575" cap="flat" cmpd="sng" algn="ctr">
              <a:solidFill>
                <a:schemeClr val="tx1"/>
              </a:solidFill>
              <a:prstDash val="solid"/>
              <a:round/>
              <a:headEnd type="none" w="med" len="med"/>
              <a:tailEnd type="none" w="med" len="med"/>
            </a:ln>
          </p:spPr>
        </p:cxnSp>
        <p:cxnSp>
          <p:nvCxnSpPr>
            <p:cNvPr id="159" name="直接连接符 158">
              <a:extLst>
                <a:ext uri="{FF2B5EF4-FFF2-40B4-BE49-F238E27FC236}">
                  <a16:creationId xmlns:a16="http://schemas.microsoft.com/office/drawing/2014/main" id="{DDE5D02D-4A2B-4BDD-875F-B290D744EC2E}"/>
                </a:ext>
              </a:extLst>
            </p:cNvPr>
            <p:cNvCxnSpPr>
              <a:stCxn id="160" idx="2"/>
              <a:endCxn id="161" idx="6"/>
            </p:cNvCxnSpPr>
            <p:nvPr/>
          </p:nvCxnSpPr>
          <p:spPr bwMode="auto">
            <a:xfrm flipV="1">
              <a:off x="9549763" y="3030323"/>
              <a:ext cx="432433" cy="10357"/>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160" name="流程图: 接点 159">
              <a:extLst>
                <a:ext uri="{FF2B5EF4-FFF2-40B4-BE49-F238E27FC236}">
                  <a16:creationId xmlns:a16="http://schemas.microsoft.com/office/drawing/2014/main" id="{3B1C4182-3833-413F-A6FB-1D416434A20F}"/>
                </a:ext>
              </a:extLst>
            </p:cNvPr>
            <p:cNvSpPr/>
            <p:nvPr/>
          </p:nvSpPr>
          <p:spPr bwMode="auto">
            <a:xfrm>
              <a:off x="9549763" y="2973444"/>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61" name="流程图: 接点 160">
              <a:extLst>
                <a:ext uri="{FF2B5EF4-FFF2-40B4-BE49-F238E27FC236}">
                  <a16:creationId xmlns:a16="http://schemas.microsoft.com/office/drawing/2014/main" id="{B5192F9C-F1B1-4840-A104-2AA1BB1C1E08}"/>
                </a:ext>
              </a:extLst>
            </p:cNvPr>
            <p:cNvSpPr/>
            <p:nvPr/>
          </p:nvSpPr>
          <p:spPr bwMode="auto">
            <a:xfrm>
              <a:off x="9847724" y="2963087"/>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grpSp>
      <p:sp>
        <p:nvSpPr>
          <p:cNvPr id="162" name="文本框 161">
            <a:extLst>
              <a:ext uri="{FF2B5EF4-FFF2-40B4-BE49-F238E27FC236}">
                <a16:creationId xmlns:a16="http://schemas.microsoft.com/office/drawing/2014/main" id="{EAFB6CA6-4C60-4F00-B4B4-8CA1DF62856D}"/>
              </a:ext>
            </a:extLst>
          </p:cNvPr>
          <p:cNvSpPr txBox="1"/>
          <p:nvPr/>
        </p:nvSpPr>
        <p:spPr>
          <a:xfrm>
            <a:off x="5636143" y="2072476"/>
            <a:ext cx="732821" cy="261610"/>
          </a:xfrm>
          <a:prstGeom prst="rect">
            <a:avLst/>
          </a:prstGeom>
          <a:noFill/>
        </p:spPr>
        <p:txBody>
          <a:bodyPr wrap="square" rtlCol="0">
            <a:spAutoFit/>
          </a:bodyPr>
          <a:lstStyle/>
          <a:p>
            <a:r>
              <a:rPr lang="en-US" altLang="zh-CN" sz="1100" dirty="0"/>
              <a:t>receive</a:t>
            </a:r>
            <a:endParaRPr lang="zh-CN" altLang="en-US" sz="1100" dirty="0"/>
          </a:p>
        </p:txBody>
      </p:sp>
      <p:sp>
        <p:nvSpPr>
          <p:cNvPr id="163" name="文本框 162">
            <a:extLst>
              <a:ext uri="{FF2B5EF4-FFF2-40B4-BE49-F238E27FC236}">
                <a16:creationId xmlns:a16="http://schemas.microsoft.com/office/drawing/2014/main" id="{4C8ADE03-502C-4497-B0ED-55E53BE1D25A}"/>
              </a:ext>
            </a:extLst>
          </p:cNvPr>
          <p:cNvSpPr txBox="1"/>
          <p:nvPr/>
        </p:nvSpPr>
        <p:spPr>
          <a:xfrm>
            <a:off x="7311481" y="2069974"/>
            <a:ext cx="732821" cy="261610"/>
          </a:xfrm>
          <a:prstGeom prst="rect">
            <a:avLst/>
          </a:prstGeom>
          <a:noFill/>
        </p:spPr>
        <p:txBody>
          <a:bodyPr wrap="square" rtlCol="0">
            <a:spAutoFit/>
          </a:bodyPr>
          <a:lstStyle/>
          <a:p>
            <a:r>
              <a:rPr lang="en-US" altLang="zh-CN" sz="1100" dirty="0"/>
              <a:t>receive</a:t>
            </a:r>
            <a:endParaRPr lang="zh-CN" altLang="en-US" sz="1100" dirty="0"/>
          </a:p>
        </p:txBody>
      </p:sp>
      <p:sp>
        <p:nvSpPr>
          <p:cNvPr id="164" name="文本框 163">
            <a:extLst>
              <a:ext uri="{FF2B5EF4-FFF2-40B4-BE49-F238E27FC236}">
                <a16:creationId xmlns:a16="http://schemas.microsoft.com/office/drawing/2014/main" id="{B8B43AD4-1C65-4AB7-B50E-3E708F43202A}"/>
              </a:ext>
            </a:extLst>
          </p:cNvPr>
          <p:cNvSpPr txBox="1"/>
          <p:nvPr/>
        </p:nvSpPr>
        <p:spPr>
          <a:xfrm>
            <a:off x="8947499" y="2061515"/>
            <a:ext cx="732821" cy="261610"/>
          </a:xfrm>
          <a:prstGeom prst="rect">
            <a:avLst/>
          </a:prstGeom>
          <a:noFill/>
        </p:spPr>
        <p:txBody>
          <a:bodyPr wrap="square" rtlCol="0">
            <a:spAutoFit/>
          </a:bodyPr>
          <a:lstStyle/>
          <a:p>
            <a:r>
              <a:rPr lang="en-US" altLang="zh-CN" sz="1100" dirty="0"/>
              <a:t>receive</a:t>
            </a:r>
            <a:endParaRPr lang="zh-CN" altLang="en-US" sz="1100" dirty="0"/>
          </a:p>
        </p:txBody>
      </p:sp>
      <p:sp>
        <p:nvSpPr>
          <p:cNvPr id="70" name="文本框 69">
            <a:extLst>
              <a:ext uri="{FF2B5EF4-FFF2-40B4-BE49-F238E27FC236}">
                <a16:creationId xmlns:a16="http://schemas.microsoft.com/office/drawing/2014/main" id="{7022665C-CD50-451D-87B3-9171624B67FB}"/>
              </a:ext>
            </a:extLst>
          </p:cNvPr>
          <p:cNvSpPr txBox="1"/>
          <p:nvPr/>
        </p:nvSpPr>
        <p:spPr>
          <a:xfrm>
            <a:off x="6990177" y="3429535"/>
            <a:ext cx="1180124" cy="261610"/>
          </a:xfrm>
          <a:prstGeom prst="rect">
            <a:avLst/>
          </a:prstGeom>
          <a:noFill/>
        </p:spPr>
        <p:txBody>
          <a:bodyPr wrap="square" rtlCol="0">
            <a:spAutoFit/>
          </a:bodyPr>
          <a:lstStyle/>
          <a:p>
            <a:r>
              <a:rPr lang="en-US" altLang="zh-CN" sz="1100" dirty="0">
                <a:solidFill>
                  <a:schemeClr val="tx2"/>
                </a:solidFill>
              </a:rPr>
              <a:t>receiveSignal</a:t>
            </a:r>
            <a:endParaRPr lang="zh-CN" altLang="en-US" sz="1100" dirty="0">
              <a:solidFill>
                <a:schemeClr val="tx2"/>
              </a:solidFill>
            </a:endParaRPr>
          </a:p>
        </p:txBody>
      </p:sp>
    </p:spTree>
    <p:extLst>
      <p:ext uri="{BB962C8B-B14F-4D97-AF65-F5344CB8AC3E}">
        <p14:creationId xmlns:p14="http://schemas.microsoft.com/office/powerpoint/2010/main" val="1308669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椭圆 212">
            <a:extLst>
              <a:ext uri="{FF2B5EF4-FFF2-40B4-BE49-F238E27FC236}">
                <a16:creationId xmlns:a16="http://schemas.microsoft.com/office/drawing/2014/main" id="{B368A14D-C26C-45C5-92D1-7EAF1A9486F9}"/>
              </a:ext>
            </a:extLst>
          </p:cNvPr>
          <p:cNvSpPr/>
          <p:nvPr/>
        </p:nvSpPr>
        <p:spPr bwMode="auto">
          <a:xfrm>
            <a:off x="3770171" y="3900849"/>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r>
              <a:rPr lang="zh-CN" altLang="en-US" sz="1400" dirty="0"/>
              <a:t>⑦</a:t>
            </a:r>
          </a:p>
        </p:txBody>
      </p:sp>
      <p:sp>
        <p:nvSpPr>
          <p:cNvPr id="212" name="椭圆 211">
            <a:extLst>
              <a:ext uri="{FF2B5EF4-FFF2-40B4-BE49-F238E27FC236}">
                <a16:creationId xmlns:a16="http://schemas.microsoft.com/office/drawing/2014/main" id="{08D68315-176E-472A-88A7-964AE93B113A}"/>
              </a:ext>
            </a:extLst>
          </p:cNvPr>
          <p:cNvSpPr/>
          <p:nvPr/>
        </p:nvSpPr>
        <p:spPr bwMode="auto">
          <a:xfrm>
            <a:off x="2157276" y="3743948"/>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r>
              <a:rPr lang="zh-CN" altLang="en-US" sz="1400" dirty="0"/>
              <a:t>⑥</a:t>
            </a:r>
          </a:p>
        </p:txBody>
      </p:sp>
      <p:sp>
        <p:nvSpPr>
          <p:cNvPr id="211" name="椭圆 210">
            <a:extLst>
              <a:ext uri="{FF2B5EF4-FFF2-40B4-BE49-F238E27FC236}">
                <a16:creationId xmlns:a16="http://schemas.microsoft.com/office/drawing/2014/main" id="{A6891C1F-BA41-4C56-A5B5-42A789C07044}"/>
              </a:ext>
            </a:extLst>
          </p:cNvPr>
          <p:cNvSpPr/>
          <p:nvPr/>
        </p:nvSpPr>
        <p:spPr bwMode="auto">
          <a:xfrm>
            <a:off x="3028589" y="5428796"/>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r>
              <a:rPr lang="zh-CN" altLang="en-US" sz="1400" dirty="0"/>
              <a:t>⑤</a:t>
            </a:r>
          </a:p>
          <a:p>
            <a:pPr marL="0" marR="0" indent="0" algn="l" defTabSz="914400" rtl="0" eaLnBrk="1" fontAlgn="base" latinLnBrk="0" hangingPunct="1">
              <a:lnSpc>
                <a:spcPct val="100000"/>
              </a:lnSpc>
              <a:spcBef>
                <a:spcPct val="0"/>
              </a:spcBef>
              <a:spcAft>
                <a:spcPct val="0"/>
              </a:spcAft>
              <a:buClrTx/>
              <a:buSzTx/>
              <a:buFontTx/>
              <a:buNone/>
            </a:pPr>
            <a:endParaRPr kumimoji="0" lang="zh-CN" altLang="en-US" sz="1400" b="1" i="0" u="none" strike="noStrike" cap="none" normalizeH="0" baseline="0" dirty="0">
              <a:ln>
                <a:noFill/>
              </a:ln>
              <a:solidFill>
                <a:schemeClr val="tx1"/>
              </a:solidFill>
              <a:effectLst/>
              <a:latin typeface="Arial" panose="020B0604020202020204" pitchFamily="34" charset="0"/>
            </a:endParaRPr>
          </a:p>
        </p:txBody>
      </p:sp>
      <p:sp>
        <p:nvSpPr>
          <p:cNvPr id="210" name="椭圆 209">
            <a:extLst>
              <a:ext uri="{FF2B5EF4-FFF2-40B4-BE49-F238E27FC236}">
                <a16:creationId xmlns:a16="http://schemas.microsoft.com/office/drawing/2014/main" id="{59605BEF-4343-4F34-9D36-5EA61CF33229}"/>
              </a:ext>
            </a:extLst>
          </p:cNvPr>
          <p:cNvSpPr/>
          <p:nvPr/>
        </p:nvSpPr>
        <p:spPr bwMode="auto">
          <a:xfrm>
            <a:off x="2520373" y="5434018"/>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r>
              <a:rPr lang="zh-CN" altLang="en-US" sz="1400" dirty="0"/>
              <a:t>④</a:t>
            </a:r>
          </a:p>
        </p:txBody>
      </p:sp>
      <p:sp>
        <p:nvSpPr>
          <p:cNvPr id="185" name="椭圆 184">
            <a:extLst>
              <a:ext uri="{FF2B5EF4-FFF2-40B4-BE49-F238E27FC236}">
                <a16:creationId xmlns:a16="http://schemas.microsoft.com/office/drawing/2014/main" id="{10074400-B89B-4D33-93B3-DDC043CD7512}"/>
              </a:ext>
            </a:extLst>
          </p:cNvPr>
          <p:cNvSpPr/>
          <p:nvPr/>
        </p:nvSpPr>
        <p:spPr bwMode="auto">
          <a:xfrm>
            <a:off x="3139882" y="3799112"/>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a:ln>
                  <a:noFill/>
                </a:ln>
                <a:solidFill>
                  <a:schemeClr val="tx1"/>
                </a:solidFill>
                <a:effectLst/>
                <a:latin typeface="Arial" panose="020B0604020202020204" pitchFamily="34" charset="0"/>
              </a:rPr>
              <a:t>③</a:t>
            </a:r>
          </a:p>
        </p:txBody>
      </p:sp>
      <p:sp>
        <p:nvSpPr>
          <p:cNvPr id="54" name="椭圆 53">
            <a:extLst>
              <a:ext uri="{FF2B5EF4-FFF2-40B4-BE49-F238E27FC236}">
                <a16:creationId xmlns:a16="http://schemas.microsoft.com/office/drawing/2014/main" id="{DF7916DF-98B0-4882-940E-578FDA272077}"/>
              </a:ext>
            </a:extLst>
          </p:cNvPr>
          <p:cNvSpPr/>
          <p:nvPr/>
        </p:nvSpPr>
        <p:spPr bwMode="auto">
          <a:xfrm>
            <a:off x="3334377" y="4454782"/>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r>
              <a:rPr lang="zh-CN" altLang="en-US" sz="1400" dirty="0"/>
              <a:t>②</a:t>
            </a:r>
            <a:endParaRPr kumimoji="0" lang="zh-CN" altLang="en-US" sz="1400" b="1" i="0" u="none" strike="noStrike" cap="none" normalizeH="0" baseline="0" dirty="0">
              <a:ln>
                <a:noFill/>
              </a:ln>
              <a:solidFill>
                <a:schemeClr val="tx1"/>
              </a:solidFill>
              <a:effectLst/>
              <a:latin typeface="Arial" panose="020B0604020202020204" pitchFamily="34" charset="0"/>
            </a:endParaRPr>
          </a:p>
        </p:txBody>
      </p:sp>
      <p:sp>
        <p:nvSpPr>
          <p:cNvPr id="30" name="椭圆 29">
            <a:extLst>
              <a:ext uri="{FF2B5EF4-FFF2-40B4-BE49-F238E27FC236}">
                <a16:creationId xmlns:a16="http://schemas.microsoft.com/office/drawing/2014/main" id="{B19463F2-9AE6-40CE-9B47-2FCE2539AC0D}"/>
              </a:ext>
            </a:extLst>
          </p:cNvPr>
          <p:cNvSpPr/>
          <p:nvPr/>
        </p:nvSpPr>
        <p:spPr bwMode="auto">
          <a:xfrm>
            <a:off x="2185203" y="4449868"/>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a:ln>
                  <a:noFill/>
                </a:ln>
                <a:solidFill>
                  <a:schemeClr val="tx1"/>
                </a:solidFill>
                <a:effectLst/>
                <a:latin typeface="Arial" panose="020B0604020202020204" pitchFamily="34" charset="0"/>
              </a:rPr>
              <a:t>①</a:t>
            </a:r>
          </a:p>
        </p:txBody>
      </p:sp>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BIT Diagnosis —— Diagnosis P1</a:t>
            </a:r>
            <a:endParaRPr lang="zh-CN" altLang="en-US" dirty="0">
              <a:latin typeface="Times New Roman" panose="02020603050405020304" pitchFamily="18" charset="0"/>
              <a:cs typeface="Times New Roman" panose="02020603050405020304" pitchFamily="18" charset="0"/>
            </a:endParaRPr>
          </a:p>
        </p:txBody>
      </p:sp>
      <p:sp>
        <p:nvSpPr>
          <p:cNvPr id="48" name="椭圆 47">
            <a:extLst>
              <a:ext uri="{FF2B5EF4-FFF2-40B4-BE49-F238E27FC236}">
                <a16:creationId xmlns:a16="http://schemas.microsoft.com/office/drawing/2014/main" id="{2C3C66A7-18E9-4987-8F38-53B562B0F5B8}"/>
              </a:ext>
            </a:extLst>
          </p:cNvPr>
          <p:cNvSpPr/>
          <p:nvPr/>
        </p:nvSpPr>
        <p:spPr bwMode="auto">
          <a:xfrm>
            <a:off x="2648886" y="1434437"/>
            <a:ext cx="704256" cy="681116"/>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700" dirty="0"/>
              <a:t>START</a:t>
            </a:r>
            <a:endParaRPr kumimoji="0" lang="zh-CN" altLang="en-US" sz="700" b="1" i="0" u="none" strike="noStrike" cap="none" normalizeH="0" baseline="0" dirty="0">
              <a:ln>
                <a:noFill/>
              </a:ln>
              <a:solidFill>
                <a:schemeClr val="tx1"/>
              </a:solidFill>
              <a:effectLst/>
              <a:latin typeface="Arial" panose="020B0604020202020204" pitchFamily="34" charset="0"/>
            </a:endParaRPr>
          </a:p>
        </p:txBody>
      </p:sp>
      <p:cxnSp>
        <p:nvCxnSpPr>
          <p:cNvPr id="50" name="直接箭头连接符 49">
            <a:extLst>
              <a:ext uri="{FF2B5EF4-FFF2-40B4-BE49-F238E27FC236}">
                <a16:creationId xmlns:a16="http://schemas.microsoft.com/office/drawing/2014/main" id="{6469EF4F-BCA7-4CB3-A62C-F7B9F28A5A4D}"/>
              </a:ext>
            </a:extLst>
          </p:cNvPr>
          <p:cNvCxnSpPr>
            <a:cxnSpLocks/>
            <a:endCxn id="48" idx="1"/>
          </p:cNvCxnSpPr>
          <p:nvPr/>
        </p:nvCxnSpPr>
        <p:spPr bwMode="auto">
          <a:xfrm>
            <a:off x="2520373" y="1307499"/>
            <a:ext cx="231649" cy="226685"/>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52" name="直接连接符 51">
            <a:extLst>
              <a:ext uri="{FF2B5EF4-FFF2-40B4-BE49-F238E27FC236}">
                <a16:creationId xmlns:a16="http://schemas.microsoft.com/office/drawing/2014/main" id="{8B3CED82-FE08-4398-A35A-E7B9868AA679}"/>
              </a:ext>
            </a:extLst>
          </p:cNvPr>
          <p:cNvCxnSpPr>
            <a:cxnSpLocks/>
          </p:cNvCxnSpPr>
          <p:nvPr/>
        </p:nvCxnSpPr>
        <p:spPr bwMode="auto">
          <a:xfrm flipH="1">
            <a:off x="2465323" y="1254718"/>
            <a:ext cx="110100" cy="138851"/>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53" name="椭圆 52">
            <a:extLst>
              <a:ext uri="{FF2B5EF4-FFF2-40B4-BE49-F238E27FC236}">
                <a16:creationId xmlns:a16="http://schemas.microsoft.com/office/drawing/2014/main" id="{9C8DAC0B-24B1-4053-8D00-330735558BE1}"/>
              </a:ext>
            </a:extLst>
          </p:cNvPr>
          <p:cNvSpPr/>
          <p:nvPr/>
        </p:nvSpPr>
        <p:spPr bwMode="auto">
          <a:xfrm>
            <a:off x="2645469" y="4114718"/>
            <a:ext cx="704256" cy="666173"/>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900" b="1" i="0" u="none" strike="noStrike" cap="none" normalizeH="0" baseline="0" dirty="0">
                <a:ln>
                  <a:noFill/>
                </a:ln>
                <a:solidFill>
                  <a:schemeClr val="tx1"/>
                </a:solidFill>
                <a:effectLst/>
                <a:latin typeface="Arial" panose="020B0604020202020204" pitchFamily="34" charset="0"/>
              </a:rPr>
              <a:t>EXEC</a:t>
            </a:r>
            <a:endParaRPr kumimoji="0" lang="zh-CN" altLang="en-US" sz="1000" b="1" i="0" u="none" strike="noStrike" cap="none" normalizeH="0" baseline="0" dirty="0">
              <a:ln>
                <a:noFill/>
              </a:ln>
              <a:solidFill>
                <a:schemeClr val="tx1"/>
              </a:solidFill>
              <a:effectLst/>
              <a:latin typeface="Arial" panose="020B0604020202020204" pitchFamily="34" charset="0"/>
            </a:endParaRPr>
          </a:p>
        </p:txBody>
      </p:sp>
      <p:sp>
        <p:nvSpPr>
          <p:cNvPr id="58" name="椭圆 57">
            <a:extLst>
              <a:ext uri="{FF2B5EF4-FFF2-40B4-BE49-F238E27FC236}">
                <a16:creationId xmlns:a16="http://schemas.microsoft.com/office/drawing/2014/main" id="{14C9F5E5-3027-409A-8BDF-C6E17D9C0F28}"/>
              </a:ext>
            </a:extLst>
          </p:cNvPr>
          <p:cNvSpPr/>
          <p:nvPr/>
        </p:nvSpPr>
        <p:spPr bwMode="auto">
          <a:xfrm>
            <a:off x="3456417" y="4998906"/>
            <a:ext cx="627508" cy="578650"/>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1100" dirty="0"/>
              <a:t>S2</a:t>
            </a:r>
            <a:endParaRPr kumimoji="0" lang="zh-CN" altLang="en-US" sz="1200" b="1" i="0" u="none" strike="noStrike" cap="none" normalizeH="0" baseline="0" dirty="0">
              <a:ln>
                <a:noFill/>
              </a:ln>
              <a:solidFill>
                <a:schemeClr val="tx1"/>
              </a:solidFill>
              <a:effectLst/>
              <a:latin typeface="Arial" panose="020B0604020202020204" pitchFamily="34" charset="0"/>
            </a:endParaRPr>
          </a:p>
        </p:txBody>
      </p:sp>
      <p:sp>
        <p:nvSpPr>
          <p:cNvPr id="59" name="椭圆 58">
            <a:extLst>
              <a:ext uri="{FF2B5EF4-FFF2-40B4-BE49-F238E27FC236}">
                <a16:creationId xmlns:a16="http://schemas.microsoft.com/office/drawing/2014/main" id="{F4A3DC60-B327-4248-9827-C3D2760020AE}"/>
              </a:ext>
            </a:extLst>
          </p:cNvPr>
          <p:cNvSpPr/>
          <p:nvPr/>
        </p:nvSpPr>
        <p:spPr bwMode="auto">
          <a:xfrm>
            <a:off x="2049147" y="4975253"/>
            <a:ext cx="666228" cy="600869"/>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1200" dirty="0"/>
              <a:t>S1</a:t>
            </a:r>
            <a:endParaRPr kumimoji="0" lang="zh-CN" altLang="en-US" sz="1400" b="1" i="0" u="none" strike="noStrike" cap="none" normalizeH="0" baseline="0" dirty="0">
              <a:ln>
                <a:noFill/>
              </a:ln>
              <a:solidFill>
                <a:schemeClr val="tx1"/>
              </a:solidFill>
              <a:effectLst/>
              <a:latin typeface="Arial" panose="020B0604020202020204" pitchFamily="34" charset="0"/>
            </a:endParaRPr>
          </a:p>
        </p:txBody>
      </p:sp>
      <p:cxnSp>
        <p:nvCxnSpPr>
          <p:cNvPr id="63" name="直接箭头连接符 62">
            <a:extLst>
              <a:ext uri="{FF2B5EF4-FFF2-40B4-BE49-F238E27FC236}">
                <a16:creationId xmlns:a16="http://schemas.microsoft.com/office/drawing/2014/main" id="{7DB29E8D-EB17-4A4A-BFDA-EB1058D7E252}"/>
              </a:ext>
            </a:extLst>
          </p:cNvPr>
          <p:cNvCxnSpPr>
            <a:cxnSpLocks/>
          </p:cNvCxnSpPr>
          <p:nvPr/>
        </p:nvCxnSpPr>
        <p:spPr bwMode="auto">
          <a:xfrm flipH="1">
            <a:off x="2463577" y="4604483"/>
            <a:ext cx="225618" cy="385518"/>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15" name="直接箭头连接符 14">
            <a:extLst>
              <a:ext uri="{FF2B5EF4-FFF2-40B4-BE49-F238E27FC236}">
                <a16:creationId xmlns:a16="http://schemas.microsoft.com/office/drawing/2014/main" id="{2313E9AC-DD9B-437F-A9F7-A5BBEC08998E}"/>
              </a:ext>
            </a:extLst>
          </p:cNvPr>
          <p:cNvCxnSpPr>
            <a:cxnSpLocks/>
          </p:cNvCxnSpPr>
          <p:nvPr/>
        </p:nvCxnSpPr>
        <p:spPr bwMode="auto">
          <a:xfrm>
            <a:off x="3312847" y="4604483"/>
            <a:ext cx="322633" cy="441663"/>
          </a:xfrm>
          <a:prstGeom prst="straightConnector1">
            <a:avLst/>
          </a:prstGeom>
          <a:solidFill>
            <a:schemeClr val="accent1"/>
          </a:solidFill>
          <a:ln w="28575" cap="flat" cmpd="sng" algn="ctr">
            <a:solidFill>
              <a:schemeClr val="tx1"/>
            </a:solidFill>
            <a:prstDash val="solid"/>
            <a:round/>
            <a:headEnd type="none" w="med" len="med"/>
            <a:tailEnd type="triangle"/>
          </a:ln>
        </p:spPr>
      </p:cxnSp>
      <p:sp>
        <p:nvSpPr>
          <p:cNvPr id="175" name="椭圆 174">
            <a:extLst>
              <a:ext uri="{FF2B5EF4-FFF2-40B4-BE49-F238E27FC236}">
                <a16:creationId xmlns:a16="http://schemas.microsoft.com/office/drawing/2014/main" id="{47105ADC-130C-4611-806A-C2DFD9431C0C}"/>
              </a:ext>
            </a:extLst>
          </p:cNvPr>
          <p:cNvSpPr/>
          <p:nvPr/>
        </p:nvSpPr>
        <p:spPr bwMode="auto">
          <a:xfrm>
            <a:off x="2643298" y="2916058"/>
            <a:ext cx="704256" cy="681116"/>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900" b="1" i="0" u="none" strike="noStrike" cap="none" normalizeH="0" baseline="0" dirty="0">
                <a:ln>
                  <a:noFill/>
                </a:ln>
                <a:solidFill>
                  <a:schemeClr val="tx1"/>
                </a:solidFill>
                <a:effectLst/>
                <a:latin typeface="Arial" panose="020B0604020202020204" pitchFamily="34" charset="0"/>
              </a:rPr>
              <a:t>WAIT</a:t>
            </a:r>
            <a:endParaRPr kumimoji="0" lang="zh-CN" altLang="en-US" sz="900" b="1" i="0" u="none" strike="noStrike" cap="none" normalizeH="0" baseline="0" dirty="0">
              <a:ln>
                <a:noFill/>
              </a:ln>
              <a:solidFill>
                <a:schemeClr val="tx1"/>
              </a:solidFill>
              <a:effectLst/>
              <a:latin typeface="Arial" panose="020B0604020202020204" pitchFamily="34" charset="0"/>
            </a:endParaRPr>
          </a:p>
        </p:txBody>
      </p:sp>
      <p:cxnSp>
        <p:nvCxnSpPr>
          <p:cNvPr id="177" name="直接箭头连接符 176">
            <a:extLst>
              <a:ext uri="{FF2B5EF4-FFF2-40B4-BE49-F238E27FC236}">
                <a16:creationId xmlns:a16="http://schemas.microsoft.com/office/drawing/2014/main" id="{4C0F1E75-B0EC-423B-98AD-09F31484F251}"/>
              </a:ext>
            </a:extLst>
          </p:cNvPr>
          <p:cNvCxnSpPr>
            <a:cxnSpLocks/>
            <a:stCxn id="48" idx="4"/>
            <a:endCxn id="175" idx="0"/>
          </p:cNvCxnSpPr>
          <p:nvPr/>
        </p:nvCxnSpPr>
        <p:spPr bwMode="auto">
          <a:xfrm flipH="1">
            <a:off x="2995426" y="2115553"/>
            <a:ext cx="5588" cy="800505"/>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182" name="直接箭头连接符 181">
            <a:extLst>
              <a:ext uri="{FF2B5EF4-FFF2-40B4-BE49-F238E27FC236}">
                <a16:creationId xmlns:a16="http://schemas.microsoft.com/office/drawing/2014/main" id="{F61A4EDF-A5A4-4379-AE8A-D2AF6BD89DDA}"/>
              </a:ext>
            </a:extLst>
          </p:cNvPr>
          <p:cNvCxnSpPr>
            <a:cxnSpLocks/>
            <a:stCxn id="175" idx="4"/>
            <a:endCxn id="53" idx="0"/>
          </p:cNvCxnSpPr>
          <p:nvPr/>
        </p:nvCxnSpPr>
        <p:spPr bwMode="auto">
          <a:xfrm>
            <a:off x="2995426" y="3597174"/>
            <a:ext cx="2171" cy="517544"/>
          </a:xfrm>
          <a:prstGeom prst="straightConnector1">
            <a:avLst/>
          </a:prstGeom>
          <a:solidFill>
            <a:schemeClr val="accent1"/>
          </a:solidFill>
          <a:ln w="28575" cap="flat" cmpd="sng" algn="ctr">
            <a:solidFill>
              <a:schemeClr val="tx1"/>
            </a:solidFill>
            <a:prstDash val="solid"/>
            <a:round/>
            <a:headEnd type="none" w="med" len="med"/>
            <a:tailEnd type="triangle"/>
          </a:ln>
        </p:spPr>
      </p:cxnSp>
      <p:sp>
        <p:nvSpPr>
          <p:cNvPr id="186" name="文本框 185">
            <a:extLst>
              <a:ext uri="{FF2B5EF4-FFF2-40B4-BE49-F238E27FC236}">
                <a16:creationId xmlns:a16="http://schemas.microsoft.com/office/drawing/2014/main" id="{93835FDB-ACF7-4BC4-8C0A-8E035CF3BC0B}"/>
              </a:ext>
            </a:extLst>
          </p:cNvPr>
          <p:cNvSpPr txBox="1"/>
          <p:nvPr/>
        </p:nvSpPr>
        <p:spPr>
          <a:xfrm>
            <a:off x="3028936" y="3650713"/>
            <a:ext cx="1947297" cy="184666"/>
          </a:xfrm>
          <a:prstGeom prst="rect">
            <a:avLst/>
          </a:prstGeom>
          <a:noFill/>
        </p:spPr>
        <p:txBody>
          <a:bodyPr wrap="square" lIns="0" tIns="0" rIns="0" bIns="0" rtlCol="0">
            <a:spAutoFit/>
          </a:bodyPr>
          <a:lstStyle/>
          <a:p>
            <a:r>
              <a:rPr lang="en-US" altLang="zh-CN" sz="1200" b="0" i="1" dirty="0">
                <a:latin typeface="Cambria Math" panose="02040503050406030204" pitchFamily="18" charset="0"/>
              </a:rPr>
              <a:t>receiveBIT(PLA.sin, PLA.cos)</a:t>
            </a:r>
            <a:endParaRPr lang="zh-CN" altLang="en-US" sz="1200" b="0" i="1" dirty="0">
              <a:latin typeface="Cambria Math" panose="02040503050406030204" pitchFamily="18" charset="0"/>
            </a:endParaRPr>
          </a:p>
        </p:txBody>
      </p:sp>
      <p:graphicFrame>
        <p:nvGraphicFramePr>
          <p:cNvPr id="235" name="表格 234">
            <a:extLst>
              <a:ext uri="{FF2B5EF4-FFF2-40B4-BE49-F238E27FC236}">
                <a16:creationId xmlns:a16="http://schemas.microsoft.com/office/drawing/2014/main" id="{83EEBE0F-FCC1-4EBD-BC48-A735EEFA075E}"/>
              </a:ext>
            </a:extLst>
          </p:cNvPr>
          <p:cNvGraphicFramePr>
            <a:graphicFrameLocks noGrp="1"/>
          </p:cNvGraphicFramePr>
          <p:nvPr>
            <p:extLst>
              <p:ext uri="{D42A27DB-BD31-4B8C-83A1-F6EECF244321}">
                <p14:modId xmlns:p14="http://schemas.microsoft.com/office/powerpoint/2010/main" val="3914395009"/>
              </p:ext>
            </p:extLst>
          </p:nvPr>
        </p:nvGraphicFramePr>
        <p:xfrm>
          <a:off x="4525379" y="1607968"/>
          <a:ext cx="5736613" cy="1801810"/>
        </p:xfrm>
        <a:graphic>
          <a:graphicData uri="http://schemas.openxmlformats.org/drawingml/2006/table">
            <a:tbl>
              <a:tblPr firstRow="1" firstCol="1" bandRow="1">
                <a:tableStyleId>{5C22544A-7EE6-4342-B048-85BDC9FD1C3A}</a:tableStyleId>
              </a:tblPr>
              <a:tblGrid>
                <a:gridCol w="1424903">
                  <a:extLst>
                    <a:ext uri="{9D8B030D-6E8A-4147-A177-3AD203B41FA5}">
                      <a16:colId xmlns:a16="http://schemas.microsoft.com/office/drawing/2014/main" val="3777668777"/>
                    </a:ext>
                  </a:extLst>
                </a:gridCol>
                <a:gridCol w="2925903">
                  <a:extLst>
                    <a:ext uri="{9D8B030D-6E8A-4147-A177-3AD203B41FA5}">
                      <a16:colId xmlns:a16="http://schemas.microsoft.com/office/drawing/2014/main" val="2892160282"/>
                    </a:ext>
                  </a:extLst>
                </a:gridCol>
                <a:gridCol w="1385807">
                  <a:extLst>
                    <a:ext uri="{9D8B030D-6E8A-4147-A177-3AD203B41FA5}">
                      <a16:colId xmlns:a16="http://schemas.microsoft.com/office/drawing/2014/main" val="3861876575"/>
                    </a:ext>
                  </a:extLst>
                </a:gridCol>
              </a:tblGrid>
              <a:tr h="332865">
                <a:tc>
                  <a:txBody>
                    <a:bodyPr/>
                    <a:lstStyle/>
                    <a:p>
                      <a:pPr algn="ctr">
                        <a:spcAft>
                          <a:spcPts val="0"/>
                        </a:spcAft>
                      </a:pPr>
                      <a:r>
                        <a:rPr lang="en-US" sz="1200" kern="100" dirty="0">
                          <a:effectLst/>
                        </a:rPr>
                        <a:t>Variable</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Name</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Input/Output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401652">
                <a:tc>
                  <a:txBody>
                    <a:bodyPr/>
                    <a:lstStyle/>
                    <a:p>
                      <a:pPr algn="ctr">
                        <a:spcAft>
                          <a:spcPts val="0"/>
                        </a:spcAft>
                      </a:pPr>
                      <a:r>
                        <a:rPr lang="en-US" sz="1200" kern="100">
                          <a:effectLst/>
                        </a:rPr>
                        <a:t>PLA.sin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sin value of Throttle stick angle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Input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3181984"/>
                  </a:ext>
                </a:extLst>
              </a:tr>
              <a:tr h="401561">
                <a:tc>
                  <a:txBody>
                    <a:bodyPr/>
                    <a:lstStyle/>
                    <a:p>
                      <a:pPr algn="ctr">
                        <a:spcAft>
                          <a:spcPts val="0"/>
                        </a:spcAft>
                      </a:pPr>
                      <a:r>
                        <a:rPr lang="en-US" sz="1200" kern="100">
                          <a:effectLst/>
                        </a:rPr>
                        <a:t>PLA.cos</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cos value of Throttle stick angle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Input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08865873"/>
                  </a:ext>
                </a:extLst>
              </a:tr>
              <a:tr h="665732">
                <a:tc>
                  <a:txBody>
                    <a:bodyPr/>
                    <a:lstStyle/>
                    <a:p>
                      <a:pPr algn="ctr">
                        <a:spcAft>
                          <a:spcPts val="0"/>
                        </a:spcAft>
                      </a:pPr>
                      <a:r>
                        <a:rPr lang="en-US" sz="1200" kern="100" dirty="0">
                          <a:effectLst/>
                        </a:rPr>
                        <a:t>PLA.Singal_enc</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rPr>
                        <a:t>PLA excitation </a:t>
                      </a:r>
                      <a:r>
                        <a:rPr lang="en-US" sz="1200" kern="100" dirty="0">
                          <a:effectLst/>
                        </a:rPr>
                        <a:t>disconnection fault sign</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Output</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15608520"/>
                  </a:ext>
                </a:extLst>
              </a:tr>
            </a:tbl>
          </a:graphicData>
        </a:graphic>
      </p:graphicFrame>
      <p:sp>
        <p:nvSpPr>
          <p:cNvPr id="184" name="文本框 183">
            <a:extLst>
              <a:ext uri="{FF2B5EF4-FFF2-40B4-BE49-F238E27FC236}">
                <a16:creationId xmlns:a16="http://schemas.microsoft.com/office/drawing/2014/main" id="{5242F936-A4DB-42ED-BECC-053E96BD96CE}"/>
              </a:ext>
            </a:extLst>
          </p:cNvPr>
          <p:cNvSpPr txBox="1"/>
          <p:nvPr/>
        </p:nvSpPr>
        <p:spPr>
          <a:xfrm>
            <a:off x="3114088" y="2377468"/>
            <a:ext cx="770013" cy="184666"/>
          </a:xfrm>
          <a:prstGeom prst="rect">
            <a:avLst/>
          </a:prstGeom>
          <a:noFill/>
        </p:spPr>
        <p:txBody>
          <a:bodyPr wrap="square" lIns="0" tIns="0" rIns="0" bIns="0" rtlCol="0">
            <a:spAutoFit/>
          </a:bodyPr>
          <a:lstStyle/>
          <a:p>
            <a:r>
              <a:rPr lang="en-US" altLang="zh-CN" sz="1200" b="0" i="1" dirty="0">
                <a:latin typeface="Cambria Math" panose="02040503050406030204" pitchFamily="18" charset="0"/>
              </a:rPr>
              <a:t>p:=0; q:=0</a:t>
            </a:r>
            <a:endParaRPr lang="zh-CN" altLang="en-US" sz="1200" b="0" i="1" dirty="0">
              <a:latin typeface="Cambria Math" panose="02040503050406030204" pitchFamily="18" charset="0"/>
            </a:endParaRPr>
          </a:p>
        </p:txBody>
      </p:sp>
      <p:sp>
        <p:nvSpPr>
          <p:cNvPr id="187" name="椭圆 186">
            <a:extLst>
              <a:ext uri="{FF2B5EF4-FFF2-40B4-BE49-F238E27FC236}">
                <a16:creationId xmlns:a16="http://schemas.microsoft.com/office/drawing/2014/main" id="{A8AADFE2-B7EA-4BD2-AF5B-69A85F47FC30}"/>
              </a:ext>
            </a:extLst>
          </p:cNvPr>
          <p:cNvSpPr/>
          <p:nvPr/>
        </p:nvSpPr>
        <p:spPr bwMode="auto">
          <a:xfrm>
            <a:off x="2689873" y="5910636"/>
            <a:ext cx="704256" cy="666173"/>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900" dirty="0"/>
              <a:t>END</a:t>
            </a:r>
            <a:endParaRPr kumimoji="0" lang="zh-CN" altLang="en-US" sz="1000" b="1" i="0" u="none" strike="noStrike" cap="none" normalizeH="0" baseline="0" dirty="0">
              <a:ln>
                <a:noFill/>
              </a:ln>
              <a:solidFill>
                <a:schemeClr val="tx1"/>
              </a:solidFill>
              <a:effectLst/>
              <a:latin typeface="Arial" panose="020B0604020202020204" pitchFamily="34" charset="0"/>
            </a:endParaRPr>
          </a:p>
        </p:txBody>
      </p:sp>
      <p:cxnSp>
        <p:nvCxnSpPr>
          <p:cNvPr id="22" name="直接箭头连接符 21">
            <a:extLst>
              <a:ext uri="{FF2B5EF4-FFF2-40B4-BE49-F238E27FC236}">
                <a16:creationId xmlns:a16="http://schemas.microsoft.com/office/drawing/2014/main" id="{0A1BE96B-BC60-43B9-9F44-D4620C913957}"/>
              </a:ext>
            </a:extLst>
          </p:cNvPr>
          <p:cNvCxnSpPr>
            <a:cxnSpLocks/>
            <a:endCxn id="187" idx="1"/>
          </p:cNvCxnSpPr>
          <p:nvPr/>
        </p:nvCxnSpPr>
        <p:spPr bwMode="auto">
          <a:xfrm>
            <a:off x="2542495" y="5546458"/>
            <a:ext cx="250514" cy="461737"/>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26" name="直接箭头连接符 25">
            <a:extLst>
              <a:ext uri="{FF2B5EF4-FFF2-40B4-BE49-F238E27FC236}">
                <a16:creationId xmlns:a16="http://schemas.microsoft.com/office/drawing/2014/main" id="{50812D1E-9450-4393-AD8F-26B3EF23A3ED}"/>
              </a:ext>
            </a:extLst>
          </p:cNvPr>
          <p:cNvCxnSpPr>
            <a:stCxn id="58" idx="3"/>
            <a:endCxn id="187" idx="7"/>
          </p:cNvCxnSpPr>
          <p:nvPr/>
        </p:nvCxnSpPr>
        <p:spPr bwMode="auto">
          <a:xfrm flipH="1">
            <a:off x="3290993" y="5492815"/>
            <a:ext cx="257320" cy="515380"/>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32" name="连接符: 肘形 31">
            <a:extLst>
              <a:ext uri="{FF2B5EF4-FFF2-40B4-BE49-F238E27FC236}">
                <a16:creationId xmlns:a16="http://schemas.microsoft.com/office/drawing/2014/main" id="{57F41C54-BCD9-4757-B499-96E833CB2046}"/>
              </a:ext>
            </a:extLst>
          </p:cNvPr>
          <p:cNvCxnSpPr>
            <a:stCxn id="187" idx="2"/>
            <a:endCxn id="175" idx="2"/>
          </p:cNvCxnSpPr>
          <p:nvPr/>
        </p:nvCxnSpPr>
        <p:spPr bwMode="auto">
          <a:xfrm rot="10800000">
            <a:off x="2643299" y="3256617"/>
            <a:ext cx="46575" cy="2987107"/>
          </a:xfrm>
          <a:prstGeom prst="curvedConnector3">
            <a:avLst>
              <a:gd name="adj1" fmla="val 1952455"/>
            </a:avLst>
          </a:prstGeom>
          <a:solidFill>
            <a:schemeClr val="accent1"/>
          </a:solidFill>
          <a:ln w="19050" cap="flat" cmpd="sng" algn="ctr">
            <a:solidFill>
              <a:schemeClr val="tx1"/>
            </a:solidFill>
            <a:prstDash val="solid"/>
            <a:round/>
            <a:headEnd type="none" w="med" len="med"/>
            <a:tailEnd type="triangle"/>
          </a:ln>
        </p:spPr>
      </p:cxnSp>
      <p:cxnSp>
        <p:nvCxnSpPr>
          <p:cNvPr id="42" name="连接符: 肘形 41">
            <a:extLst>
              <a:ext uri="{FF2B5EF4-FFF2-40B4-BE49-F238E27FC236}">
                <a16:creationId xmlns:a16="http://schemas.microsoft.com/office/drawing/2014/main" id="{7D263C00-5997-4F0D-AF52-43925FAEC8A6}"/>
              </a:ext>
            </a:extLst>
          </p:cNvPr>
          <p:cNvCxnSpPr>
            <a:cxnSpLocks/>
            <a:stCxn id="59" idx="1"/>
            <a:endCxn id="175" idx="2"/>
          </p:cNvCxnSpPr>
          <p:nvPr/>
        </p:nvCxnSpPr>
        <p:spPr bwMode="auto">
          <a:xfrm rot="5400000" flipH="1" flipV="1">
            <a:off x="1491690" y="3911640"/>
            <a:ext cx="1806632" cy="496584"/>
          </a:xfrm>
          <a:prstGeom prst="curvedConnector2">
            <a:avLst/>
          </a:prstGeom>
          <a:solidFill>
            <a:schemeClr val="accent1"/>
          </a:solidFill>
          <a:ln w="19050" cap="flat" cmpd="sng" algn="ctr">
            <a:solidFill>
              <a:schemeClr val="tx1"/>
            </a:solidFill>
            <a:prstDash val="solid"/>
            <a:round/>
            <a:headEnd type="none" w="med" len="med"/>
            <a:tailEnd type="triangle"/>
          </a:ln>
        </p:spPr>
      </p:cxnSp>
      <p:cxnSp>
        <p:nvCxnSpPr>
          <p:cNvPr id="190" name="连接符: 肘形 189">
            <a:extLst>
              <a:ext uri="{FF2B5EF4-FFF2-40B4-BE49-F238E27FC236}">
                <a16:creationId xmlns:a16="http://schemas.microsoft.com/office/drawing/2014/main" id="{F30FDC03-1645-4EC8-9572-67AFB26E4C11}"/>
              </a:ext>
            </a:extLst>
          </p:cNvPr>
          <p:cNvCxnSpPr>
            <a:stCxn id="58" idx="7"/>
            <a:endCxn id="175" idx="6"/>
          </p:cNvCxnSpPr>
          <p:nvPr/>
        </p:nvCxnSpPr>
        <p:spPr bwMode="auto">
          <a:xfrm rot="16200000" flipV="1">
            <a:off x="2756277" y="3847894"/>
            <a:ext cx="1827031" cy="644475"/>
          </a:xfrm>
          <a:prstGeom prst="curvedConnector2">
            <a:avLst/>
          </a:prstGeom>
          <a:solidFill>
            <a:schemeClr val="accent1"/>
          </a:solidFill>
          <a:ln w="19050" cap="flat" cmpd="sng" algn="ctr">
            <a:solidFill>
              <a:schemeClr val="tx1"/>
            </a:solidFill>
            <a:prstDash val="solid"/>
            <a:round/>
            <a:headEnd type="none" w="med" len="med"/>
            <a:tailEnd type="triangle"/>
          </a:ln>
        </p:spPr>
      </p:cxnSp>
      <p:graphicFrame>
        <p:nvGraphicFramePr>
          <p:cNvPr id="204" name="表格 203">
            <a:extLst>
              <a:ext uri="{FF2B5EF4-FFF2-40B4-BE49-F238E27FC236}">
                <a16:creationId xmlns:a16="http://schemas.microsoft.com/office/drawing/2014/main" id="{1B1AAA4D-CAC5-43F0-B49B-FFA9F46AD3BC}"/>
              </a:ext>
            </a:extLst>
          </p:cNvPr>
          <p:cNvGraphicFramePr>
            <a:graphicFrameLocks noGrp="1"/>
          </p:cNvGraphicFramePr>
          <p:nvPr>
            <p:extLst>
              <p:ext uri="{D42A27DB-BD31-4B8C-83A1-F6EECF244321}">
                <p14:modId xmlns:p14="http://schemas.microsoft.com/office/powerpoint/2010/main" val="1755750951"/>
              </p:ext>
            </p:extLst>
          </p:nvPr>
        </p:nvGraphicFramePr>
        <p:xfrm>
          <a:off x="4522277" y="3886548"/>
          <a:ext cx="5756478" cy="2927200"/>
        </p:xfrm>
        <a:graphic>
          <a:graphicData uri="http://schemas.openxmlformats.org/drawingml/2006/table">
            <a:tbl>
              <a:tblPr firstRow="1" firstCol="1" bandRow="1">
                <a:tableStyleId>{5C22544A-7EE6-4342-B048-85BDC9FD1C3A}</a:tableStyleId>
              </a:tblPr>
              <a:tblGrid>
                <a:gridCol w="1430359">
                  <a:extLst>
                    <a:ext uri="{9D8B030D-6E8A-4147-A177-3AD203B41FA5}">
                      <a16:colId xmlns:a16="http://schemas.microsoft.com/office/drawing/2014/main" val="2663280712"/>
                    </a:ext>
                  </a:extLst>
                </a:gridCol>
                <a:gridCol w="2738778">
                  <a:extLst>
                    <a:ext uri="{9D8B030D-6E8A-4147-A177-3AD203B41FA5}">
                      <a16:colId xmlns:a16="http://schemas.microsoft.com/office/drawing/2014/main" val="4127807553"/>
                    </a:ext>
                  </a:extLst>
                </a:gridCol>
                <a:gridCol w="1587341">
                  <a:extLst>
                    <a:ext uri="{9D8B030D-6E8A-4147-A177-3AD203B41FA5}">
                      <a16:colId xmlns:a16="http://schemas.microsoft.com/office/drawing/2014/main" val="1405632163"/>
                    </a:ext>
                  </a:extLst>
                </a:gridCol>
              </a:tblGrid>
              <a:tr h="365900">
                <a:tc>
                  <a:txBody>
                    <a:bodyPr/>
                    <a:lstStyle/>
                    <a:p>
                      <a:pPr lvl="0" algn="ctr">
                        <a:spcAft>
                          <a:spcPts val="0"/>
                        </a:spcAft>
                      </a:pPr>
                      <a:r>
                        <a:rPr lang="en-US" sz="1200" kern="100" dirty="0">
                          <a:effectLst/>
                        </a:rPr>
                        <a:t>Transition</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en-US" sz="1200" kern="100">
                          <a:effectLst/>
                        </a:rPr>
                        <a:t>Guard</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en-US" sz="1200" kern="100">
                          <a:effectLst/>
                        </a:rPr>
                        <a:t>Action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758179213"/>
                  </a:ext>
                </a:extLst>
              </a:tr>
              <a:tr h="365900">
                <a:tc>
                  <a:txBody>
                    <a:bodyPr/>
                    <a:lstStyle/>
                    <a:p>
                      <a:pPr lvl="0" algn="ctr">
                        <a:spcAft>
                          <a:spcPts val="0"/>
                        </a:spcAft>
                      </a:pPr>
                      <a:r>
                        <a:rPr lang="en-US" sz="1200" kern="100" dirty="0">
                          <a:effectLst/>
                        </a:rPr>
                        <a:t>1</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en-US" sz="1200" i="1" kern="100" dirty="0">
                          <a:effectLst/>
                        </a:rPr>
                        <a:t>PLA.sin&lt;500 ∧ PLA.cos&lt;500</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en-US" sz="1200" i="1" kern="100">
                          <a:effectLst/>
                        </a:rPr>
                        <a:t>p:=p+1; q:=0</a:t>
                      </a:r>
                      <a:endParaRPr lang="zh-CN" sz="1050" i="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476126414"/>
                  </a:ext>
                </a:extLst>
              </a:tr>
              <a:tr h="365900">
                <a:tc>
                  <a:txBody>
                    <a:bodyPr/>
                    <a:lstStyle/>
                    <a:p>
                      <a:pPr lvl="0" algn="ctr">
                        <a:spcAft>
                          <a:spcPts val="0"/>
                        </a:spcAft>
                      </a:pPr>
                      <a:r>
                        <a:rPr lang="en-US" sz="1200" kern="100">
                          <a:effectLst/>
                        </a:rPr>
                        <a:t>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en-US" sz="1200" i="1" kern="100" dirty="0">
                          <a:effectLst/>
                        </a:rPr>
                        <a:t>PLA.sin&gt;=500 ∧ PLA.cos&gt;=500</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en-US" sz="1200" i="1" kern="100">
                          <a:effectLst/>
                        </a:rPr>
                        <a:t>p:=0; q:=q+1</a:t>
                      </a:r>
                      <a:endParaRPr lang="zh-CN" sz="1050" i="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38097302"/>
                  </a:ext>
                </a:extLst>
              </a:tr>
              <a:tr h="365900">
                <a:tc>
                  <a:txBody>
                    <a:bodyPr/>
                    <a:lstStyle/>
                    <a:p>
                      <a:pPr lvl="0" algn="ctr">
                        <a:spcAft>
                          <a:spcPts val="0"/>
                        </a:spcAft>
                      </a:pPr>
                      <a:r>
                        <a:rPr lang="en-US" sz="1200" kern="100">
                          <a:effectLst/>
                        </a:rPr>
                        <a:t>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en-US" sz="1200" i="1" kern="100" dirty="0">
                          <a:effectLst/>
                        </a:rPr>
                        <a:t>PLA.sin&gt;=500 ⊕ PLA.cos&gt;=500</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en-US" sz="1200" i="1" kern="100">
                          <a:effectLst/>
                        </a:rPr>
                        <a:t>p:=0; q:=0</a:t>
                      </a:r>
                      <a:endParaRPr lang="zh-CN" sz="1050" i="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428159364"/>
                  </a:ext>
                </a:extLst>
              </a:tr>
              <a:tr h="365900">
                <a:tc>
                  <a:txBody>
                    <a:bodyPr/>
                    <a:lstStyle/>
                    <a:p>
                      <a:pPr lvl="0" algn="ctr">
                        <a:spcAft>
                          <a:spcPts val="0"/>
                        </a:spcAft>
                      </a:pPr>
                      <a:r>
                        <a:rPr lang="en-US" sz="1200" kern="100">
                          <a:effectLst/>
                        </a:rPr>
                        <a:t>4</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en-US" sz="1200" i="1" kern="100" dirty="0">
                          <a:effectLst/>
                        </a:rPr>
                        <a:t>p&gt;=5</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en-US" sz="1200" i="1" kern="100" dirty="0">
                          <a:effectLst/>
                        </a:rPr>
                        <a:t>PLA.Signal_enc:=1</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499104138"/>
                  </a:ext>
                </a:extLst>
              </a:tr>
              <a:tr h="365900">
                <a:tc>
                  <a:txBody>
                    <a:bodyPr/>
                    <a:lstStyle/>
                    <a:p>
                      <a:pPr lvl="0" algn="ctr">
                        <a:spcAft>
                          <a:spcPts val="0"/>
                        </a:spcAft>
                      </a:pPr>
                      <a:r>
                        <a:rPr lang="en-US" sz="1200" kern="100">
                          <a:effectLst/>
                        </a:rPr>
                        <a:t>5</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en-US" sz="1200" i="1" kern="100" dirty="0">
                          <a:effectLst/>
                        </a:rPr>
                        <a:t>q&gt;=5</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en-US" sz="1200" i="1" kern="100" dirty="0">
                          <a:effectLst/>
                        </a:rPr>
                        <a:t>PLA.Signal_enc:=0</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73705980"/>
                  </a:ext>
                </a:extLst>
              </a:tr>
              <a:tr h="365900">
                <a:tc>
                  <a:txBody>
                    <a:bodyPr/>
                    <a:lstStyle/>
                    <a:p>
                      <a:pPr lvl="0" algn="ctr">
                        <a:spcAft>
                          <a:spcPts val="0"/>
                        </a:spcAft>
                      </a:pPr>
                      <a:r>
                        <a:rPr lang="en-US" sz="1200" kern="100">
                          <a:effectLst/>
                        </a:rPr>
                        <a:t>6</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en-US" sz="1200" i="1" kern="100" dirty="0">
                          <a:effectLst/>
                        </a:rPr>
                        <a:t>[p&lt;5]</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en-US" sz="1200" i="1" kern="100" dirty="0">
                          <a:effectLst/>
                        </a:rPr>
                        <a:t>null</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94503517"/>
                  </a:ext>
                </a:extLst>
              </a:tr>
              <a:tr h="365900">
                <a:tc>
                  <a:txBody>
                    <a:bodyPr/>
                    <a:lstStyle/>
                    <a:p>
                      <a:pPr lvl="0" algn="ctr">
                        <a:spcAft>
                          <a:spcPts val="0"/>
                        </a:spcAft>
                      </a:pPr>
                      <a:r>
                        <a:rPr lang="en-US" sz="1200" kern="100">
                          <a:effectLst/>
                        </a:rPr>
                        <a:t>7</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fr-FR" sz="1200" i="1" kern="100" dirty="0">
                          <a:effectLst/>
                        </a:rPr>
                        <a:t>[q&lt;5]</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en-US" sz="1200" i="1" kern="100" dirty="0">
                          <a:effectLst/>
                        </a:rPr>
                        <a:t>null</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82613133"/>
                  </a:ext>
                </a:extLst>
              </a:tr>
            </a:tbl>
          </a:graphicData>
        </a:graphic>
      </p:graphicFrame>
      <p:cxnSp>
        <p:nvCxnSpPr>
          <p:cNvPr id="329" name="连接符: 肘形 328">
            <a:extLst>
              <a:ext uri="{FF2B5EF4-FFF2-40B4-BE49-F238E27FC236}">
                <a16:creationId xmlns:a16="http://schemas.microsoft.com/office/drawing/2014/main" id="{2AD38925-91CA-4214-88BE-7E55FB89B636}"/>
              </a:ext>
            </a:extLst>
          </p:cNvPr>
          <p:cNvCxnSpPr>
            <a:stCxn id="53" idx="6"/>
            <a:endCxn id="175" idx="6"/>
          </p:cNvCxnSpPr>
          <p:nvPr/>
        </p:nvCxnSpPr>
        <p:spPr bwMode="auto">
          <a:xfrm flipH="1" flipV="1">
            <a:off x="3347554" y="3256616"/>
            <a:ext cx="2171" cy="1191189"/>
          </a:xfrm>
          <a:prstGeom prst="curvedConnector3">
            <a:avLst>
              <a:gd name="adj1" fmla="val -8491709"/>
            </a:avLst>
          </a:prstGeom>
          <a:solidFill>
            <a:schemeClr val="accent1"/>
          </a:solidFill>
          <a:ln w="19050" cap="flat" cmpd="sng" algn="ctr">
            <a:solidFill>
              <a:schemeClr val="tx1"/>
            </a:solidFill>
            <a:prstDash val="solid"/>
            <a:round/>
            <a:headEnd type="none" w="med" len="med"/>
            <a:tailEnd type="triangle"/>
          </a:ln>
        </p:spPr>
      </p:cxnSp>
      <p:sp>
        <p:nvSpPr>
          <p:cNvPr id="69" name="文本框 68">
            <a:extLst>
              <a:ext uri="{FF2B5EF4-FFF2-40B4-BE49-F238E27FC236}">
                <a16:creationId xmlns:a16="http://schemas.microsoft.com/office/drawing/2014/main" id="{93835FDB-ACF7-4BC4-8C0A-8E035CF3BC0B}"/>
              </a:ext>
            </a:extLst>
          </p:cNvPr>
          <p:cNvSpPr txBox="1"/>
          <p:nvPr/>
        </p:nvSpPr>
        <p:spPr>
          <a:xfrm>
            <a:off x="245398" y="3726673"/>
            <a:ext cx="1947297" cy="184666"/>
          </a:xfrm>
          <a:prstGeom prst="rect">
            <a:avLst/>
          </a:prstGeom>
          <a:noFill/>
        </p:spPr>
        <p:txBody>
          <a:bodyPr wrap="square" lIns="0" tIns="0" rIns="0" bIns="0" rtlCol="0">
            <a:spAutoFit/>
          </a:bodyPr>
          <a:lstStyle/>
          <a:p>
            <a:r>
              <a:rPr lang="en-US" altLang="zh-CN" sz="1200" b="0" i="1" dirty="0">
                <a:latin typeface="Cambria Math" panose="02040503050406030204" pitchFamily="18" charset="0"/>
              </a:rPr>
              <a:t>sendBIT(PLA.Signal_enc)</a:t>
            </a:r>
            <a:endParaRPr lang="zh-CN" altLang="en-US" sz="1200" b="0" i="1" dirty="0">
              <a:latin typeface="Cambria Math" panose="02040503050406030204" pitchFamily="18" charset="0"/>
            </a:endParaRPr>
          </a:p>
        </p:txBody>
      </p:sp>
      <p:sp>
        <p:nvSpPr>
          <p:cNvPr id="289" name="矩形 288">
            <a:extLst>
              <a:ext uri="{FF2B5EF4-FFF2-40B4-BE49-F238E27FC236}">
                <a16:creationId xmlns:a16="http://schemas.microsoft.com/office/drawing/2014/main" id="{DF051855-8AF8-40F5-A6D0-E2C0839DEEB5}"/>
              </a:ext>
            </a:extLst>
          </p:cNvPr>
          <p:cNvSpPr/>
          <p:nvPr/>
        </p:nvSpPr>
        <p:spPr bwMode="auto">
          <a:xfrm>
            <a:off x="64838" y="1696299"/>
            <a:ext cx="2447085" cy="1252645"/>
          </a:xfrm>
          <a:prstGeom prst="rect">
            <a:avLst/>
          </a:prstGeom>
          <a:solidFill>
            <a:schemeClr val="bg2"/>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lvl="1" algn="r"/>
            <a:endParaRPr lang="zh-CN" altLang="en-US" sz="1100" dirty="0"/>
          </a:p>
        </p:txBody>
      </p:sp>
      <p:sp>
        <p:nvSpPr>
          <p:cNvPr id="290" name="矩形 289">
            <a:extLst>
              <a:ext uri="{FF2B5EF4-FFF2-40B4-BE49-F238E27FC236}">
                <a16:creationId xmlns:a16="http://schemas.microsoft.com/office/drawing/2014/main" id="{AE6002D9-C015-4771-8556-CCDB0FC05BB0}"/>
              </a:ext>
            </a:extLst>
          </p:cNvPr>
          <p:cNvSpPr/>
          <p:nvPr/>
        </p:nvSpPr>
        <p:spPr bwMode="auto">
          <a:xfrm>
            <a:off x="183282" y="1875788"/>
            <a:ext cx="638252" cy="391636"/>
          </a:xfrm>
          <a:prstGeom prst="rect">
            <a:avLst/>
          </a:prstGeom>
          <a:solidFill>
            <a:schemeClr val="accent1"/>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500" b="1" i="0" u="none" strike="noStrike" cap="none" normalizeH="0" baseline="0" dirty="0">
                <a:ln>
                  <a:noFill/>
                </a:ln>
                <a:solidFill>
                  <a:schemeClr val="tx1"/>
                </a:solidFill>
                <a:effectLst/>
                <a:latin typeface="Arial" panose="020B0604020202020204" pitchFamily="34" charset="0"/>
              </a:rPr>
              <a:t>Diagnosis P1</a:t>
            </a:r>
            <a:endParaRPr kumimoji="0" lang="zh-CN" altLang="en-US" sz="700" b="1" i="0" u="none" strike="noStrike" cap="none" normalizeH="0" baseline="0" dirty="0">
              <a:ln>
                <a:noFill/>
              </a:ln>
              <a:solidFill>
                <a:schemeClr val="tx1"/>
              </a:solidFill>
              <a:effectLst/>
              <a:latin typeface="Arial" panose="020B0604020202020204" pitchFamily="34" charset="0"/>
            </a:endParaRPr>
          </a:p>
        </p:txBody>
      </p:sp>
      <p:sp>
        <p:nvSpPr>
          <p:cNvPr id="291" name="矩形 290">
            <a:extLst>
              <a:ext uri="{FF2B5EF4-FFF2-40B4-BE49-F238E27FC236}">
                <a16:creationId xmlns:a16="http://schemas.microsoft.com/office/drawing/2014/main" id="{EB7025B4-FC93-4DD4-9585-A8F462E4C548}"/>
              </a:ext>
            </a:extLst>
          </p:cNvPr>
          <p:cNvSpPr/>
          <p:nvPr/>
        </p:nvSpPr>
        <p:spPr bwMode="auto">
          <a:xfrm>
            <a:off x="920489" y="1881398"/>
            <a:ext cx="638252" cy="391636"/>
          </a:xfrm>
          <a:prstGeom prst="rect">
            <a:avLst/>
          </a:prstGeom>
          <a:solidFill>
            <a:schemeClr val="accent3"/>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500" b="1" i="0" u="none" strike="noStrike" cap="none" normalizeH="0" baseline="0" dirty="0">
                <a:ln>
                  <a:noFill/>
                </a:ln>
                <a:solidFill>
                  <a:schemeClr val="tx1"/>
                </a:solidFill>
                <a:effectLst/>
                <a:latin typeface="Arial" panose="020B0604020202020204" pitchFamily="34" charset="0"/>
              </a:rPr>
              <a:t>Diagnosis P2</a:t>
            </a:r>
            <a:endParaRPr kumimoji="0" lang="zh-CN" altLang="en-US" sz="700" b="1" i="0" u="none" strike="noStrike" cap="none" normalizeH="0" baseline="0" dirty="0">
              <a:ln>
                <a:noFill/>
              </a:ln>
              <a:solidFill>
                <a:schemeClr val="tx1"/>
              </a:solidFill>
              <a:effectLst/>
              <a:latin typeface="Arial" panose="020B0604020202020204" pitchFamily="34" charset="0"/>
            </a:endParaRPr>
          </a:p>
        </p:txBody>
      </p:sp>
      <p:sp>
        <p:nvSpPr>
          <p:cNvPr id="292" name="矩形 291">
            <a:extLst>
              <a:ext uri="{FF2B5EF4-FFF2-40B4-BE49-F238E27FC236}">
                <a16:creationId xmlns:a16="http://schemas.microsoft.com/office/drawing/2014/main" id="{CEF3138E-466F-4C61-8AE1-A8894399C4E4}"/>
              </a:ext>
            </a:extLst>
          </p:cNvPr>
          <p:cNvSpPr/>
          <p:nvPr/>
        </p:nvSpPr>
        <p:spPr bwMode="auto">
          <a:xfrm>
            <a:off x="1644174" y="1883116"/>
            <a:ext cx="638252" cy="391636"/>
          </a:xfrm>
          <a:prstGeom prst="rect">
            <a:avLst/>
          </a:prstGeom>
          <a:solidFill>
            <a:schemeClr val="accent3"/>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500" b="1" i="0" u="none" strike="noStrike" cap="none" normalizeH="0" baseline="0" dirty="0">
                <a:ln>
                  <a:noFill/>
                </a:ln>
                <a:solidFill>
                  <a:schemeClr val="tx1"/>
                </a:solidFill>
                <a:effectLst/>
                <a:latin typeface="Arial" panose="020B0604020202020204" pitchFamily="34" charset="0"/>
              </a:rPr>
              <a:t>Diagnosis P3</a:t>
            </a:r>
            <a:endParaRPr kumimoji="0" lang="zh-CN" altLang="en-US" sz="700" b="1" i="0" u="none" strike="noStrike" cap="none" normalizeH="0" baseline="0" dirty="0">
              <a:ln>
                <a:noFill/>
              </a:ln>
              <a:solidFill>
                <a:schemeClr val="tx1"/>
              </a:solidFill>
              <a:effectLst/>
              <a:latin typeface="Arial" panose="020B0604020202020204" pitchFamily="34" charset="0"/>
            </a:endParaRPr>
          </a:p>
        </p:txBody>
      </p:sp>
      <p:sp>
        <p:nvSpPr>
          <p:cNvPr id="294" name="矩形 293">
            <a:extLst>
              <a:ext uri="{FF2B5EF4-FFF2-40B4-BE49-F238E27FC236}">
                <a16:creationId xmlns:a16="http://schemas.microsoft.com/office/drawing/2014/main" id="{2D3A6430-3DD6-4779-8830-D594A59DEE2A}"/>
              </a:ext>
            </a:extLst>
          </p:cNvPr>
          <p:cNvSpPr/>
          <p:nvPr/>
        </p:nvSpPr>
        <p:spPr bwMode="auto">
          <a:xfrm>
            <a:off x="183283" y="2409264"/>
            <a:ext cx="2099144" cy="422587"/>
          </a:xfrm>
          <a:prstGeom prst="rect">
            <a:avLst/>
          </a:prstGeom>
          <a:solidFill>
            <a:schemeClr val="accent3"/>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lvl="0" algn="ctr"/>
            <a:r>
              <a:rPr lang="en-US" altLang="zh-CN" sz="700" dirty="0">
                <a:solidFill>
                  <a:prstClr val="black"/>
                </a:solidFill>
              </a:rPr>
              <a:t>Diagnosis Decider</a:t>
            </a:r>
            <a:endParaRPr lang="zh-CN" altLang="en-US" sz="900" dirty="0">
              <a:solidFill>
                <a:prstClr val="black"/>
              </a:solidFill>
            </a:endParaRPr>
          </a:p>
        </p:txBody>
      </p:sp>
      <p:sp>
        <p:nvSpPr>
          <p:cNvPr id="295" name="文本框 294">
            <a:extLst>
              <a:ext uri="{FF2B5EF4-FFF2-40B4-BE49-F238E27FC236}">
                <a16:creationId xmlns:a16="http://schemas.microsoft.com/office/drawing/2014/main" id="{18BA7F8F-2358-4BCD-9C1A-F2832D6A1236}"/>
              </a:ext>
            </a:extLst>
          </p:cNvPr>
          <p:cNvSpPr txBox="1"/>
          <p:nvPr/>
        </p:nvSpPr>
        <p:spPr>
          <a:xfrm>
            <a:off x="1933042" y="2800736"/>
            <a:ext cx="604728" cy="169277"/>
          </a:xfrm>
          <a:prstGeom prst="rect">
            <a:avLst/>
          </a:prstGeom>
          <a:noFill/>
        </p:spPr>
        <p:txBody>
          <a:bodyPr wrap="square" rtlCol="0">
            <a:spAutoFit/>
          </a:bodyPr>
          <a:lstStyle/>
          <a:p>
            <a:r>
              <a:rPr lang="en-US" altLang="zh-CN" sz="500" dirty="0"/>
              <a:t>BIT Diagnosis</a:t>
            </a:r>
            <a:endParaRPr lang="zh-CN" altLang="en-US" sz="500" dirty="0"/>
          </a:p>
        </p:txBody>
      </p:sp>
      <p:cxnSp>
        <p:nvCxnSpPr>
          <p:cNvPr id="298" name="直接连接符 297">
            <a:extLst>
              <a:ext uri="{FF2B5EF4-FFF2-40B4-BE49-F238E27FC236}">
                <a16:creationId xmlns:a16="http://schemas.microsoft.com/office/drawing/2014/main" id="{B3F19A40-DD9F-4FBB-955B-6B2EE2DCE10F}"/>
              </a:ext>
            </a:extLst>
          </p:cNvPr>
          <p:cNvCxnSpPr>
            <a:cxnSpLocks/>
            <a:stCxn id="296" idx="4"/>
            <a:endCxn id="297" idx="0"/>
          </p:cNvCxnSpPr>
          <p:nvPr/>
        </p:nvCxnSpPr>
        <p:spPr bwMode="auto">
          <a:xfrm>
            <a:off x="1152518" y="2842385"/>
            <a:ext cx="194" cy="88968"/>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99" name="文本框 298">
            <a:extLst>
              <a:ext uri="{FF2B5EF4-FFF2-40B4-BE49-F238E27FC236}">
                <a16:creationId xmlns:a16="http://schemas.microsoft.com/office/drawing/2014/main" id="{180B76DA-D4D2-4D0C-8041-85CED032AFA9}"/>
              </a:ext>
            </a:extLst>
          </p:cNvPr>
          <p:cNvSpPr txBox="1"/>
          <p:nvPr/>
        </p:nvSpPr>
        <p:spPr>
          <a:xfrm>
            <a:off x="962915" y="2654220"/>
            <a:ext cx="379206" cy="169277"/>
          </a:xfrm>
          <a:prstGeom prst="rect">
            <a:avLst/>
          </a:prstGeom>
          <a:noFill/>
        </p:spPr>
        <p:txBody>
          <a:bodyPr wrap="square" rtlCol="0">
            <a:spAutoFit/>
          </a:bodyPr>
          <a:lstStyle/>
          <a:p>
            <a:r>
              <a:rPr lang="en-US" altLang="zh-CN" sz="500" dirty="0"/>
              <a:t>output</a:t>
            </a:r>
            <a:endParaRPr lang="zh-CN" altLang="en-US" sz="500" dirty="0"/>
          </a:p>
        </p:txBody>
      </p:sp>
      <p:cxnSp>
        <p:nvCxnSpPr>
          <p:cNvPr id="310" name="直接连接符 309">
            <a:extLst>
              <a:ext uri="{FF2B5EF4-FFF2-40B4-BE49-F238E27FC236}">
                <a16:creationId xmlns:a16="http://schemas.microsoft.com/office/drawing/2014/main" id="{71C0D181-121B-4137-B229-9229A05DED2C}"/>
              </a:ext>
            </a:extLst>
          </p:cNvPr>
          <p:cNvCxnSpPr/>
          <p:nvPr/>
        </p:nvCxnSpPr>
        <p:spPr bwMode="auto">
          <a:xfrm>
            <a:off x="1273270" y="2264357"/>
            <a:ext cx="0" cy="144907"/>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11" name="流程图: 接点 310">
            <a:extLst>
              <a:ext uri="{FF2B5EF4-FFF2-40B4-BE49-F238E27FC236}">
                <a16:creationId xmlns:a16="http://schemas.microsoft.com/office/drawing/2014/main" id="{F90FCF33-23C8-4BA5-866B-B84A9ED97866}"/>
              </a:ext>
            </a:extLst>
          </p:cNvPr>
          <p:cNvSpPr/>
          <p:nvPr/>
        </p:nvSpPr>
        <p:spPr bwMode="auto">
          <a:xfrm>
            <a:off x="1250374" y="2251034"/>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312" name="流程图: 接点 311">
            <a:extLst>
              <a:ext uri="{FF2B5EF4-FFF2-40B4-BE49-F238E27FC236}">
                <a16:creationId xmlns:a16="http://schemas.microsoft.com/office/drawing/2014/main" id="{8BCEDFE2-D169-463D-BBB1-186D45A340E6}"/>
              </a:ext>
            </a:extLst>
          </p:cNvPr>
          <p:cNvSpPr/>
          <p:nvPr/>
        </p:nvSpPr>
        <p:spPr bwMode="auto">
          <a:xfrm>
            <a:off x="1250374" y="2389767"/>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cxnSp>
        <p:nvCxnSpPr>
          <p:cNvPr id="316" name="连接符: 肘形 315">
            <a:extLst>
              <a:ext uri="{FF2B5EF4-FFF2-40B4-BE49-F238E27FC236}">
                <a16:creationId xmlns:a16="http://schemas.microsoft.com/office/drawing/2014/main" id="{41F17E5F-F558-4531-9F3F-153153D37C27}"/>
              </a:ext>
            </a:extLst>
          </p:cNvPr>
          <p:cNvCxnSpPr>
            <a:cxnSpLocks/>
            <a:stCxn id="290" idx="0"/>
          </p:cNvCxnSpPr>
          <p:nvPr/>
        </p:nvCxnSpPr>
        <p:spPr bwMode="auto">
          <a:xfrm rot="5400000" flipH="1" flipV="1">
            <a:off x="830750" y="1367958"/>
            <a:ext cx="179488" cy="836172"/>
          </a:xfrm>
          <a:prstGeom prst="bentConnector3">
            <a:avLst>
              <a:gd name="adj1" fmla="val 42466"/>
            </a:avLst>
          </a:prstGeom>
          <a:solidFill>
            <a:schemeClr val="accent1"/>
          </a:solidFill>
          <a:ln w="9525" cap="flat" cmpd="sng" algn="ctr">
            <a:solidFill>
              <a:schemeClr val="tx1"/>
            </a:solidFill>
            <a:prstDash val="solid"/>
            <a:round/>
            <a:headEnd type="none" w="med" len="med"/>
            <a:tailEnd type="none" w="med" len="med"/>
          </a:ln>
        </p:spPr>
      </p:cxnSp>
      <p:cxnSp>
        <p:nvCxnSpPr>
          <p:cNvPr id="317" name="直接连接符 316">
            <a:extLst>
              <a:ext uri="{FF2B5EF4-FFF2-40B4-BE49-F238E27FC236}">
                <a16:creationId xmlns:a16="http://schemas.microsoft.com/office/drawing/2014/main" id="{6D79F0A4-97F9-437E-BBB8-06612FC021AE}"/>
              </a:ext>
            </a:extLst>
          </p:cNvPr>
          <p:cNvCxnSpPr/>
          <p:nvPr/>
        </p:nvCxnSpPr>
        <p:spPr bwMode="auto">
          <a:xfrm>
            <a:off x="1338579" y="1794192"/>
            <a:ext cx="0" cy="98722"/>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18" name="连接符: 肘形 317">
            <a:extLst>
              <a:ext uri="{FF2B5EF4-FFF2-40B4-BE49-F238E27FC236}">
                <a16:creationId xmlns:a16="http://schemas.microsoft.com/office/drawing/2014/main" id="{6F617621-CF15-441E-A8A1-7DDBF912421E}"/>
              </a:ext>
            </a:extLst>
          </p:cNvPr>
          <p:cNvCxnSpPr>
            <a:cxnSpLocks/>
            <a:endCxn id="292" idx="0"/>
          </p:cNvCxnSpPr>
          <p:nvPr/>
        </p:nvCxnSpPr>
        <p:spPr bwMode="auto">
          <a:xfrm rot="16200000" flipH="1">
            <a:off x="1557532" y="1477348"/>
            <a:ext cx="186816" cy="624720"/>
          </a:xfrm>
          <a:prstGeom prst="bentConnector3">
            <a:avLst>
              <a:gd name="adj1" fmla="val 55278"/>
            </a:avLst>
          </a:prstGeom>
          <a:solidFill>
            <a:schemeClr val="accent1"/>
          </a:solidFill>
          <a:ln w="9525" cap="flat" cmpd="sng" algn="ctr">
            <a:solidFill>
              <a:schemeClr val="tx1"/>
            </a:solidFill>
            <a:prstDash val="solid"/>
            <a:round/>
            <a:headEnd type="none" w="med" len="med"/>
            <a:tailEnd type="none" w="med" len="med"/>
          </a:ln>
        </p:spPr>
      </p:cxnSp>
      <p:sp>
        <p:nvSpPr>
          <p:cNvPr id="319" name="流程图: 接点 318">
            <a:extLst>
              <a:ext uri="{FF2B5EF4-FFF2-40B4-BE49-F238E27FC236}">
                <a16:creationId xmlns:a16="http://schemas.microsoft.com/office/drawing/2014/main" id="{80C96593-4208-48C8-B6B9-15B61AFAB1B2}"/>
              </a:ext>
            </a:extLst>
          </p:cNvPr>
          <p:cNvSpPr/>
          <p:nvPr/>
        </p:nvSpPr>
        <p:spPr bwMode="auto">
          <a:xfrm>
            <a:off x="477983" y="1863123"/>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320" name="流程图: 接点 319">
            <a:extLst>
              <a:ext uri="{FF2B5EF4-FFF2-40B4-BE49-F238E27FC236}">
                <a16:creationId xmlns:a16="http://schemas.microsoft.com/office/drawing/2014/main" id="{3A5A3105-0BF4-4955-A0E8-EE235E2CAE9B}"/>
              </a:ext>
            </a:extLst>
          </p:cNvPr>
          <p:cNvSpPr/>
          <p:nvPr/>
        </p:nvSpPr>
        <p:spPr bwMode="auto">
          <a:xfrm>
            <a:off x="1312843" y="1863123"/>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321" name="流程图: 接点 320">
            <a:extLst>
              <a:ext uri="{FF2B5EF4-FFF2-40B4-BE49-F238E27FC236}">
                <a16:creationId xmlns:a16="http://schemas.microsoft.com/office/drawing/2014/main" id="{8FAB2177-9CF8-4B17-86C0-8D9E57B54E10}"/>
              </a:ext>
            </a:extLst>
          </p:cNvPr>
          <p:cNvSpPr/>
          <p:nvPr/>
        </p:nvSpPr>
        <p:spPr bwMode="auto">
          <a:xfrm>
            <a:off x="1936212" y="1864288"/>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322" name="流程图: 接点 321">
            <a:extLst>
              <a:ext uri="{FF2B5EF4-FFF2-40B4-BE49-F238E27FC236}">
                <a16:creationId xmlns:a16="http://schemas.microsoft.com/office/drawing/2014/main" id="{FB21B315-2F9F-4589-B6C1-B2727851D285}"/>
              </a:ext>
            </a:extLst>
          </p:cNvPr>
          <p:cNvSpPr/>
          <p:nvPr/>
        </p:nvSpPr>
        <p:spPr bwMode="auto">
          <a:xfrm>
            <a:off x="1312843" y="1681217"/>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323" name="文本框 322">
            <a:extLst>
              <a:ext uri="{FF2B5EF4-FFF2-40B4-BE49-F238E27FC236}">
                <a16:creationId xmlns:a16="http://schemas.microsoft.com/office/drawing/2014/main" id="{36785191-B159-48E0-BC5D-E029721C3A2A}"/>
              </a:ext>
            </a:extLst>
          </p:cNvPr>
          <p:cNvSpPr txBox="1"/>
          <p:nvPr/>
        </p:nvSpPr>
        <p:spPr>
          <a:xfrm>
            <a:off x="1294790" y="1671101"/>
            <a:ext cx="900546" cy="153888"/>
          </a:xfrm>
          <a:prstGeom prst="rect">
            <a:avLst/>
          </a:prstGeom>
          <a:noFill/>
        </p:spPr>
        <p:txBody>
          <a:bodyPr wrap="square" rtlCol="0">
            <a:spAutoFit/>
          </a:bodyPr>
          <a:lstStyle/>
          <a:p>
            <a:r>
              <a:rPr lang="en-US" altLang="zh-CN" sz="400" dirty="0"/>
              <a:t>receiveBIT(PLA.sin, PLA.cos)</a:t>
            </a:r>
            <a:endParaRPr lang="zh-CN" altLang="en-US" sz="400" dirty="0"/>
          </a:p>
        </p:txBody>
      </p:sp>
      <p:cxnSp>
        <p:nvCxnSpPr>
          <p:cNvPr id="8" name="连接符: 肘形 7">
            <a:extLst>
              <a:ext uri="{FF2B5EF4-FFF2-40B4-BE49-F238E27FC236}">
                <a16:creationId xmlns:a16="http://schemas.microsoft.com/office/drawing/2014/main" id="{8C9D2EA5-3D3C-4A64-AF22-292B50759D59}"/>
              </a:ext>
            </a:extLst>
          </p:cNvPr>
          <p:cNvCxnSpPr>
            <a:cxnSpLocks/>
            <a:stCxn id="314" idx="4"/>
          </p:cNvCxnSpPr>
          <p:nvPr/>
        </p:nvCxnSpPr>
        <p:spPr bwMode="auto">
          <a:xfrm rot="16200000" flipH="1">
            <a:off x="847990" y="1918633"/>
            <a:ext cx="68110" cy="782454"/>
          </a:xfrm>
          <a:prstGeom prst="bentConnector2">
            <a:avLst/>
          </a:prstGeom>
          <a:solidFill>
            <a:schemeClr val="accent1"/>
          </a:solidFill>
          <a:ln w="9525" cap="flat" cmpd="sng" algn="ctr">
            <a:solidFill>
              <a:schemeClr val="tx1"/>
            </a:solidFill>
            <a:prstDash val="solid"/>
            <a:round/>
            <a:headEnd type="none" w="med" len="med"/>
            <a:tailEnd type="none" w="med" len="med"/>
          </a:ln>
        </p:spPr>
      </p:cxnSp>
      <p:sp>
        <p:nvSpPr>
          <p:cNvPr id="314" name="流程图: 接点 313">
            <a:extLst>
              <a:ext uri="{FF2B5EF4-FFF2-40B4-BE49-F238E27FC236}">
                <a16:creationId xmlns:a16="http://schemas.microsoft.com/office/drawing/2014/main" id="{89B3A114-4513-43D2-9537-048E930130DA}"/>
              </a:ext>
            </a:extLst>
          </p:cNvPr>
          <p:cNvSpPr/>
          <p:nvPr/>
        </p:nvSpPr>
        <p:spPr bwMode="auto">
          <a:xfrm>
            <a:off x="466398" y="2230086"/>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dirty="0">
              <a:ln>
                <a:noFill/>
              </a:ln>
              <a:solidFill>
                <a:schemeClr val="tx1"/>
              </a:solidFill>
              <a:effectLst/>
              <a:latin typeface="Arial" panose="020B0604020202020204" pitchFamily="34" charset="0"/>
            </a:endParaRPr>
          </a:p>
        </p:txBody>
      </p:sp>
      <p:cxnSp>
        <p:nvCxnSpPr>
          <p:cNvPr id="10" name="肘形连接符 9"/>
          <p:cNvCxnSpPr>
            <a:cxnSpLocks/>
            <a:stCxn id="308" idx="4"/>
          </p:cNvCxnSpPr>
          <p:nvPr/>
        </p:nvCxnSpPr>
        <p:spPr bwMode="auto">
          <a:xfrm rot="5400000">
            <a:off x="1586537" y="1975300"/>
            <a:ext cx="55350" cy="681884"/>
          </a:xfrm>
          <a:prstGeom prst="bentConnector2">
            <a:avLst/>
          </a:prstGeom>
          <a:solidFill>
            <a:schemeClr val="accent1"/>
          </a:solidFill>
          <a:ln w="9525" cap="flat" cmpd="sng" algn="ctr">
            <a:solidFill>
              <a:schemeClr val="tx1"/>
            </a:solidFill>
            <a:prstDash val="solid"/>
            <a:round/>
            <a:headEnd type="none" w="med" len="med"/>
            <a:tailEnd type="none" w="med" len="med"/>
          </a:ln>
        </p:spPr>
      </p:cxnSp>
      <p:sp>
        <p:nvSpPr>
          <p:cNvPr id="308" name="流程图: 接点 307">
            <a:extLst>
              <a:ext uri="{FF2B5EF4-FFF2-40B4-BE49-F238E27FC236}">
                <a16:creationId xmlns:a16="http://schemas.microsoft.com/office/drawing/2014/main" id="{3440460A-20F0-4ACE-8B58-59A0F056A746}"/>
              </a:ext>
            </a:extLst>
          </p:cNvPr>
          <p:cNvSpPr/>
          <p:nvPr/>
        </p:nvSpPr>
        <p:spPr bwMode="auto">
          <a:xfrm>
            <a:off x="1930734" y="2242848"/>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296" name="流程图: 接点 295">
            <a:extLst>
              <a:ext uri="{FF2B5EF4-FFF2-40B4-BE49-F238E27FC236}">
                <a16:creationId xmlns:a16="http://schemas.microsoft.com/office/drawing/2014/main" id="{6F035BE7-3248-4151-919C-56155A398DD9}"/>
              </a:ext>
            </a:extLst>
          </p:cNvPr>
          <p:cNvSpPr/>
          <p:nvPr/>
        </p:nvSpPr>
        <p:spPr bwMode="auto">
          <a:xfrm>
            <a:off x="1128098" y="2796666"/>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297" name="流程图: 接点 296">
            <a:extLst>
              <a:ext uri="{FF2B5EF4-FFF2-40B4-BE49-F238E27FC236}">
                <a16:creationId xmlns:a16="http://schemas.microsoft.com/office/drawing/2014/main" id="{C7450343-B83D-4613-A25A-C8BACEC2F596}"/>
              </a:ext>
            </a:extLst>
          </p:cNvPr>
          <p:cNvSpPr/>
          <p:nvPr/>
        </p:nvSpPr>
        <p:spPr bwMode="auto">
          <a:xfrm>
            <a:off x="1128292" y="2931353"/>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387208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BIT Diagnosis —— Diagnosis P2</a:t>
            </a:r>
            <a:endParaRPr lang="zh-CN" altLang="en-US" dirty="0">
              <a:latin typeface="Times New Roman" panose="02020603050405020304" pitchFamily="18" charset="0"/>
              <a:cs typeface="Times New Roman" panose="02020603050405020304" pitchFamily="18" charset="0"/>
            </a:endParaRPr>
          </a:p>
        </p:txBody>
      </p:sp>
      <p:sp>
        <p:nvSpPr>
          <p:cNvPr id="125" name="椭圆 124">
            <a:extLst>
              <a:ext uri="{FF2B5EF4-FFF2-40B4-BE49-F238E27FC236}">
                <a16:creationId xmlns:a16="http://schemas.microsoft.com/office/drawing/2014/main" id="{F31C5451-81B3-4627-92C8-3110D8BE1E98}"/>
              </a:ext>
            </a:extLst>
          </p:cNvPr>
          <p:cNvSpPr/>
          <p:nvPr/>
        </p:nvSpPr>
        <p:spPr bwMode="auto">
          <a:xfrm>
            <a:off x="3770171" y="3900849"/>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r>
              <a:rPr lang="zh-CN" altLang="en-US" sz="1400" dirty="0"/>
              <a:t>⑦</a:t>
            </a:r>
          </a:p>
        </p:txBody>
      </p:sp>
      <p:sp>
        <p:nvSpPr>
          <p:cNvPr id="126" name="椭圆 125">
            <a:extLst>
              <a:ext uri="{FF2B5EF4-FFF2-40B4-BE49-F238E27FC236}">
                <a16:creationId xmlns:a16="http://schemas.microsoft.com/office/drawing/2014/main" id="{DA1072AA-ECEB-481F-A21F-927A412F2EFC}"/>
              </a:ext>
            </a:extLst>
          </p:cNvPr>
          <p:cNvSpPr/>
          <p:nvPr/>
        </p:nvSpPr>
        <p:spPr bwMode="auto">
          <a:xfrm>
            <a:off x="2157276" y="3743948"/>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r>
              <a:rPr lang="zh-CN" altLang="en-US" sz="1400" dirty="0"/>
              <a:t>⑥</a:t>
            </a:r>
          </a:p>
        </p:txBody>
      </p:sp>
      <p:sp>
        <p:nvSpPr>
          <p:cNvPr id="127" name="椭圆 126">
            <a:extLst>
              <a:ext uri="{FF2B5EF4-FFF2-40B4-BE49-F238E27FC236}">
                <a16:creationId xmlns:a16="http://schemas.microsoft.com/office/drawing/2014/main" id="{8927D7A8-5197-4CB3-B665-85264C53D378}"/>
              </a:ext>
            </a:extLst>
          </p:cNvPr>
          <p:cNvSpPr/>
          <p:nvPr/>
        </p:nvSpPr>
        <p:spPr bwMode="auto">
          <a:xfrm>
            <a:off x="3028589" y="5428796"/>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r>
              <a:rPr lang="zh-CN" altLang="en-US" sz="1400" dirty="0"/>
              <a:t>⑤</a:t>
            </a:r>
          </a:p>
          <a:p>
            <a:pPr marL="0" marR="0" indent="0" algn="l" defTabSz="914400" rtl="0" eaLnBrk="1" fontAlgn="base" latinLnBrk="0" hangingPunct="1">
              <a:lnSpc>
                <a:spcPct val="100000"/>
              </a:lnSpc>
              <a:spcBef>
                <a:spcPct val="0"/>
              </a:spcBef>
              <a:spcAft>
                <a:spcPct val="0"/>
              </a:spcAft>
              <a:buClrTx/>
              <a:buSzTx/>
              <a:buFontTx/>
              <a:buNone/>
            </a:pPr>
            <a:endParaRPr kumimoji="0" lang="zh-CN" altLang="en-US" sz="1400" b="1" i="0" u="none" strike="noStrike" cap="none" normalizeH="0" baseline="0" dirty="0">
              <a:ln>
                <a:noFill/>
              </a:ln>
              <a:solidFill>
                <a:schemeClr val="tx1"/>
              </a:solidFill>
              <a:effectLst/>
              <a:latin typeface="Arial" panose="020B0604020202020204" pitchFamily="34" charset="0"/>
            </a:endParaRPr>
          </a:p>
        </p:txBody>
      </p:sp>
      <p:sp>
        <p:nvSpPr>
          <p:cNvPr id="128" name="椭圆 127">
            <a:extLst>
              <a:ext uri="{FF2B5EF4-FFF2-40B4-BE49-F238E27FC236}">
                <a16:creationId xmlns:a16="http://schemas.microsoft.com/office/drawing/2014/main" id="{7F473BE0-8930-498B-986B-11E168538B0F}"/>
              </a:ext>
            </a:extLst>
          </p:cNvPr>
          <p:cNvSpPr/>
          <p:nvPr/>
        </p:nvSpPr>
        <p:spPr bwMode="auto">
          <a:xfrm>
            <a:off x="2520373" y="5434018"/>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r>
              <a:rPr lang="zh-CN" altLang="en-US" sz="1400" dirty="0"/>
              <a:t>④</a:t>
            </a:r>
          </a:p>
        </p:txBody>
      </p:sp>
      <p:sp>
        <p:nvSpPr>
          <p:cNvPr id="129" name="椭圆 128">
            <a:extLst>
              <a:ext uri="{FF2B5EF4-FFF2-40B4-BE49-F238E27FC236}">
                <a16:creationId xmlns:a16="http://schemas.microsoft.com/office/drawing/2014/main" id="{4453F564-588E-4431-A878-3A2E711CF122}"/>
              </a:ext>
            </a:extLst>
          </p:cNvPr>
          <p:cNvSpPr/>
          <p:nvPr/>
        </p:nvSpPr>
        <p:spPr bwMode="auto">
          <a:xfrm>
            <a:off x="3139882" y="3799112"/>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a:ln>
                  <a:noFill/>
                </a:ln>
                <a:solidFill>
                  <a:schemeClr val="tx1"/>
                </a:solidFill>
                <a:effectLst/>
                <a:latin typeface="Arial" panose="020B0604020202020204" pitchFamily="34" charset="0"/>
              </a:rPr>
              <a:t>③</a:t>
            </a:r>
          </a:p>
        </p:txBody>
      </p:sp>
      <p:sp>
        <p:nvSpPr>
          <p:cNvPr id="130" name="椭圆 129">
            <a:extLst>
              <a:ext uri="{FF2B5EF4-FFF2-40B4-BE49-F238E27FC236}">
                <a16:creationId xmlns:a16="http://schemas.microsoft.com/office/drawing/2014/main" id="{8AC5F88B-221A-4F21-AC0A-4203B1787FA7}"/>
              </a:ext>
            </a:extLst>
          </p:cNvPr>
          <p:cNvSpPr/>
          <p:nvPr/>
        </p:nvSpPr>
        <p:spPr bwMode="auto">
          <a:xfrm>
            <a:off x="3334377" y="4454782"/>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r>
              <a:rPr lang="zh-CN" altLang="en-US" sz="1400" dirty="0"/>
              <a:t>②</a:t>
            </a:r>
            <a:endParaRPr kumimoji="0" lang="zh-CN" altLang="en-US" sz="1400" b="1" i="0" u="none" strike="noStrike" cap="none" normalizeH="0" baseline="0" dirty="0">
              <a:ln>
                <a:noFill/>
              </a:ln>
              <a:solidFill>
                <a:schemeClr val="tx1"/>
              </a:solidFill>
              <a:effectLst/>
              <a:latin typeface="Arial" panose="020B0604020202020204" pitchFamily="34" charset="0"/>
            </a:endParaRPr>
          </a:p>
        </p:txBody>
      </p:sp>
      <p:sp>
        <p:nvSpPr>
          <p:cNvPr id="131" name="椭圆 130">
            <a:extLst>
              <a:ext uri="{FF2B5EF4-FFF2-40B4-BE49-F238E27FC236}">
                <a16:creationId xmlns:a16="http://schemas.microsoft.com/office/drawing/2014/main" id="{BF663B54-9897-4180-A1ED-227E2EC85DAB}"/>
              </a:ext>
            </a:extLst>
          </p:cNvPr>
          <p:cNvSpPr/>
          <p:nvPr/>
        </p:nvSpPr>
        <p:spPr bwMode="auto">
          <a:xfrm>
            <a:off x="2185203" y="4449868"/>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a:ln>
                  <a:noFill/>
                </a:ln>
                <a:solidFill>
                  <a:schemeClr val="tx1"/>
                </a:solidFill>
                <a:effectLst/>
                <a:latin typeface="Arial" panose="020B0604020202020204" pitchFamily="34" charset="0"/>
              </a:rPr>
              <a:t>①</a:t>
            </a:r>
          </a:p>
        </p:txBody>
      </p:sp>
      <p:sp>
        <p:nvSpPr>
          <p:cNvPr id="132" name="椭圆 131">
            <a:extLst>
              <a:ext uri="{FF2B5EF4-FFF2-40B4-BE49-F238E27FC236}">
                <a16:creationId xmlns:a16="http://schemas.microsoft.com/office/drawing/2014/main" id="{598CC864-BFF5-4717-A5AD-3997B49E9154}"/>
              </a:ext>
            </a:extLst>
          </p:cNvPr>
          <p:cNvSpPr/>
          <p:nvPr/>
        </p:nvSpPr>
        <p:spPr bwMode="auto">
          <a:xfrm>
            <a:off x="2648886" y="1434437"/>
            <a:ext cx="704256" cy="681116"/>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700" dirty="0"/>
              <a:t>START</a:t>
            </a:r>
            <a:endParaRPr kumimoji="0" lang="zh-CN" altLang="en-US" sz="700" b="1" i="0" u="none" strike="noStrike" cap="none" normalizeH="0" baseline="0" dirty="0">
              <a:ln>
                <a:noFill/>
              </a:ln>
              <a:solidFill>
                <a:schemeClr val="tx1"/>
              </a:solidFill>
              <a:effectLst/>
              <a:latin typeface="Arial" panose="020B0604020202020204" pitchFamily="34" charset="0"/>
            </a:endParaRPr>
          </a:p>
        </p:txBody>
      </p:sp>
      <p:cxnSp>
        <p:nvCxnSpPr>
          <p:cNvPr id="133" name="直接箭头连接符 132">
            <a:extLst>
              <a:ext uri="{FF2B5EF4-FFF2-40B4-BE49-F238E27FC236}">
                <a16:creationId xmlns:a16="http://schemas.microsoft.com/office/drawing/2014/main" id="{23AD0EB5-BCF0-429B-A3F1-E5A92490E5DD}"/>
              </a:ext>
            </a:extLst>
          </p:cNvPr>
          <p:cNvCxnSpPr>
            <a:cxnSpLocks/>
            <a:endCxn id="132" idx="1"/>
          </p:cNvCxnSpPr>
          <p:nvPr/>
        </p:nvCxnSpPr>
        <p:spPr bwMode="auto">
          <a:xfrm>
            <a:off x="2520373" y="1307499"/>
            <a:ext cx="231649" cy="226685"/>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134" name="直接连接符 133">
            <a:extLst>
              <a:ext uri="{FF2B5EF4-FFF2-40B4-BE49-F238E27FC236}">
                <a16:creationId xmlns:a16="http://schemas.microsoft.com/office/drawing/2014/main" id="{D8FCFECB-7968-44BB-9470-E89DD0A7CABF}"/>
              </a:ext>
            </a:extLst>
          </p:cNvPr>
          <p:cNvCxnSpPr>
            <a:cxnSpLocks/>
          </p:cNvCxnSpPr>
          <p:nvPr/>
        </p:nvCxnSpPr>
        <p:spPr bwMode="auto">
          <a:xfrm flipH="1">
            <a:off x="2465323" y="1254718"/>
            <a:ext cx="110100" cy="138851"/>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135" name="椭圆 134">
            <a:extLst>
              <a:ext uri="{FF2B5EF4-FFF2-40B4-BE49-F238E27FC236}">
                <a16:creationId xmlns:a16="http://schemas.microsoft.com/office/drawing/2014/main" id="{60AA7A80-FF0C-4F9F-931C-458AA6F3CF1B}"/>
              </a:ext>
            </a:extLst>
          </p:cNvPr>
          <p:cNvSpPr/>
          <p:nvPr/>
        </p:nvSpPr>
        <p:spPr bwMode="auto">
          <a:xfrm>
            <a:off x="2645469" y="4114718"/>
            <a:ext cx="704256" cy="666173"/>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900" b="1" i="0" u="none" strike="noStrike" cap="none" normalizeH="0" baseline="0" dirty="0">
                <a:ln>
                  <a:noFill/>
                </a:ln>
                <a:solidFill>
                  <a:schemeClr val="tx1"/>
                </a:solidFill>
                <a:effectLst/>
                <a:latin typeface="Arial" panose="020B0604020202020204" pitchFamily="34" charset="0"/>
              </a:rPr>
              <a:t>EXEC</a:t>
            </a:r>
            <a:endParaRPr kumimoji="0" lang="zh-CN" altLang="en-US" sz="1000" b="1" i="0" u="none" strike="noStrike" cap="none" normalizeH="0" baseline="0" dirty="0">
              <a:ln>
                <a:noFill/>
              </a:ln>
              <a:solidFill>
                <a:schemeClr val="tx1"/>
              </a:solidFill>
              <a:effectLst/>
              <a:latin typeface="Arial" panose="020B0604020202020204" pitchFamily="34" charset="0"/>
            </a:endParaRPr>
          </a:p>
        </p:txBody>
      </p:sp>
      <p:sp>
        <p:nvSpPr>
          <p:cNvPr id="137" name="椭圆 136">
            <a:extLst>
              <a:ext uri="{FF2B5EF4-FFF2-40B4-BE49-F238E27FC236}">
                <a16:creationId xmlns:a16="http://schemas.microsoft.com/office/drawing/2014/main" id="{B10B940A-3393-4BE3-94CE-8AD934F569CC}"/>
              </a:ext>
            </a:extLst>
          </p:cNvPr>
          <p:cNvSpPr/>
          <p:nvPr/>
        </p:nvSpPr>
        <p:spPr bwMode="auto">
          <a:xfrm>
            <a:off x="3456417" y="4998906"/>
            <a:ext cx="627508" cy="578650"/>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1100" dirty="0"/>
              <a:t>S2</a:t>
            </a:r>
            <a:endParaRPr kumimoji="0" lang="zh-CN" altLang="en-US" sz="1200" b="1" i="0" u="none" strike="noStrike" cap="none" normalizeH="0" baseline="0" dirty="0">
              <a:ln>
                <a:noFill/>
              </a:ln>
              <a:solidFill>
                <a:schemeClr val="tx1"/>
              </a:solidFill>
              <a:effectLst/>
              <a:latin typeface="Arial" panose="020B0604020202020204" pitchFamily="34" charset="0"/>
            </a:endParaRPr>
          </a:p>
        </p:txBody>
      </p:sp>
      <p:sp>
        <p:nvSpPr>
          <p:cNvPr id="138" name="椭圆 137">
            <a:extLst>
              <a:ext uri="{FF2B5EF4-FFF2-40B4-BE49-F238E27FC236}">
                <a16:creationId xmlns:a16="http://schemas.microsoft.com/office/drawing/2014/main" id="{6E958846-82B5-43C4-9C6C-23D8378D5D0F}"/>
              </a:ext>
            </a:extLst>
          </p:cNvPr>
          <p:cNvSpPr/>
          <p:nvPr/>
        </p:nvSpPr>
        <p:spPr bwMode="auto">
          <a:xfrm>
            <a:off x="2049147" y="4975253"/>
            <a:ext cx="666228" cy="600869"/>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1200" dirty="0"/>
              <a:t>S1</a:t>
            </a:r>
            <a:endParaRPr kumimoji="0" lang="zh-CN" altLang="en-US" sz="1400" b="1" i="0" u="none" strike="noStrike" cap="none" normalizeH="0" baseline="0" dirty="0">
              <a:ln>
                <a:noFill/>
              </a:ln>
              <a:solidFill>
                <a:schemeClr val="tx1"/>
              </a:solidFill>
              <a:effectLst/>
              <a:latin typeface="Arial" panose="020B0604020202020204" pitchFamily="34" charset="0"/>
            </a:endParaRPr>
          </a:p>
        </p:txBody>
      </p:sp>
      <p:cxnSp>
        <p:nvCxnSpPr>
          <p:cNvPr id="139" name="直接箭头连接符 138">
            <a:extLst>
              <a:ext uri="{FF2B5EF4-FFF2-40B4-BE49-F238E27FC236}">
                <a16:creationId xmlns:a16="http://schemas.microsoft.com/office/drawing/2014/main" id="{2D079693-C2F3-4AC1-90B7-4FBB155973E1}"/>
              </a:ext>
            </a:extLst>
          </p:cNvPr>
          <p:cNvCxnSpPr>
            <a:cxnSpLocks/>
          </p:cNvCxnSpPr>
          <p:nvPr/>
        </p:nvCxnSpPr>
        <p:spPr bwMode="auto">
          <a:xfrm flipH="1">
            <a:off x="2463577" y="4604483"/>
            <a:ext cx="225618" cy="385518"/>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140" name="直接箭头连接符 139">
            <a:extLst>
              <a:ext uri="{FF2B5EF4-FFF2-40B4-BE49-F238E27FC236}">
                <a16:creationId xmlns:a16="http://schemas.microsoft.com/office/drawing/2014/main" id="{315318DF-715F-44AF-B7C4-B71B58DC170D}"/>
              </a:ext>
            </a:extLst>
          </p:cNvPr>
          <p:cNvCxnSpPr>
            <a:cxnSpLocks/>
          </p:cNvCxnSpPr>
          <p:nvPr/>
        </p:nvCxnSpPr>
        <p:spPr bwMode="auto">
          <a:xfrm>
            <a:off x="3312847" y="4604483"/>
            <a:ext cx="322633" cy="441663"/>
          </a:xfrm>
          <a:prstGeom prst="straightConnector1">
            <a:avLst/>
          </a:prstGeom>
          <a:solidFill>
            <a:schemeClr val="accent1"/>
          </a:solidFill>
          <a:ln w="28575" cap="flat" cmpd="sng" algn="ctr">
            <a:solidFill>
              <a:schemeClr val="tx1"/>
            </a:solidFill>
            <a:prstDash val="solid"/>
            <a:round/>
            <a:headEnd type="none" w="med" len="med"/>
            <a:tailEnd type="triangle"/>
          </a:ln>
        </p:spPr>
      </p:cxnSp>
      <p:sp>
        <p:nvSpPr>
          <p:cNvPr id="141" name="椭圆 140">
            <a:extLst>
              <a:ext uri="{FF2B5EF4-FFF2-40B4-BE49-F238E27FC236}">
                <a16:creationId xmlns:a16="http://schemas.microsoft.com/office/drawing/2014/main" id="{78C33940-1D13-42D3-97A6-11731D871882}"/>
              </a:ext>
            </a:extLst>
          </p:cNvPr>
          <p:cNvSpPr/>
          <p:nvPr/>
        </p:nvSpPr>
        <p:spPr bwMode="auto">
          <a:xfrm>
            <a:off x="2643298" y="2916058"/>
            <a:ext cx="704256" cy="681116"/>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900" b="1" i="0" u="none" strike="noStrike" cap="none" normalizeH="0" baseline="0" dirty="0">
                <a:ln>
                  <a:noFill/>
                </a:ln>
                <a:solidFill>
                  <a:schemeClr val="tx1"/>
                </a:solidFill>
                <a:effectLst/>
                <a:latin typeface="Arial" panose="020B0604020202020204" pitchFamily="34" charset="0"/>
              </a:rPr>
              <a:t>WAIT</a:t>
            </a:r>
            <a:endParaRPr kumimoji="0" lang="zh-CN" altLang="en-US" sz="900" b="1" i="0" u="none" strike="noStrike" cap="none" normalizeH="0" baseline="0" dirty="0">
              <a:ln>
                <a:noFill/>
              </a:ln>
              <a:solidFill>
                <a:schemeClr val="tx1"/>
              </a:solidFill>
              <a:effectLst/>
              <a:latin typeface="Arial" panose="020B0604020202020204" pitchFamily="34" charset="0"/>
            </a:endParaRPr>
          </a:p>
        </p:txBody>
      </p:sp>
      <p:cxnSp>
        <p:nvCxnSpPr>
          <p:cNvPr id="142" name="直接箭头连接符 141">
            <a:extLst>
              <a:ext uri="{FF2B5EF4-FFF2-40B4-BE49-F238E27FC236}">
                <a16:creationId xmlns:a16="http://schemas.microsoft.com/office/drawing/2014/main" id="{0F92B41B-ADF3-46FA-B2ED-325D1E3DF6B7}"/>
              </a:ext>
            </a:extLst>
          </p:cNvPr>
          <p:cNvCxnSpPr>
            <a:cxnSpLocks/>
            <a:stCxn id="132" idx="4"/>
            <a:endCxn id="141" idx="0"/>
          </p:cNvCxnSpPr>
          <p:nvPr/>
        </p:nvCxnSpPr>
        <p:spPr bwMode="auto">
          <a:xfrm flipH="1">
            <a:off x="2995426" y="2115553"/>
            <a:ext cx="5588" cy="800505"/>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143" name="直接箭头连接符 142">
            <a:extLst>
              <a:ext uri="{FF2B5EF4-FFF2-40B4-BE49-F238E27FC236}">
                <a16:creationId xmlns:a16="http://schemas.microsoft.com/office/drawing/2014/main" id="{D802D556-96DB-483F-9706-00BA25BE3E38}"/>
              </a:ext>
            </a:extLst>
          </p:cNvPr>
          <p:cNvCxnSpPr>
            <a:cxnSpLocks/>
            <a:stCxn id="141" idx="4"/>
            <a:endCxn id="135" idx="0"/>
          </p:cNvCxnSpPr>
          <p:nvPr/>
        </p:nvCxnSpPr>
        <p:spPr bwMode="auto">
          <a:xfrm>
            <a:off x="2995426" y="3597174"/>
            <a:ext cx="2171" cy="517544"/>
          </a:xfrm>
          <a:prstGeom prst="straightConnector1">
            <a:avLst/>
          </a:prstGeom>
          <a:solidFill>
            <a:schemeClr val="accent1"/>
          </a:solidFill>
          <a:ln w="28575" cap="flat" cmpd="sng" algn="ctr">
            <a:solidFill>
              <a:schemeClr val="tx1"/>
            </a:solidFill>
            <a:prstDash val="solid"/>
            <a:round/>
            <a:headEnd type="none" w="med" len="med"/>
            <a:tailEnd type="triangle"/>
          </a:ln>
        </p:spPr>
      </p:cxnSp>
      <p:sp>
        <p:nvSpPr>
          <p:cNvPr id="144" name="文本框 143">
            <a:extLst>
              <a:ext uri="{FF2B5EF4-FFF2-40B4-BE49-F238E27FC236}">
                <a16:creationId xmlns:a16="http://schemas.microsoft.com/office/drawing/2014/main" id="{1DC6CDDD-71B5-4392-8C7E-702595E3EB24}"/>
              </a:ext>
            </a:extLst>
          </p:cNvPr>
          <p:cNvSpPr txBox="1"/>
          <p:nvPr/>
        </p:nvSpPr>
        <p:spPr>
          <a:xfrm>
            <a:off x="3028936" y="3650713"/>
            <a:ext cx="1947297" cy="184666"/>
          </a:xfrm>
          <a:prstGeom prst="rect">
            <a:avLst/>
          </a:prstGeom>
          <a:noFill/>
        </p:spPr>
        <p:txBody>
          <a:bodyPr wrap="square" lIns="0" tIns="0" rIns="0" bIns="0" rtlCol="0">
            <a:spAutoFit/>
          </a:bodyPr>
          <a:lstStyle/>
          <a:p>
            <a:r>
              <a:rPr lang="en-US" altLang="zh-CN" sz="1200" b="0" i="1" dirty="0">
                <a:latin typeface="Cambria Math" panose="02040503050406030204" pitchFamily="18" charset="0"/>
              </a:rPr>
              <a:t>receiveBIT(PLA.sin, PLA.cos)</a:t>
            </a:r>
            <a:endParaRPr lang="zh-CN" altLang="en-US" sz="1200" b="0" i="1" dirty="0">
              <a:latin typeface="Cambria Math" panose="02040503050406030204" pitchFamily="18" charset="0"/>
            </a:endParaRPr>
          </a:p>
        </p:txBody>
      </p:sp>
      <p:sp>
        <p:nvSpPr>
          <p:cNvPr id="145" name="文本框 144">
            <a:extLst>
              <a:ext uri="{FF2B5EF4-FFF2-40B4-BE49-F238E27FC236}">
                <a16:creationId xmlns:a16="http://schemas.microsoft.com/office/drawing/2014/main" id="{09E76DB0-BDFA-4BA8-97FC-0BA04EB84D60}"/>
              </a:ext>
            </a:extLst>
          </p:cNvPr>
          <p:cNvSpPr txBox="1"/>
          <p:nvPr/>
        </p:nvSpPr>
        <p:spPr>
          <a:xfrm>
            <a:off x="3129586" y="2377468"/>
            <a:ext cx="770013" cy="184666"/>
          </a:xfrm>
          <a:prstGeom prst="rect">
            <a:avLst/>
          </a:prstGeom>
          <a:noFill/>
        </p:spPr>
        <p:txBody>
          <a:bodyPr wrap="square" lIns="0" tIns="0" rIns="0" bIns="0" rtlCol="0">
            <a:spAutoFit/>
          </a:bodyPr>
          <a:lstStyle/>
          <a:p>
            <a:r>
              <a:rPr lang="en-US" altLang="zh-CN" sz="1200" b="0" i="1" dirty="0">
                <a:latin typeface="Cambria Math" panose="02040503050406030204" pitchFamily="18" charset="0"/>
              </a:rPr>
              <a:t>p:=0; q:=0</a:t>
            </a:r>
            <a:endParaRPr lang="zh-CN" altLang="en-US" sz="1200" b="0" i="1" dirty="0">
              <a:latin typeface="Cambria Math" panose="02040503050406030204" pitchFamily="18" charset="0"/>
            </a:endParaRPr>
          </a:p>
        </p:txBody>
      </p:sp>
      <p:sp>
        <p:nvSpPr>
          <p:cNvPr id="146" name="椭圆 145">
            <a:extLst>
              <a:ext uri="{FF2B5EF4-FFF2-40B4-BE49-F238E27FC236}">
                <a16:creationId xmlns:a16="http://schemas.microsoft.com/office/drawing/2014/main" id="{2DCA8C16-94A9-4D0A-9D9A-A299A4556919}"/>
              </a:ext>
            </a:extLst>
          </p:cNvPr>
          <p:cNvSpPr/>
          <p:nvPr/>
        </p:nvSpPr>
        <p:spPr bwMode="auto">
          <a:xfrm>
            <a:off x="2689873" y="5910636"/>
            <a:ext cx="704256" cy="666173"/>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900" dirty="0"/>
              <a:t>END</a:t>
            </a:r>
            <a:endParaRPr kumimoji="0" lang="zh-CN" altLang="en-US" sz="1000" b="1" i="0" u="none" strike="noStrike" cap="none" normalizeH="0" baseline="0" dirty="0">
              <a:ln>
                <a:noFill/>
              </a:ln>
              <a:solidFill>
                <a:schemeClr val="tx1"/>
              </a:solidFill>
              <a:effectLst/>
              <a:latin typeface="Arial" panose="020B0604020202020204" pitchFamily="34" charset="0"/>
            </a:endParaRPr>
          </a:p>
        </p:txBody>
      </p:sp>
      <p:cxnSp>
        <p:nvCxnSpPr>
          <p:cNvPr id="147" name="直接箭头连接符 146">
            <a:extLst>
              <a:ext uri="{FF2B5EF4-FFF2-40B4-BE49-F238E27FC236}">
                <a16:creationId xmlns:a16="http://schemas.microsoft.com/office/drawing/2014/main" id="{DBEBF7ED-377B-410E-858A-79893D6DBA26}"/>
              </a:ext>
            </a:extLst>
          </p:cNvPr>
          <p:cNvCxnSpPr>
            <a:cxnSpLocks/>
            <a:endCxn id="146" idx="1"/>
          </p:cNvCxnSpPr>
          <p:nvPr/>
        </p:nvCxnSpPr>
        <p:spPr bwMode="auto">
          <a:xfrm>
            <a:off x="2542495" y="5546458"/>
            <a:ext cx="250514" cy="461737"/>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148" name="直接箭头连接符 147">
            <a:extLst>
              <a:ext uri="{FF2B5EF4-FFF2-40B4-BE49-F238E27FC236}">
                <a16:creationId xmlns:a16="http://schemas.microsoft.com/office/drawing/2014/main" id="{A3CA0798-5266-4DA7-A474-A7874A252E24}"/>
              </a:ext>
            </a:extLst>
          </p:cNvPr>
          <p:cNvCxnSpPr>
            <a:stCxn id="137" idx="3"/>
            <a:endCxn id="146" idx="7"/>
          </p:cNvCxnSpPr>
          <p:nvPr/>
        </p:nvCxnSpPr>
        <p:spPr bwMode="auto">
          <a:xfrm flipH="1">
            <a:off x="3290993" y="5492815"/>
            <a:ext cx="257320" cy="515380"/>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149" name="连接符: 肘形 31">
            <a:extLst>
              <a:ext uri="{FF2B5EF4-FFF2-40B4-BE49-F238E27FC236}">
                <a16:creationId xmlns:a16="http://schemas.microsoft.com/office/drawing/2014/main" id="{B6444C35-B38B-42BB-968D-E80AADA05AEC}"/>
              </a:ext>
            </a:extLst>
          </p:cNvPr>
          <p:cNvCxnSpPr>
            <a:stCxn id="146" idx="2"/>
            <a:endCxn id="141" idx="2"/>
          </p:cNvCxnSpPr>
          <p:nvPr/>
        </p:nvCxnSpPr>
        <p:spPr bwMode="auto">
          <a:xfrm rot="10800000">
            <a:off x="2643299" y="3256617"/>
            <a:ext cx="46575" cy="2987107"/>
          </a:xfrm>
          <a:prstGeom prst="curvedConnector3">
            <a:avLst>
              <a:gd name="adj1" fmla="val 1952455"/>
            </a:avLst>
          </a:prstGeom>
          <a:solidFill>
            <a:schemeClr val="accent1"/>
          </a:solidFill>
          <a:ln w="19050" cap="flat" cmpd="sng" algn="ctr">
            <a:solidFill>
              <a:schemeClr val="tx1"/>
            </a:solidFill>
            <a:prstDash val="solid"/>
            <a:round/>
            <a:headEnd type="none" w="med" len="med"/>
            <a:tailEnd type="triangle"/>
          </a:ln>
        </p:spPr>
      </p:cxnSp>
      <p:cxnSp>
        <p:nvCxnSpPr>
          <p:cNvPr id="150" name="连接符: 肘形 41">
            <a:extLst>
              <a:ext uri="{FF2B5EF4-FFF2-40B4-BE49-F238E27FC236}">
                <a16:creationId xmlns:a16="http://schemas.microsoft.com/office/drawing/2014/main" id="{8C9FC356-D52E-4D16-909B-6B80B35BE151}"/>
              </a:ext>
            </a:extLst>
          </p:cNvPr>
          <p:cNvCxnSpPr>
            <a:cxnSpLocks/>
            <a:stCxn id="138" idx="1"/>
            <a:endCxn id="141" idx="2"/>
          </p:cNvCxnSpPr>
          <p:nvPr/>
        </p:nvCxnSpPr>
        <p:spPr bwMode="auto">
          <a:xfrm rot="5400000" flipH="1" flipV="1">
            <a:off x="1491690" y="3911640"/>
            <a:ext cx="1806632" cy="496584"/>
          </a:xfrm>
          <a:prstGeom prst="curvedConnector2">
            <a:avLst/>
          </a:prstGeom>
          <a:solidFill>
            <a:schemeClr val="accent1"/>
          </a:solidFill>
          <a:ln w="19050" cap="flat" cmpd="sng" algn="ctr">
            <a:solidFill>
              <a:schemeClr val="tx1"/>
            </a:solidFill>
            <a:prstDash val="solid"/>
            <a:round/>
            <a:headEnd type="none" w="med" len="med"/>
            <a:tailEnd type="triangle"/>
          </a:ln>
        </p:spPr>
      </p:cxnSp>
      <p:cxnSp>
        <p:nvCxnSpPr>
          <p:cNvPr id="151" name="连接符: 肘形 189">
            <a:extLst>
              <a:ext uri="{FF2B5EF4-FFF2-40B4-BE49-F238E27FC236}">
                <a16:creationId xmlns:a16="http://schemas.microsoft.com/office/drawing/2014/main" id="{4B4C3B4A-2F67-489E-8A85-2B8D85161CB4}"/>
              </a:ext>
            </a:extLst>
          </p:cNvPr>
          <p:cNvCxnSpPr>
            <a:stCxn id="137" idx="7"/>
            <a:endCxn id="141" idx="6"/>
          </p:cNvCxnSpPr>
          <p:nvPr/>
        </p:nvCxnSpPr>
        <p:spPr bwMode="auto">
          <a:xfrm rot="16200000" flipV="1">
            <a:off x="2756277" y="3847894"/>
            <a:ext cx="1827031" cy="644475"/>
          </a:xfrm>
          <a:prstGeom prst="curvedConnector2">
            <a:avLst/>
          </a:prstGeom>
          <a:solidFill>
            <a:schemeClr val="accent1"/>
          </a:solidFill>
          <a:ln w="19050" cap="flat" cmpd="sng" algn="ctr">
            <a:solidFill>
              <a:schemeClr val="tx1"/>
            </a:solidFill>
            <a:prstDash val="solid"/>
            <a:round/>
            <a:headEnd type="none" w="med" len="med"/>
            <a:tailEnd type="triangle"/>
          </a:ln>
        </p:spPr>
      </p:cxnSp>
      <p:cxnSp>
        <p:nvCxnSpPr>
          <p:cNvPr id="153" name="连接符: 肘形 328">
            <a:extLst>
              <a:ext uri="{FF2B5EF4-FFF2-40B4-BE49-F238E27FC236}">
                <a16:creationId xmlns:a16="http://schemas.microsoft.com/office/drawing/2014/main" id="{9FB76083-858E-48FF-BF6C-E3CAC6064D53}"/>
              </a:ext>
            </a:extLst>
          </p:cNvPr>
          <p:cNvCxnSpPr>
            <a:stCxn id="135" idx="6"/>
            <a:endCxn id="141" idx="6"/>
          </p:cNvCxnSpPr>
          <p:nvPr/>
        </p:nvCxnSpPr>
        <p:spPr bwMode="auto">
          <a:xfrm flipH="1" flipV="1">
            <a:off x="3347554" y="3256616"/>
            <a:ext cx="2171" cy="1191189"/>
          </a:xfrm>
          <a:prstGeom prst="curvedConnector3">
            <a:avLst>
              <a:gd name="adj1" fmla="val -8491709"/>
            </a:avLst>
          </a:prstGeom>
          <a:solidFill>
            <a:schemeClr val="accent1"/>
          </a:solidFill>
          <a:ln w="19050" cap="flat" cmpd="sng" algn="ctr">
            <a:solidFill>
              <a:schemeClr val="tx1"/>
            </a:solidFill>
            <a:prstDash val="solid"/>
            <a:round/>
            <a:headEnd type="none" w="med" len="med"/>
            <a:tailEnd type="triangle"/>
          </a:ln>
        </p:spPr>
      </p:cxnSp>
      <p:graphicFrame>
        <p:nvGraphicFramePr>
          <p:cNvPr id="189" name="表格 188">
            <a:extLst>
              <a:ext uri="{FF2B5EF4-FFF2-40B4-BE49-F238E27FC236}">
                <a16:creationId xmlns:a16="http://schemas.microsoft.com/office/drawing/2014/main" id="{44153331-41CE-4017-96A1-40B1B5020E84}"/>
              </a:ext>
            </a:extLst>
          </p:cNvPr>
          <p:cNvGraphicFramePr>
            <a:graphicFrameLocks noGrp="1"/>
          </p:cNvGraphicFramePr>
          <p:nvPr>
            <p:extLst>
              <p:ext uri="{D42A27DB-BD31-4B8C-83A1-F6EECF244321}">
                <p14:modId xmlns:p14="http://schemas.microsoft.com/office/powerpoint/2010/main" val="119455226"/>
              </p:ext>
            </p:extLst>
          </p:nvPr>
        </p:nvGraphicFramePr>
        <p:xfrm>
          <a:off x="4525379" y="1607968"/>
          <a:ext cx="5736613" cy="1801810"/>
        </p:xfrm>
        <a:graphic>
          <a:graphicData uri="http://schemas.openxmlformats.org/drawingml/2006/table">
            <a:tbl>
              <a:tblPr firstRow="1" firstCol="1" bandRow="1">
                <a:tableStyleId>{5C22544A-7EE6-4342-B048-85BDC9FD1C3A}</a:tableStyleId>
              </a:tblPr>
              <a:tblGrid>
                <a:gridCol w="1424903">
                  <a:extLst>
                    <a:ext uri="{9D8B030D-6E8A-4147-A177-3AD203B41FA5}">
                      <a16:colId xmlns:a16="http://schemas.microsoft.com/office/drawing/2014/main" val="3777668777"/>
                    </a:ext>
                  </a:extLst>
                </a:gridCol>
                <a:gridCol w="2925903">
                  <a:extLst>
                    <a:ext uri="{9D8B030D-6E8A-4147-A177-3AD203B41FA5}">
                      <a16:colId xmlns:a16="http://schemas.microsoft.com/office/drawing/2014/main" val="2892160282"/>
                    </a:ext>
                  </a:extLst>
                </a:gridCol>
                <a:gridCol w="1385807">
                  <a:extLst>
                    <a:ext uri="{9D8B030D-6E8A-4147-A177-3AD203B41FA5}">
                      <a16:colId xmlns:a16="http://schemas.microsoft.com/office/drawing/2014/main" val="3861876575"/>
                    </a:ext>
                  </a:extLst>
                </a:gridCol>
              </a:tblGrid>
              <a:tr h="332865">
                <a:tc>
                  <a:txBody>
                    <a:bodyPr/>
                    <a:lstStyle/>
                    <a:p>
                      <a:pPr algn="ctr">
                        <a:spcAft>
                          <a:spcPts val="0"/>
                        </a:spcAft>
                      </a:pPr>
                      <a:r>
                        <a:rPr lang="en-US" sz="1200" kern="100" dirty="0">
                          <a:effectLst/>
                        </a:rPr>
                        <a:t>Variable</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Name</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Input/Output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401652">
                <a:tc>
                  <a:txBody>
                    <a:bodyPr/>
                    <a:lstStyle/>
                    <a:p>
                      <a:pPr algn="ctr">
                        <a:spcAft>
                          <a:spcPts val="0"/>
                        </a:spcAft>
                      </a:pPr>
                      <a:r>
                        <a:rPr lang="en-US" sz="1200" kern="100">
                          <a:effectLst/>
                        </a:rPr>
                        <a:t>PLA.sin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sin value of Throttle stick angle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Input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3181984"/>
                  </a:ext>
                </a:extLst>
              </a:tr>
              <a:tr h="401561">
                <a:tc>
                  <a:txBody>
                    <a:bodyPr/>
                    <a:lstStyle/>
                    <a:p>
                      <a:pPr algn="ctr">
                        <a:spcAft>
                          <a:spcPts val="0"/>
                        </a:spcAft>
                      </a:pPr>
                      <a:r>
                        <a:rPr lang="en-US" sz="1200" kern="100">
                          <a:effectLst/>
                        </a:rPr>
                        <a:t>PLA.cos</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cos value of Throttle stick angle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Input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08865873"/>
                  </a:ext>
                </a:extLst>
              </a:tr>
              <a:tr h="665732">
                <a:tc>
                  <a:txBody>
                    <a:bodyPr/>
                    <a:lstStyle/>
                    <a:p>
                      <a:pPr algn="ctr">
                        <a:spcAft>
                          <a:spcPts val="0"/>
                        </a:spcAft>
                      </a:pPr>
                      <a:r>
                        <a:rPr lang="en-US" sz="1200" kern="100" dirty="0">
                          <a:effectLst/>
                        </a:rPr>
                        <a:t>PLA.Singal_sin</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sin signal disconnection fault sign</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Output</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15608520"/>
                  </a:ext>
                </a:extLst>
              </a:tr>
            </a:tbl>
          </a:graphicData>
        </a:graphic>
      </p:graphicFrame>
      <p:graphicFrame>
        <p:nvGraphicFramePr>
          <p:cNvPr id="190" name="表格 189">
            <a:extLst>
              <a:ext uri="{FF2B5EF4-FFF2-40B4-BE49-F238E27FC236}">
                <a16:creationId xmlns:a16="http://schemas.microsoft.com/office/drawing/2014/main" id="{BE452226-9EED-4BB6-A34D-B714AB5CBB98}"/>
              </a:ext>
            </a:extLst>
          </p:cNvPr>
          <p:cNvGraphicFramePr>
            <a:graphicFrameLocks noGrp="1"/>
          </p:cNvGraphicFramePr>
          <p:nvPr>
            <p:extLst>
              <p:ext uri="{D42A27DB-BD31-4B8C-83A1-F6EECF244321}">
                <p14:modId xmlns:p14="http://schemas.microsoft.com/office/powerpoint/2010/main" val="965762832"/>
              </p:ext>
            </p:extLst>
          </p:nvPr>
        </p:nvGraphicFramePr>
        <p:xfrm>
          <a:off x="4522277" y="3886548"/>
          <a:ext cx="5756478" cy="2927200"/>
        </p:xfrm>
        <a:graphic>
          <a:graphicData uri="http://schemas.openxmlformats.org/drawingml/2006/table">
            <a:tbl>
              <a:tblPr firstRow="1" firstCol="1" bandRow="1">
                <a:tableStyleId>{5C22544A-7EE6-4342-B048-85BDC9FD1C3A}</a:tableStyleId>
              </a:tblPr>
              <a:tblGrid>
                <a:gridCol w="1430359">
                  <a:extLst>
                    <a:ext uri="{9D8B030D-6E8A-4147-A177-3AD203B41FA5}">
                      <a16:colId xmlns:a16="http://schemas.microsoft.com/office/drawing/2014/main" val="2663280712"/>
                    </a:ext>
                  </a:extLst>
                </a:gridCol>
                <a:gridCol w="2738778">
                  <a:extLst>
                    <a:ext uri="{9D8B030D-6E8A-4147-A177-3AD203B41FA5}">
                      <a16:colId xmlns:a16="http://schemas.microsoft.com/office/drawing/2014/main" val="4127807553"/>
                    </a:ext>
                  </a:extLst>
                </a:gridCol>
                <a:gridCol w="1587341">
                  <a:extLst>
                    <a:ext uri="{9D8B030D-6E8A-4147-A177-3AD203B41FA5}">
                      <a16:colId xmlns:a16="http://schemas.microsoft.com/office/drawing/2014/main" val="1405632163"/>
                    </a:ext>
                  </a:extLst>
                </a:gridCol>
              </a:tblGrid>
              <a:tr h="365900">
                <a:tc>
                  <a:txBody>
                    <a:bodyPr/>
                    <a:lstStyle/>
                    <a:p>
                      <a:pPr lvl="0" algn="ctr">
                        <a:spcAft>
                          <a:spcPts val="0"/>
                        </a:spcAft>
                      </a:pPr>
                      <a:r>
                        <a:rPr lang="en-US" sz="1200" kern="100" dirty="0">
                          <a:effectLst/>
                        </a:rPr>
                        <a:t>Transition</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en-US" sz="1200" kern="100">
                          <a:effectLst/>
                        </a:rPr>
                        <a:t>Guard</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en-US" sz="1200" kern="100">
                          <a:effectLst/>
                        </a:rPr>
                        <a:t>Action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758179213"/>
                  </a:ext>
                </a:extLst>
              </a:tr>
              <a:tr h="365900">
                <a:tc>
                  <a:txBody>
                    <a:bodyPr/>
                    <a:lstStyle/>
                    <a:p>
                      <a:pPr lvl="0" algn="ctr">
                        <a:spcAft>
                          <a:spcPts val="0"/>
                        </a:spcAft>
                      </a:pPr>
                      <a:r>
                        <a:rPr lang="en-US" sz="1200" kern="100" dirty="0">
                          <a:effectLst/>
                        </a:rPr>
                        <a:t>1</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en-US" sz="1200" i="1" kern="100" dirty="0">
                          <a:effectLst/>
                        </a:rPr>
                        <a:t>PLA.sin&gt;4000</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en-US" sz="1200" i="1" kern="100">
                          <a:effectLst/>
                        </a:rPr>
                        <a:t>p:=p+1; q:=0</a:t>
                      </a:r>
                      <a:endParaRPr lang="zh-CN" sz="1050" i="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476126414"/>
                  </a:ext>
                </a:extLst>
              </a:tr>
              <a:tr h="365900">
                <a:tc>
                  <a:txBody>
                    <a:bodyPr/>
                    <a:lstStyle/>
                    <a:p>
                      <a:pPr lvl="0" algn="ctr">
                        <a:spcAft>
                          <a:spcPts val="0"/>
                        </a:spcAft>
                      </a:pPr>
                      <a:r>
                        <a:rPr lang="en-US" sz="1200" kern="100">
                          <a:effectLst/>
                        </a:rPr>
                        <a:t>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en-US" sz="1200" i="1" kern="100" dirty="0">
                          <a:effectLst/>
                        </a:rPr>
                        <a:t>PLA.sin&gt;=500 </a:t>
                      </a:r>
                      <a:r>
                        <a:rPr lang="en-US" altLang="zh-CN" sz="1200" i="1" kern="100" dirty="0">
                          <a:effectLst/>
                        </a:rPr>
                        <a:t>∧ PLA.sin&lt;=4000</a:t>
                      </a:r>
                      <a:r>
                        <a:rPr lang="en-US" sz="1200" i="1" kern="100" dirty="0">
                          <a:effectLst/>
                        </a:rPr>
                        <a:t> </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en-US" sz="1200" i="1" kern="100">
                          <a:effectLst/>
                        </a:rPr>
                        <a:t>p:=0; q:=q+1</a:t>
                      </a:r>
                      <a:endParaRPr lang="zh-CN" sz="1050" i="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38097302"/>
                  </a:ext>
                </a:extLst>
              </a:tr>
              <a:tr h="365900">
                <a:tc>
                  <a:txBody>
                    <a:bodyPr/>
                    <a:lstStyle/>
                    <a:p>
                      <a:pPr lvl="0" algn="ctr">
                        <a:spcAft>
                          <a:spcPts val="0"/>
                        </a:spcAft>
                      </a:pPr>
                      <a:r>
                        <a:rPr lang="en-US" sz="1200" kern="100">
                          <a:effectLst/>
                        </a:rPr>
                        <a:t>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en-US" sz="1200" i="1" kern="100" dirty="0">
                          <a:effectLst/>
                        </a:rPr>
                        <a:t>PLA.sin&lt;500</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en-US" sz="1200" i="1" kern="100">
                          <a:effectLst/>
                        </a:rPr>
                        <a:t>p:=0; q:=0</a:t>
                      </a:r>
                      <a:endParaRPr lang="zh-CN" sz="1050" i="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428159364"/>
                  </a:ext>
                </a:extLst>
              </a:tr>
              <a:tr h="365900">
                <a:tc>
                  <a:txBody>
                    <a:bodyPr/>
                    <a:lstStyle/>
                    <a:p>
                      <a:pPr lvl="0" algn="ctr">
                        <a:spcAft>
                          <a:spcPts val="0"/>
                        </a:spcAft>
                      </a:pPr>
                      <a:r>
                        <a:rPr lang="en-US" sz="1200" kern="100">
                          <a:effectLst/>
                        </a:rPr>
                        <a:t>4</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en-US" sz="1200" i="1" kern="100" dirty="0">
                          <a:effectLst/>
                        </a:rPr>
                        <a:t>p&gt;=5</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en-US" sz="1200" i="1" kern="100" dirty="0">
                          <a:effectLst/>
                        </a:rPr>
                        <a:t>PLA.Signal_sin:=1</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499104138"/>
                  </a:ext>
                </a:extLst>
              </a:tr>
              <a:tr h="365900">
                <a:tc>
                  <a:txBody>
                    <a:bodyPr/>
                    <a:lstStyle/>
                    <a:p>
                      <a:pPr lvl="0" algn="ctr">
                        <a:spcAft>
                          <a:spcPts val="0"/>
                        </a:spcAft>
                      </a:pPr>
                      <a:r>
                        <a:rPr lang="en-US" sz="1200" kern="100">
                          <a:effectLst/>
                        </a:rPr>
                        <a:t>5</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en-US" sz="1200" i="1" kern="100" dirty="0">
                          <a:effectLst/>
                        </a:rPr>
                        <a:t>q&gt;=5</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en-US" sz="1200" i="1" kern="100" dirty="0">
                          <a:effectLst/>
                        </a:rPr>
                        <a:t>PLA.Signal_sin:=0</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73705980"/>
                  </a:ext>
                </a:extLst>
              </a:tr>
              <a:tr h="365900">
                <a:tc>
                  <a:txBody>
                    <a:bodyPr/>
                    <a:lstStyle/>
                    <a:p>
                      <a:pPr lvl="0" algn="ctr">
                        <a:spcAft>
                          <a:spcPts val="0"/>
                        </a:spcAft>
                      </a:pPr>
                      <a:r>
                        <a:rPr lang="en-US" sz="1200" kern="100">
                          <a:effectLst/>
                        </a:rPr>
                        <a:t>6</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en-US" sz="1200" i="1" kern="100" dirty="0">
                          <a:effectLst/>
                        </a:rPr>
                        <a:t>[p&lt;5]</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en-US" sz="1200" i="1" kern="100" dirty="0">
                          <a:effectLst/>
                        </a:rPr>
                        <a:t>null</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94503517"/>
                  </a:ext>
                </a:extLst>
              </a:tr>
              <a:tr h="365900">
                <a:tc>
                  <a:txBody>
                    <a:bodyPr/>
                    <a:lstStyle/>
                    <a:p>
                      <a:pPr lvl="0" algn="ctr">
                        <a:spcAft>
                          <a:spcPts val="0"/>
                        </a:spcAft>
                      </a:pPr>
                      <a:r>
                        <a:rPr lang="en-US" sz="1200" kern="100" dirty="0">
                          <a:effectLst/>
                        </a:rPr>
                        <a:t>7</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fr-FR" sz="1200" i="1" kern="100" dirty="0">
                          <a:effectLst/>
                        </a:rPr>
                        <a:t>[q&lt;5]</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en-US" sz="1200" i="1" kern="100" dirty="0">
                          <a:effectLst/>
                        </a:rPr>
                        <a:t>null</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82613133"/>
                  </a:ext>
                </a:extLst>
              </a:tr>
            </a:tbl>
          </a:graphicData>
        </a:graphic>
      </p:graphicFrame>
      <p:sp>
        <p:nvSpPr>
          <p:cNvPr id="69" name="文本框 68">
            <a:extLst>
              <a:ext uri="{FF2B5EF4-FFF2-40B4-BE49-F238E27FC236}">
                <a16:creationId xmlns:a16="http://schemas.microsoft.com/office/drawing/2014/main" id="{93835FDB-ACF7-4BC4-8C0A-8E035CF3BC0B}"/>
              </a:ext>
            </a:extLst>
          </p:cNvPr>
          <p:cNvSpPr txBox="1"/>
          <p:nvPr/>
        </p:nvSpPr>
        <p:spPr>
          <a:xfrm>
            <a:off x="245398" y="3726673"/>
            <a:ext cx="1947297" cy="184666"/>
          </a:xfrm>
          <a:prstGeom prst="rect">
            <a:avLst/>
          </a:prstGeom>
          <a:noFill/>
        </p:spPr>
        <p:txBody>
          <a:bodyPr wrap="square" lIns="0" tIns="0" rIns="0" bIns="0" rtlCol="0">
            <a:spAutoFit/>
          </a:bodyPr>
          <a:lstStyle/>
          <a:p>
            <a:r>
              <a:rPr lang="en-US" altLang="zh-CN" sz="1200" b="0" i="1" dirty="0">
                <a:latin typeface="Cambria Math" panose="02040503050406030204" pitchFamily="18" charset="0"/>
              </a:rPr>
              <a:t>sendBIT(PLA.Signal_sin)</a:t>
            </a:r>
            <a:endParaRPr lang="zh-CN" altLang="en-US" sz="1200" b="0" i="1" dirty="0">
              <a:latin typeface="Cambria Math" panose="02040503050406030204" pitchFamily="18" charset="0"/>
            </a:endParaRPr>
          </a:p>
        </p:txBody>
      </p:sp>
      <p:sp>
        <p:nvSpPr>
          <p:cNvPr id="100" name="矩形 99">
            <a:extLst>
              <a:ext uri="{FF2B5EF4-FFF2-40B4-BE49-F238E27FC236}">
                <a16:creationId xmlns:a16="http://schemas.microsoft.com/office/drawing/2014/main" id="{CAC5C06E-A55D-4C5A-94DE-8B43E7328ECC}"/>
              </a:ext>
            </a:extLst>
          </p:cNvPr>
          <p:cNvSpPr/>
          <p:nvPr/>
        </p:nvSpPr>
        <p:spPr bwMode="auto">
          <a:xfrm>
            <a:off x="64838" y="1696299"/>
            <a:ext cx="2447085" cy="1252645"/>
          </a:xfrm>
          <a:prstGeom prst="rect">
            <a:avLst/>
          </a:prstGeom>
          <a:solidFill>
            <a:schemeClr val="bg2"/>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lvl="1" algn="r"/>
            <a:endParaRPr lang="zh-CN" altLang="en-US" sz="1100" dirty="0"/>
          </a:p>
        </p:txBody>
      </p:sp>
      <p:sp>
        <p:nvSpPr>
          <p:cNvPr id="101" name="矩形 100">
            <a:extLst>
              <a:ext uri="{FF2B5EF4-FFF2-40B4-BE49-F238E27FC236}">
                <a16:creationId xmlns:a16="http://schemas.microsoft.com/office/drawing/2014/main" id="{D1B8EF66-34A3-4159-8F0B-8AFAE9E8C3B5}"/>
              </a:ext>
            </a:extLst>
          </p:cNvPr>
          <p:cNvSpPr/>
          <p:nvPr/>
        </p:nvSpPr>
        <p:spPr bwMode="auto">
          <a:xfrm>
            <a:off x="183282" y="1875788"/>
            <a:ext cx="638252" cy="391636"/>
          </a:xfrm>
          <a:prstGeom prst="rect">
            <a:avLst/>
          </a:prstGeom>
          <a:solidFill>
            <a:schemeClr val="accent3"/>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500" b="1" i="0" u="none" strike="noStrike" cap="none" normalizeH="0" baseline="0" dirty="0">
                <a:ln>
                  <a:noFill/>
                </a:ln>
                <a:solidFill>
                  <a:schemeClr val="tx1"/>
                </a:solidFill>
                <a:effectLst/>
                <a:latin typeface="Arial" panose="020B0604020202020204" pitchFamily="34" charset="0"/>
              </a:rPr>
              <a:t>Diagnosis P1</a:t>
            </a:r>
            <a:endParaRPr kumimoji="0" lang="zh-CN" altLang="en-US" sz="700" b="1" i="0" u="none" strike="noStrike" cap="none" normalizeH="0" baseline="0" dirty="0">
              <a:ln>
                <a:noFill/>
              </a:ln>
              <a:solidFill>
                <a:schemeClr val="tx1"/>
              </a:solidFill>
              <a:effectLst/>
              <a:latin typeface="Arial" panose="020B0604020202020204" pitchFamily="34" charset="0"/>
            </a:endParaRPr>
          </a:p>
        </p:txBody>
      </p:sp>
      <p:sp>
        <p:nvSpPr>
          <p:cNvPr id="104" name="矩形 103">
            <a:extLst>
              <a:ext uri="{FF2B5EF4-FFF2-40B4-BE49-F238E27FC236}">
                <a16:creationId xmlns:a16="http://schemas.microsoft.com/office/drawing/2014/main" id="{1D90E65C-D6F3-41B8-A623-A4AADB934802}"/>
              </a:ext>
            </a:extLst>
          </p:cNvPr>
          <p:cNvSpPr/>
          <p:nvPr/>
        </p:nvSpPr>
        <p:spPr bwMode="auto">
          <a:xfrm>
            <a:off x="920489" y="1881398"/>
            <a:ext cx="638252" cy="391636"/>
          </a:xfrm>
          <a:prstGeom prst="rect">
            <a:avLst/>
          </a:prstGeom>
          <a:solidFill>
            <a:schemeClr val="accent1"/>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500" b="1" i="0" u="none" strike="noStrike" cap="none" normalizeH="0" baseline="0" dirty="0">
                <a:ln>
                  <a:noFill/>
                </a:ln>
                <a:solidFill>
                  <a:schemeClr val="tx1"/>
                </a:solidFill>
                <a:effectLst/>
                <a:latin typeface="Arial" panose="020B0604020202020204" pitchFamily="34" charset="0"/>
              </a:rPr>
              <a:t>Diagnosis P2</a:t>
            </a:r>
            <a:endParaRPr kumimoji="0" lang="zh-CN" altLang="en-US" sz="700" b="1" i="0" u="none" strike="noStrike" cap="none" normalizeH="0" baseline="0" dirty="0">
              <a:ln>
                <a:noFill/>
              </a:ln>
              <a:solidFill>
                <a:schemeClr val="tx1"/>
              </a:solidFill>
              <a:effectLst/>
              <a:latin typeface="Arial" panose="020B0604020202020204" pitchFamily="34" charset="0"/>
            </a:endParaRPr>
          </a:p>
        </p:txBody>
      </p:sp>
      <p:sp>
        <p:nvSpPr>
          <p:cNvPr id="105" name="矩形 104">
            <a:extLst>
              <a:ext uri="{FF2B5EF4-FFF2-40B4-BE49-F238E27FC236}">
                <a16:creationId xmlns:a16="http://schemas.microsoft.com/office/drawing/2014/main" id="{66A53180-0EF0-41FA-87B4-4B06C2EA734C}"/>
              </a:ext>
            </a:extLst>
          </p:cNvPr>
          <p:cNvSpPr/>
          <p:nvPr/>
        </p:nvSpPr>
        <p:spPr bwMode="auto">
          <a:xfrm>
            <a:off x="1644174" y="1883116"/>
            <a:ext cx="638252" cy="391636"/>
          </a:xfrm>
          <a:prstGeom prst="rect">
            <a:avLst/>
          </a:prstGeom>
          <a:solidFill>
            <a:schemeClr val="accent3"/>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500" b="1" i="0" u="none" strike="noStrike" cap="none" normalizeH="0" baseline="0" dirty="0">
                <a:ln>
                  <a:noFill/>
                </a:ln>
                <a:solidFill>
                  <a:schemeClr val="tx1"/>
                </a:solidFill>
                <a:effectLst/>
                <a:latin typeface="Arial" panose="020B0604020202020204" pitchFamily="34" charset="0"/>
              </a:rPr>
              <a:t>Diagnosis P3</a:t>
            </a:r>
            <a:endParaRPr kumimoji="0" lang="zh-CN" altLang="en-US" sz="700" b="1" i="0" u="none" strike="noStrike" cap="none" normalizeH="0" baseline="0" dirty="0">
              <a:ln>
                <a:noFill/>
              </a:ln>
              <a:solidFill>
                <a:schemeClr val="tx1"/>
              </a:solidFill>
              <a:effectLst/>
              <a:latin typeface="Arial" panose="020B0604020202020204" pitchFamily="34" charset="0"/>
            </a:endParaRPr>
          </a:p>
        </p:txBody>
      </p:sp>
      <p:sp>
        <p:nvSpPr>
          <p:cNvPr id="113" name="矩形 112">
            <a:extLst>
              <a:ext uri="{FF2B5EF4-FFF2-40B4-BE49-F238E27FC236}">
                <a16:creationId xmlns:a16="http://schemas.microsoft.com/office/drawing/2014/main" id="{8A9ECAB5-6BE0-4E8D-B7DF-F5294C7E36C6}"/>
              </a:ext>
            </a:extLst>
          </p:cNvPr>
          <p:cNvSpPr/>
          <p:nvPr/>
        </p:nvSpPr>
        <p:spPr bwMode="auto">
          <a:xfrm>
            <a:off x="183283" y="2409264"/>
            <a:ext cx="2099144" cy="422587"/>
          </a:xfrm>
          <a:prstGeom prst="rect">
            <a:avLst/>
          </a:prstGeom>
          <a:solidFill>
            <a:schemeClr val="accent3"/>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lvl="0" algn="ctr"/>
            <a:r>
              <a:rPr lang="en-US" altLang="zh-CN" sz="700" dirty="0">
                <a:solidFill>
                  <a:prstClr val="black"/>
                </a:solidFill>
              </a:rPr>
              <a:t>Diagnosis Decider</a:t>
            </a:r>
            <a:endParaRPr lang="zh-CN" altLang="en-US" sz="900" dirty="0">
              <a:solidFill>
                <a:prstClr val="black"/>
              </a:solidFill>
            </a:endParaRPr>
          </a:p>
        </p:txBody>
      </p:sp>
      <p:sp>
        <p:nvSpPr>
          <p:cNvPr id="114" name="文本框 113">
            <a:extLst>
              <a:ext uri="{FF2B5EF4-FFF2-40B4-BE49-F238E27FC236}">
                <a16:creationId xmlns:a16="http://schemas.microsoft.com/office/drawing/2014/main" id="{2FB38307-9C0D-4243-9131-B113E3B51874}"/>
              </a:ext>
            </a:extLst>
          </p:cNvPr>
          <p:cNvSpPr txBox="1"/>
          <p:nvPr/>
        </p:nvSpPr>
        <p:spPr>
          <a:xfrm>
            <a:off x="1933042" y="2800736"/>
            <a:ext cx="604728" cy="169277"/>
          </a:xfrm>
          <a:prstGeom prst="rect">
            <a:avLst/>
          </a:prstGeom>
          <a:noFill/>
        </p:spPr>
        <p:txBody>
          <a:bodyPr wrap="square" rtlCol="0">
            <a:spAutoFit/>
          </a:bodyPr>
          <a:lstStyle/>
          <a:p>
            <a:r>
              <a:rPr lang="en-US" altLang="zh-CN" sz="500" dirty="0"/>
              <a:t>BIT Diagnosis</a:t>
            </a:r>
            <a:endParaRPr lang="zh-CN" altLang="en-US" sz="500" dirty="0"/>
          </a:p>
        </p:txBody>
      </p:sp>
      <p:cxnSp>
        <p:nvCxnSpPr>
          <p:cNvPr id="115" name="直接连接符 114">
            <a:extLst>
              <a:ext uri="{FF2B5EF4-FFF2-40B4-BE49-F238E27FC236}">
                <a16:creationId xmlns:a16="http://schemas.microsoft.com/office/drawing/2014/main" id="{87C26947-D30A-452A-8B76-58B9E8A9E31A}"/>
              </a:ext>
            </a:extLst>
          </p:cNvPr>
          <p:cNvCxnSpPr>
            <a:cxnSpLocks/>
            <a:stCxn id="159" idx="4"/>
            <a:endCxn id="160" idx="0"/>
          </p:cNvCxnSpPr>
          <p:nvPr/>
        </p:nvCxnSpPr>
        <p:spPr bwMode="auto">
          <a:xfrm>
            <a:off x="1152518" y="2842385"/>
            <a:ext cx="194" cy="88968"/>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16" name="文本框 115">
            <a:extLst>
              <a:ext uri="{FF2B5EF4-FFF2-40B4-BE49-F238E27FC236}">
                <a16:creationId xmlns:a16="http://schemas.microsoft.com/office/drawing/2014/main" id="{4764E7E3-0797-4E35-98CC-AA80FDD1A184}"/>
              </a:ext>
            </a:extLst>
          </p:cNvPr>
          <p:cNvSpPr txBox="1"/>
          <p:nvPr/>
        </p:nvSpPr>
        <p:spPr>
          <a:xfrm>
            <a:off x="962915" y="2654220"/>
            <a:ext cx="379206" cy="169277"/>
          </a:xfrm>
          <a:prstGeom prst="rect">
            <a:avLst/>
          </a:prstGeom>
          <a:noFill/>
        </p:spPr>
        <p:txBody>
          <a:bodyPr wrap="square" rtlCol="0">
            <a:spAutoFit/>
          </a:bodyPr>
          <a:lstStyle/>
          <a:p>
            <a:r>
              <a:rPr lang="en-US" altLang="zh-CN" sz="500" dirty="0"/>
              <a:t>output</a:t>
            </a:r>
            <a:endParaRPr lang="zh-CN" altLang="en-US" sz="500" dirty="0"/>
          </a:p>
        </p:txBody>
      </p:sp>
      <p:cxnSp>
        <p:nvCxnSpPr>
          <p:cNvPr id="117" name="直接连接符 116">
            <a:extLst>
              <a:ext uri="{FF2B5EF4-FFF2-40B4-BE49-F238E27FC236}">
                <a16:creationId xmlns:a16="http://schemas.microsoft.com/office/drawing/2014/main" id="{A1A641F8-92AF-477C-A5A5-B990B4E340FF}"/>
              </a:ext>
            </a:extLst>
          </p:cNvPr>
          <p:cNvCxnSpPr/>
          <p:nvPr/>
        </p:nvCxnSpPr>
        <p:spPr bwMode="auto">
          <a:xfrm>
            <a:off x="1273270" y="2264357"/>
            <a:ext cx="0" cy="144907"/>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18" name="流程图: 接点 117">
            <a:extLst>
              <a:ext uri="{FF2B5EF4-FFF2-40B4-BE49-F238E27FC236}">
                <a16:creationId xmlns:a16="http://schemas.microsoft.com/office/drawing/2014/main" id="{354FFE22-58C8-4D24-9B99-88B6153B8A10}"/>
              </a:ext>
            </a:extLst>
          </p:cNvPr>
          <p:cNvSpPr/>
          <p:nvPr/>
        </p:nvSpPr>
        <p:spPr bwMode="auto">
          <a:xfrm>
            <a:off x="1250374" y="2251034"/>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19" name="流程图: 接点 118">
            <a:extLst>
              <a:ext uri="{FF2B5EF4-FFF2-40B4-BE49-F238E27FC236}">
                <a16:creationId xmlns:a16="http://schemas.microsoft.com/office/drawing/2014/main" id="{D89955DF-2339-4C02-8836-15C24F86EE2E}"/>
              </a:ext>
            </a:extLst>
          </p:cNvPr>
          <p:cNvSpPr/>
          <p:nvPr/>
        </p:nvSpPr>
        <p:spPr bwMode="auto">
          <a:xfrm>
            <a:off x="1250374" y="2389767"/>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cxnSp>
        <p:nvCxnSpPr>
          <p:cNvPr id="120" name="连接符: 肘形 119">
            <a:extLst>
              <a:ext uri="{FF2B5EF4-FFF2-40B4-BE49-F238E27FC236}">
                <a16:creationId xmlns:a16="http://schemas.microsoft.com/office/drawing/2014/main" id="{03CEE376-445F-4878-9869-2B37D5564143}"/>
              </a:ext>
            </a:extLst>
          </p:cNvPr>
          <p:cNvCxnSpPr>
            <a:cxnSpLocks/>
            <a:stCxn id="101" idx="0"/>
          </p:cNvCxnSpPr>
          <p:nvPr/>
        </p:nvCxnSpPr>
        <p:spPr bwMode="auto">
          <a:xfrm rot="5400000" flipH="1" flipV="1">
            <a:off x="830750" y="1367958"/>
            <a:ext cx="179488" cy="836172"/>
          </a:xfrm>
          <a:prstGeom prst="bentConnector3">
            <a:avLst>
              <a:gd name="adj1" fmla="val 42466"/>
            </a:avLst>
          </a:prstGeom>
          <a:solidFill>
            <a:schemeClr val="accent1"/>
          </a:solidFill>
          <a:ln w="9525" cap="flat" cmpd="sng" algn="ctr">
            <a:solidFill>
              <a:schemeClr val="tx1"/>
            </a:solidFill>
            <a:prstDash val="solid"/>
            <a:round/>
            <a:headEnd type="none" w="med" len="med"/>
            <a:tailEnd type="none" w="med" len="med"/>
          </a:ln>
        </p:spPr>
      </p:cxnSp>
      <p:cxnSp>
        <p:nvCxnSpPr>
          <p:cNvPr id="121" name="直接连接符 120">
            <a:extLst>
              <a:ext uri="{FF2B5EF4-FFF2-40B4-BE49-F238E27FC236}">
                <a16:creationId xmlns:a16="http://schemas.microsoft.com/office/drawing/2014/main" id="{6E241FDB-2B45-4752-B960-605D3ECF9767}"/>
              </a:ext>
            </a:extLst>
          </p:cNvPr>
          <p:cNvCxnSpPr/>
          <p:nvPr/>
        </p:nvCxnSpPr>
        <p:spPr bwMode="auto">
          <a:xfrm>
            <a:off x="1338579" y="1794192"/>
            <a:ext cx="0" cy="98722"/>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22" name="连接符: 肘形 121">
            <a:extLst>
              <a:ext uri="{FF2B5EF4-FFF2-40B4-BE49-F238E27FC236}">
                <a16:creationId xmlns:a16="http://schemas.microsoft.com/office/drawing/2014/main" id="{00EE949E-F625-4D98-8E04-592E45E4283D}"/>
              </a:ext>
            </a:extLst>
          </p:cNvPr>
          <p:cNvCxnSpPr>
            <a:cxnSpLocks/>
            <a:endCxn id="105" idx="0"/>
          </p:cNvCxnSpPr>
          <p:nvPr/>
        </p:nvCxnSpPr>
        <p:spPr bwMode="auto">
          <a:xfrm rot="16200000" flipH="1">
            <a:off x="1557532" y="1477348"/>
            <a:ext cx="186816" cy="624720"/>
          </a:xfrm>
          <a:prstGeom prst="bentConnector3">
            <a:avLst>
              <a:gd name="adj1" fmla="val 55278"/>
            </a:avLst>
          </a:prstGeom>
          <a:solidFill>
            <a:schemeClr val="accent1"/>
          </a:solidFill>
          <a:ln w="9525" cap="flat" cmpd="sng" algn="ctr">
            <a:solidFill>
              <a:schemeClr val="tx1"/>
            </a:solidFill>
            <a:prstDash val="solid"/>
            <a:round/>
            <a:headEnd type="none" w="med" len="med"/>
            <a:tailEnd type="none" w="med" len="med"/>
          </a:ln>
        </p:spPr>
      </p:cxnSp>
      <p:sp>
        <p:nvSpPr>
          <p:cNvPr id="123" name="流程图: 接点 122">
            <a:extLst>
              <a:ext uri="{FF2B5EF4-FFF2-40B4-BE49-F238E27FC236}">
                <a16:creationId xmlns:a16="http://schemas.microsoft.com/office/drawing/2014/main" id="{29AE5B1C-CA04-4C64-B685-FC196F9983D9}"/>
              </a:ext>
            </a:extLst>
          </p:cNvPr>
          <p:cNvSpPr/>
          <p:nvPr/>
        </p:nvSpPr>
        <p:spPr bwMode="auto">
          <a:xfrm>
            <a:off x="477983" y="1863123"/>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24" name="流程图: 接点 123">
            <a:extLst>
              <a:ext uri="{FF2B5EF4-FFF2-40B4-BE49-F238E27FC236}">
                <a16:creationId xmlns:a16="http://schemas.microsoft.com/office/drawing/2014/main" id="{16A5AD42-83FC-4191-A1FE-BED65C1B105F}"/>
              </a:ext>
            </a:extLst>
          </p:cNvPr>
          <p:cNvSpPr/>
          <p:nvPr/>
        </p:nvSpPr>
        <p:spPr bwMode="auto">
          <a:xfrm>
            <a:off x="1312843" y="1863123"/>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36" name="流程图: 接点 135">
            <a:extLst>
              <a:ext uri="{FF2B5EF4-FFF2-40B4-BE49-F238E27FC236}">
                <a16:creationId xmlns:a16="http://schemas.microsoft.com/office/drawing/2014/main" id="{87769DF5-16BF-4E8A-9A4E-F22425B7B7A2}"/>
              </a:ext>
            </a:extLst>
          </p:cNvPr>
          <p:cNvSpPr/>
          <p:nvPr/>
        </p:nvSpPr>
        <p:spPr bwMode="auto">
          <a:xfrm>
            <a:off x="1936212" y="1864288"/>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52" name="流程图: 接点 151">
            <a:extLst>
              <a:ext uri="{FF2B5EF4-FFF2-40B4-BE49-F238E27FC236}">
                <a16:creationId xmlns:a16="http://schemas.microsoft.com/office/drawing/2014/main" id="{40C5F9E4-24DF-4F9E-A9FE-470D7A979DE2}"/>
              </a:ext>
            </a:extLst>
          </p:cNvPr>
          <p:cNvSpPr/>
          <p:nvPr/>
        </p:nvSpPr>
        <p:spPr bwMode="auto">
          <a:xfrm>
            <a:off x="1312843" y="1681217"/>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54" name="文本框 153">
            <a:extLst>
              <a:ext uri="{FF2B5EF4-FFF2-40B4-BE49-F238E27FC236}">
                <a16:creationId xmlns:a16="http://schemas.microsoft.com/office/drawing/2014/main" id="{999C6C2B-207C-48ED-A716-D02F35FB7797}"/>
              </a:ext>
            </a:extLst>
          </p:cNvPr>
          <p:cNvSpPr txBox="1"/>
          <p:nvPr/>
        </p:nvSpPr>
        <p:spPr>
          <a:xfrm>
            <a:off x="1294790" y="1671101"/>
            <a:ext cx="900546" cy="153888"/>
          </a:xfrm>
          <a:prstGeom prst="rect">
            <a:avLst/>
          </a:prstGeom>
          <a:noFill/>
        </p:spPr>
        <p:txBody>
          <a:bodyPr wrap="square" rtlCol="0">
            <a:spAutoFit/>
          </a:bodyPr>
          <a:lstStyle/>
          <a:p>
            <a:r>
              <a:rPr lang="en-US" altLang="zh-CN" sz="400" dirty="0"/>
              <a:t>receiveBIT(PLA.sin, PLA.cos)</a:t>
            </a:r>
            <a:endParaRPr lang="zh-CN" altLang="en-US" sz="400" dirty="0"/>
          </a:p>
        </p:txBody>
      </p:sp>
      <p:cxnSp>
        <p:nvCxnSpPr>
          <p:cNvPr id="155" name="连接符: 肘形 154">
            <a:extLst>
              <a:ext uri="{FF2B5EF4-FFF2-40B4-BE49-F238E27FC236}">
                <a16:creationId xmlns:a16="http://schemas.microsoft.com/office/drawing/2014/main" id="{BDF7FEDA-EAEB-4208-9E29-933A37EEE778}"/>
              </a:ext>
            </a:extLst>
          </p:cNvPr>
          <p:cNvCxnSpPr>
            <a:cxnSpLocks/>
            <a:stCxn id="156" idx="4"/>
          </p:cNvCxnSpPr>
          <p:nvPr/>
        </p:nvCxnSpPr>
        <p:spPr bwMode="auto">
          <a:xfrm rot="16200000" flipH="1">
            <a:off x="847990" y="1918633"/>
            <a:ext cx="68110" cy="782454"/>
          </a:xfrm>
          <a:prstGeom prst="bentConnector2">
            <a:avLst/>
          </a:prstGeom>
          <a:solidFill>
            <a:schemeClr val="accent1"/>
          </a:solidFill>
          <a:ln w="9525" cap="flat" cmpd="sng" algn="ctr">
            <a:solidFill>
              <a:schemeClr val="tx1"/>
            </a:solidFill>
            <a:prstDash val="solid"/>
            <a:round/>
            <a:headEnd type="none" w="med" len="med"/>
            <a:tailEnd type="none" w="med" len="med"/>
          </a:ln>
        </p:spPr>
      </p:cxnSp>
      <p:sp>
        <p:nvSpPr>
          <p:cNvPr id="156" name="流程图: 接点 155">
            <a:extLst>
              <a:ext uri="{FF2B5EF4-FFF2-40B4-BE49-F238E27FC236}">
                <a16:creationId xmlns:a16="http://schemas.microsoft.com/office/drawing/2014/main" id="{6E8CF0BC-9719-4FD4-8762-DF2F4629BB00}"/>
              </a:ext>
            </a:extLst>
          </p:cNvPr>
          <p:cNvSpPr/>
          <p:nvPr/>
        </p:nvSpPr>
        <p:spPr bwMode="auto">
          <a:xfrm>
            <a:off x="466398" y="2230086"/>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dirty="0">
              <a:ln>
                <a:noFill/>
              </a:ln>
              <a:solidFill>
                <a:schemeClr val="tx1"/>
              </a:solidFill>
              <a:effectLst/>
              <a:latin typeface="Arial" panose="020B0604020202020204" pitchFamily="34" charset="0"/>
            </a:endParaRPr>
          </a:p>
        </p:txBody>
      </p:sp>
      <p:cxnSp>
        <p:nvCxnSpPr>
          <p:cNvPr id="157" name="肘形连接符 9">
            <a:extLst>
              <a:ext uri="{FF2B5EF4-FFF2-40B4-BE49-F238E27FC236}">
                <a16:creationId xmlns:a16="http://schemas.microsoft.com/office/drawing/2014/main" id="{B5BBC934-AD34-45B5-9728-B94FAC4A5265}"/>
              </a:ext>
            </a:extLst>
          </p:cNvPr>
          <p:cNvCxnSpPr>
            <a:cxnSpLocks/>
            <a:stCxn id="158" idx="4"/>
          </p:cNvCxnSpPr>
          <p:nvPr/>
        </p:nvCxnSpPr>
        <p:spPr bwMode="auto">
          <a:xfrm rot="5400000">
            <a:off x="1586537" y="1975300"/>
            <a:ext cx="55350" cy="681884"/>
          </a:xfrm>
          <a:prstGeom prst="bentConnector2">
            <a:avLst/>
          </a:prstGeom>
          <a:solidFill>
            <a:schemeClr val="accent1"/>
          </a:solidFill>
          <a:ln w="9525" cap="flat" cmpd="sng" algn="ctr">
            <a:solidFill>
              <a:schemeClr val="tx1"/>
            </a:solidFill>
            <a:prstDash val="solid"/>
            <a:round/>
            <a:headEnd type="none" w="med" len="med"/>
            <a:tailEnd type="none" w="med" len="med"/>
          </a:ln>
        </p:spPr>
      </p:cxnSp>
      <p:sp>
        <p:nvSpPr>
          <p:cNvPr id="158" name="流程图: 接点 157">
            <a:extLst>
              <a:ext uri="{FF2B5EF4-FFF2-40B4-BE49-F238E27FC236}">
                <a16:creationId xmlns:a16="http://schemas.microsoft.com/office/drawing/2014/main" id="{8248FFEE-A609-4A83-8B96-DF8E204ADF98}"/>
              </a:ext>
            </a:extLst>
          </p:cNvPr>
          <p:cNvSpPr/>
          <p:nvPr/>
        </p:nvSpPr>
        <p:spPr bwMode="auto">
          <a:xfrm>
            <a:off x="1930734" y="2242848"/>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59" name="流程图: 接点 158">
            <a:extLst>
              <a:ext uri="{FF2B5EF4-FFF2-40B4-BE49-F238E27FC236}">
                <a16:creationId xmlns:a16="http://schemas.microsoft.com/office/drawing/2014/main" id="{D1BA7789-AAB0-44E1-AA32-E6B2C57E56D2}"/>
              </a:ext>
            </a:extLst>
          </p:cNvPr>
          <p:cNvSpPr/>
          <p:nvPr/>
        </p:nvSpPr>
        <p:spPr bwMode="auto">
          <a:xfrm>
            <a:off x="1128098" y="2796666"/>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60" name="流程图: 接点 159">
            <a:extLst>
              <a:ext uri="{FF2B5EF4-FFF2-40B4-BE49-F238E27FC236}">
                <a16:creationId xmlns:a16="http://schemas.microsoft.com/office/drawing/2014/main" id="{24F280D3-7D82-49AE-B79B-6FA5ED62FCF0}"/>
              </a:ext>
            </a:extLst>
          </p:cNvPr>
          <p:cNvSpPr/>
          <p:nvPr/>
        </p:nvSpPr>
        <p:spPr bwMode="auto">
          <a:xfrm>
            <a:off x="1128292" y="2931353"/>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597494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BIT Diagnosis —— Diagnosis P3</a:t>
            </a:r>
            <a:endParaRPr lang="zh-CN" altLang="en-US" dirty="0">
              <a:latin typeface="Times New Roman" panose="02020603050405020304" pitchFamily="18" charset="0"/>
              <a:cs typeface="Times New Roman" panose="02020603050405020304" pitchFamily="18" charset="0"/>
            </a:endParaRPr>
          </a:p>
        </p:txBody>
      </p:sp>
      <p:graphicFrame>
        <p:nvGraphicFramePr>
          <p:cNvPr id="81" name="表格 80">
            <a:extLst>
              <a:ext uri="{FF2B5EF4-FFF2-40B4-BE49-F238E27FC236}">
                <a16:creationId xmlns:a16="http://schemas.microsoft.com/office/drawing/2014/main" id="{E07750E8-6D1E-4A99-8EF0-82C07B33B675}"/>
              </a:ext>
            </a:extLst>
          </p:cNvPr>
          <p:cNvGraphicFramePr>
            <a:graphicFrameLocks noGrp="1"/>
          </p:cNvGraphicFramePr>
          <p:nvPr>
            <p:extLst>
              <p:ext uri="{D42A27DB-BD31-4B8C-83A1-F6EECF244321}">
                <p14:modId xmlns:p14="http://schemas.microsoft.com/office/powerpoint/2010/main" val="3815794231"/>
              </p:ext>
            </p:extLst>
          </p:nvPr>
        </p:nvGraphicFramePr>
        <p:xfrm>
          <a:off x="4525379" y="1607968"/>
          <a:ext cx="5736613" cy="1801810"/>
        </p:xfrm>
        <a:graphic>
          <a:graphicData uri="http://schemas.openxmlformats.org/drawingml/2006/table">
            <a:tbl>
              <a:tblPr firstRow="1" firstCol="1" bandRow="1">
                <a:tableStyleId>{5C22544A-7EE6-4342-B048-85BDC9FD1C3A}</a:tableStyleId>
              </a:tblPr>
              <a:tblGrid>
                <a:gridCol w="1424903">
                  <a:extLst>
                    <a:ext uri="{9D8B030D-6E8A-4147-A177-3AD203B41FA5}">
                      <a16:colId xmlns:a16="http://schemas.microsoft.com/office/drawing/2014/main" val="3777668777"/>
                    </a:ext>
                  </a:extLst>
                </a:gridCol>
                <a:gridCol w="2925903">
                  <a:extLst>
                    <a:ext uri="{9D8B030D-6E8A-4147-A177-3AD203B41FA5}">
                      <a16:colId xmlns:a16="http://schemas.microsoft.com/office/drawing/2014/main" val="2892160282"/>
                    </a:ext>
                  </a:extLst>
                </a:gridCol>
                <a:gridCol w="1385807">
                  <a:extLst>
                    <a:ext uri="{9D8B030D-6E8A-4147-A177-3AD203B41FA5}">
                      <a16:colId xmlns:a16="http://schemas.microsoft.com/office/drawing/2014/main" val="3861876575"/>
                    </a:ext>
                  </a:extLst>
                </a:gridCol>
              </a:tblGrid>
              <a:tr h="332865">
                <a:tc>
                  <a:txBody>
                    <a:bodyPr/>
                    <a:lstStyle/>
                    <a:p>
                      <a:pPr algn="ctr">
                        <a:spcAft>
                          <a:spcPts val="0"/>
                        </a:spcAft>
                      </a:pPr>
                      <a:r>
                        <a:rPr lang="en-US" sz="1200" kern="100" dirty="0">
                          <a:effectLst/>
                        </a:rPr>
                        <a:t>Variable</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Name</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Input/Output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401652">
                <a:tc>
                  <a:txBody>
                    <a:bodyPr/>
                    <a:lstStyle/>
                    <a:p>
                      <a:pPr algn="ctr">
                        <a:spcAft>
                          <a:spcPts val="0"/>
                        </a:spcAft>
                      </a:pPr>
                      <a:r>
                        <a:rPr lang="en-US" sz="1200" kern="100">
                          <a:effectLst/>
                        </a:rPr>
                        <a:t>PLA.sin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sin value of Throttle stick angle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Input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3181984"/>
                  </a:ext>
                </a:extLst>
              </a:tr>
              <a:tr h="401561">
                <a:tc>
                  <a:txBody>
                    <a:bodyPr/>
                    <a:lstStyle/>
                    <a:p>
                      <a:pPr algn="ctr">
                        <a:spcAft>
                          <a:spcPts val="0"/>
                        </a:spcAft>
                      </a:pPr>
                      <a:r>
                        <a:rPr lang="en-US" sz="1200" kern="100">
                          <a:effectLst/>
                        </a:rPr>
                        <a:t>PLA.cos</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cos value of Throttle stick angle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Input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08865873"/>
                  </a:ext>
                </a:extLst>
              </a:tr>
              <a:tr h="665732">
                <a:tc>
                  <a:txBody>
                    <a:bodyPr/>
                    <a:lstStyle/>
                    <a:p>
                      <a:pPr algn="ctr">
                        <a:spcAft>
                          <a:spcPts val="0"/>
                        </a:spcAft>
                      </a:pPr>
                      <a:r>
                        <a:rPr lang="en-US" sz="1200" kern="100" dirty="0">
                          <a:effectLst/>
                        </a:rPr>
                        <a:t>PLA.Singal_cos</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cos signal disconnection fault sign</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Output</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15608520"/>
                  </a:ext>
                </a:extLst>
              </a:tr>
            </a:tbl>
          </a:graphicData>
        </a:graphic>
      </p:graphicFrame>
      <p:graphicFrame>
        <p:nvGraphicFramePr>
          <p:cNvPr id="82" name="表格 81">
            <a:extLst>
              <a:ext uri="{FF2B5EF4-FFF2-40B4-BE49-F238E27FC236}">
                <a16:creationId xmlns:a16="http://schemas.microsoft.com/office/drawing/2014/main" id="{9E8314A8-B121-44DD-AC3B-CE2C6D002330}"/>
              </a:ext>
            </a:extLst>
          </p:cNvPr>
          <p:cNvGraphicFramePr>
            <a:graphicFrameLocks noGrp="1"/>
          </p:cNvGraphicFramePr>
          <p:nvPr>
            <p:extLst>
              <p:ext uri="{D42A27DB-BD31-4B8C-83A1-F6EECF244321}">
                <p14:modId xmlns:p14="http://schemas.microsoft.com/office/powerpoint/2010/main" val="1237486958"/>
              </p:ext>
            </p:extLst>
          </p:nvPr>
        </p:nvGraphicFramePr>
        <p:xfrm>
          <a:off x="4522277" y="3886548"/>
          <a:ext cx="5756478" cy="2927200"/>
        </p:xfrm>
        <a:graphic>
          <a:graphicData uri="http://schemas.openxmlformats.org/drawingml/2006/table">
            <a:tbl>
              <a:tblPr firstRow="1" firstCol="1" bandRow="1">
                <a:tableStyleId>{5C22544A-7EE6-4342-B048-85BDC9FD1C3A}</a:tableStyleId>
              </a:tblPr>
              <a:tblGrid>
                <a:gridCol w="1430359">
                  <a:extLst>
                    <a:ext uri="{9D8B030D-6E8A-4147-A177-3AD203B41FA5}">
                      <a16:colId xmlns:a16="http://schemas.microsoft.com/office/drawing/2014/main" val="2663280712"/>
                    </a:ext>
                  </a:extLst>
                </a:gridCol>
                <a:gridCol w="2738778">
                  <a:extLst>
                    <a:ext uri="{9D8B030D-6E8A-4147-A177-3AD203B41FA5}">
                      <a16:colId xmlns:a16="http://schemas.microsoft.com/office/drawing/2014/main" val="4127807553"/>
                    </a:ext>
                  </a:extLst>
                </a:gridCol>
                <a:gridCol w="1587341">
                  <a:extLst>
                    <a:ext uri="{9D8B030D-6E8A-4147-A177-3AD203B41FA5}">
                      <a16:colId xmlns:a16="http://schemas.microsoft.com/office/drawing/2014/main" val="1405632163"/>
                    </a:ext>
                  </a:extLst>
                </a:gridCol>
              </a:tblGrid>
              <a:tr h="365900">
                <a:tc>
                  <a:txBody>
                    <a:bodyPr/>
                    <a:lstStyle/>
                    <a:p>
                      <a:pPr lvl="0" algn="ctr">
                        <a:spcAft>
                          <a:spcPts val="0"/>
                        </a:spcAft>
                      </a:pPr>
                      <a:r>
                        <a:rPr lang="en-US" sz="1200" kern="100" dirty="0">
                          <a:effectLst/>
                        </a:rPr>
                        <a:t>Transition</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en-US" sz="1200" kern="100">
                          <a:effectLst/>
                        </a:rPr>
                        <a:t>Guard</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en-US" sz="1200" kern="100">
                          <a:effectLst/>
                        </a:rPr>
                        <a:t>Action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758179213"/>
                  </a:ext>
                </a:extLst>
              </a:tr>
              <a:tr h="365900">
                <a:tc>
                  <a:txBody>
                    <a:bodyPr/>
                    <a:lstStyle/>
                    <a:p>
                      <a:pPr lvl="0" algn="ctr">
                        <a:spcAft>
                          <a:spcPts val="0"/>
                        </a:spcAft>
                      </a:pPr>
                      <a:r>
                        <a:rPr lang="en-US" sz="1200" kern="100" dirty="0">
                          <a:effectLst/>
                        </a:rPr>
                        <a:t>1</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en-US" sz="1200" i="1" kern="100" dirty="0">
                          <a:effectLst/>
                        </a:rPr>
                        <a:t>PLA.cos&gt;4000</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en-US" sz="1200" i="1" kern="100">
                          <a:effectLst/>
                        </a:rPr>
                        <a:t>p:=p+1; q:=0</a:t>
                      </a:r>
                      <a:endParaRPr lang="zh-CN" sz="1050" i="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476126414"/>
                  </a:ext>
                </a:extLst>
              </a:tr>
              <a:tr h="365900">
                <a:tc>
                  <a:txBody>
                    <a:bodyPr/>
                    <a:lstStyle/>
                    <a:p>
                      <a:pPr lvl="0" algn="ctr">
                        <a:spcAft>
                          <a:spcPts val="0"/>
                        </a:spcAft>
                      </a:pPr>
                      <a:r>
                        <a:rPr lang="en-US" sz="1200" kern="100">
                          <a:effectLst/>
                        </a:rPr>
                        <a:t>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en-US" sz="1200" i="1" kern="100" dirty="0">
                          <a:effectLst/>
                        </a:rPr>
                        <a:t>PLA.cos&gt;=500 </a:t>
                      </a:r>
                      <a:r>
                        <a:rPr lang="en-US" altLang="zh-CN" sz="1200" i="1" kern="100" dirty="0">
                          <a:effectLst/>
                        </a:rPr>
                        <a:t>∧ PLA.cos&lt;=4000</a:t>
                      </a:r>
                      <a:r>
                        <a:rPr lang="en-US" sz="1200" i="1" kern="100" dirty="0">
                          <a:effectLst/>
                        </a:rPr>
                        <a:t> </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en-US" sz="1200" i="1" kern="100">
                          <a:effectLst/>
                        </a:rPr>
                        <a:t>p:=0; q:=q+1</a:t>
                      </a:r>
                      <a:endParaRPr lang="zh-CN" sz="1050" i="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38097302"/>
                  </a:ext>
                </a:extLst>
              </a:tr>
              <a:tr h="365900">
                <a:tc>
                  <a:txBody>
                    <a:bodyPr/>
                    <a:lstStyle/>
                    <a:p>
                      <a:pPr lvl="0" algn="ctr">
                        <a:spcAft>
                          <a:spcPts val="0"/>
                        </a:spcAft>
                      </a:pPr>
                      <a:r>
                        <a:rPr lang="en-US" sz="1200" kern="100">
                          <a:effectLst/>
                        </a:rPr>
                        <a:t>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en-US" sz="1200" i="1" kern="100" dirty="0">
                          <a:effectLst/>
                        </a:rPr>
                        <a:t>PLA.cos&lt;500</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en-US" sz="1200" i="1" kern="100">
                          <a:effectLst/>
                        </a:rPr>
                        <a:t>p:=0; q:=0</a:t>
                      </a:r>
                      <a:endParaRPr lang="zh-CN" sz="1050" i="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428159364"/>
                  </a:ext>
                </a:extLst>
              </a:tr>
              <a:tr h="365900">
                <a:tc>
                  <a:txBody>
                    <a:bodyPr/>
                    <a:lstStyle/>
                    <a:p>
                      <a:pPr lvl="0" algn="ctr">
                        <a:spcAft>
                          <a:spcPts val="0"/>
                        </a:spcAft>
                      </a:pPr>
                      <a:r>
                        <a:rPr lang="en-US" sz="1200" kern="100">
                          <a:effectLst/>
                        </a:rPr>
                        <a:t>4</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en-US" sz="1200" i="1" kern="100" dirty="0">
                          <a:effectLst/>
                        </a:rPr>
                        <a:t>p&gt;=5</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en-US" sz="1200" i="1" kern="100" dirty="0">
                          <a:effectLst/>
                        </a:rPr>
                        <a:t>PLA.Signal_cos:=1</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499104138"/>
                  </a:ext>
                </a:extLst>
              </a:tr>
              <a:tr h="365900">
                <a:tc>
                  <a:txBody>
                    <a:bodyPr/>
                    <a:lstStyle/>
                    <a:p>
                      <a:pPr lvl="0" algn="ctr">
                        <a:spcAft>
                          <a:spcPts val="0"/>
                        </a:spcAft>
                      </a:pPr>
                      <a:r>
                        <a:rPr lang="en-US" sz="1200" kern="100">
                          <a:effectLst/>
                        </a:rPr>
                        <a:t>5</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en-US" sz="1200" i="1" kern="100" dirty="0">
                          <a:effectLst/>
                        </a:rPr>
                        <a:t>q&gt;=5</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en-US" sz="1200" i="1" kern="100" dirty="0">
                          <a:effectLst/>
                        </a:rPr>
                        <a:t>PLA.Signal_cos:=0</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73705980"/>
                  </a:ext>
                </a:extLst>
              </a:tr>
              <a:tr h="365900">
                <a:tc>
                  <a:txBody>
                    <a:bodyPr/>
                    <a:lstStyle/>
                    <a:p>
                      <a:pPr lvl="0" algn="ctr">
                        <a:spcAft>
                          <a:spcPts val="0"/>
                        </a:spcAft>
                      </a:pPr>
                      <a:r>
                        <a:rPr lang="en-US" sz="1200" kern="100">
                          <a:effectLst/>
                        </a:rPr>
                        <a:t>6</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en-US" sz="1200" i="1" kern="100" dirty="0">
                          <a:effectLst/>
                        </a:rPr>
                        <a:t>[p&lt;5]</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en-US" sz="1200" i="1" kern="100" dirty="0">
                          <a:effectLst/>
                        </a:rPr>
                        <a:t>null</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94503517"/>
                  </a:ext>
                </a:extLst>
              </a:tr>
              <a:tr h="365900">
                <a:tc>
                  <a:txBody>
                    <a:bodyPr/>
                    <a:lstStyle/>
                    <a:p>
                      <a:pPr lvl="0" algn="ctr">
                        <a:spcAft>
                          <a:spcPts val="0"/>
                        </a:spcAft>
                      </a:pPr>
                      <a:r>
                        <a:rPr lang="en-US" sz="1200" kern="100" dirty="0">
                          <a:effectLst/>
                        </a:rPr>
                        <a:t>7</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fr-FR" sz="1200" i="1" kern="100" dirty="0">
                          <a:effectLst/>
                        </a:rPr>
                        <a:t>[q&lt;5]</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en-US" sz="1200" i="1" kern="100" dirty="0">
                          <a:effectLst/>
                        </a:rPr>
                        <a:t>null</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82613133"/>
                  </a:ext>
                </a:extLst>
              </a:tr>
            </a:tbl>
          </a:graphicData>
        </a:graphic>
      </p:graphicFrame>
      <p:sp>
        <p:nvSpPr>
          <p:cNvPr id="84" name="椭圆 83">
            <a:extLst>
              <a:ext uri="{FF2B5EF4-FFF2-40B4-BE49-F238E27FC236}">
                <a16:creationId xmlns:a16="http://schemas.microsoft.com/office/drawing/2014/main" id="{3CA65058-68D9-43C7-949D-796C7586BCE2}"/>
              </a:ext>
            </a:extLst>
          </p:cNvPr>
          <p:cNvSpPr/>
          <p:nvPr/>
        </p:nvSpPr>
        <p:spPr bwMode="auto">
          <a:xfrm>
            <a:off x="3770171" y="3900849"/>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r>
              <a:rPr lang="zh-CN" altLang="en-US" sz="1400" dirty="0"/>
              <a:t>⑦</a:t>
            </a:r>
          </a:p>
        </p:txBody>
      </p:sp>
      <p:sp>
        <p:nvSpPr>
          <p:cNvPr id="85" name="椭圆 84">
            <a:extLst>
              <a:ext uri="{FF2B5EF4-FFF2-40B4-BE49-F238E27FC236}">
                <a16:creationId xmlns:a16="http://schemas.microsoft.com/office/drawing/2014/main" id="{DCB2D6A6-65FA-4113-BB3E-4A5A7C44A82A}"/>
              </a:ext>
            </a:extLst>
          </p:cNvPr>
          <p:cNvSpPr/>
          <p:nvPr/>
        </p:nvSpPr>
        <p:spPr bwMode="auto">
          <a:xfrm>
            <a:off x="2157276" y="3743948"/>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r>
              <a:rPr lang="zh-CN" altLang="en-US" sz="1400" dirty="0"/>
              <a:t>⑥</a:t>
            </a:r>
          </a:p>
        </p:txBody>
      </p:sp>
      <p:sp>
        <p:nvSpPr>
          <p:cNvPr id="86" name="椭圆 85">
            <a:extLst>
              <a:ext uri="{FF2B5EF4-FFF2-40B4-BE49-F238E27FC236}">
                <a16:creationId xmlns:a16="http://schemas.microsoft.com/office/drawing/2014/main" id="{08DD3BDE-58BC-43B7-A3A1-BA030232F5BA}"/>
              </a:ext>
            </a:extLst>
          </p:cNvPr>
          <p:cNvSpPr/>
          <p:nvPr/>
        </p:nvSpPr>
        <p:spPr bwMode="auto">
          <a:xfrm>
            <a:off x="3028589" y="5428796"/>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r>
              <a:rPr lang="zh-CN" altLang="en-US" sz="1400" dirty="0"/>
              <a:t>⑤</a:t>
            </a:r>
          </a:p>
          <a:p>
            <a:pPr marL="0" marR="0" indent="0" algn="l" defTabSz="914400" rtl="0" eaLnBrk="1" fontAlgn="base" latinLnBrk="0" hangingPunct="1">
              <a:lnSpc>
                <a:spcPct val="100000"/>
              </a:lnSpc>
              <a:spcBef>
                <a:spcPct val="0"/>
              </a:spcBef>
              <a:spcAft>
                <a:spcPct val="0"/>
              </a:spcAft>
              <a:buClrTx/>
              <a:buSzTx/>
              <a:buFontTx/>
              <a:buNone/>
            </a:pPr>
            <a:endParaRPr kumimoji="0" lang="zh-CN" altLang="en-US" sz="1400" b="1" i="0" u="none" strike="noStrike" cap="none" normalizeH="0" baseline="0" dirty="0">
              <a:ln>
                <a:noFill/>
              </a:ln>
              <a:solidFill>
                <a:schemeClr val="tx1"/>
              </a:solidFill>
              <a:effectLst/>
              <a:latin typeface="Arial" panose="020B0604020202020204" pitchFamily="34" charset="0"/>
            </a:endParaRPr>
          </a:p>
        </p:txBody>
      </p:sp>
      <p:sp>
        <p:nvSpPr>
          <p:cNvPr id="87" name="椭圆 86">
            <a:extLst>
              <a:ext uri="{FF2B5EF4-FFF2-40B4-BE49-F238E27FC236}">
                <a16:creationId xmlns:a16="http://schemas.microsoft.com/office/drawing/2014/main" id="{13021738-93D7-454C-9C35-D132EA7D0255}"/>
              </a:ext>
            </a:extLst>
          </p:cNvPr>
          <p:cNvSpPr/>
          <p:nvPr/>
        </p:nvSpPr>
        <p:spPr bwMode="auto">
          <a:xfrm>
            <a:off x="2520373" y="5434018"/>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r>
              <a:rPr lang="zh-CN" altLang="en-US" sz="1400" dirty="0"/>
              <a:t>④</a:t>
            </a:r>
          </a:p>
        </p:txBody>
      </p:sp>
      <p:sp>
        <p:nvSpPr>
          <p:cNvPr id="88" name="椭圆 87">
            <a:extLst>
              <a:ext uri="{FF2B5EF4-FFF2-40B4-BE49-F238E27FC236}">
                <a16:creationId xmlns:a16="http://schemas.microsoft.com/office/drawing/2014/main" id="{E94BE044-915D-4D2C-BDD7-9A7204DAD03F}"/>
              </a:ext>
            </a:extLst>
          </p:cNvPr>
          <p:cNvSpPr/>
          <p:nvPr/>
        </p:nvSpPr>
        <p:spPr bwMode="auto">
          <a:xfrm>
            <a:off x="3139882" y="3799112"/>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a:ln>
                  <a:noFill/>
                </a:ln>
                <a:solidFill>
                  <a:schemeClr val="tx1"/>
                </a:solidFill>
                <a:effectLst/>
                <a:latin typeface="Arial" panose="020B0604020202020204" pitchFamily="34" charset="0"/>
              </a:rPr>
              <a:t>③</a:t>
            </a:r>
          </a:p>
        </p:txBody>
      </p:sp>
      <p:sp>
        <p:nvSpPr>
          <p:cNvPr id="89" name="椭圆 88">
            <a:extLst>
              <a:ext uri="{FF2B5EF4-FFF2-40B4-BE49-F238E27FC236}">
                <a16:creationId xmlns:a16="http://schemas.microsoft.com/office/drawing/2014/main" id="{0D37407C-4F89-4689-9E71-80D9C846D490}"/>
              </a:ext>
            </a:extLst>
          </p:cNvPr>
          <p:cNvSpPr/>
          <p:nvPr/>
        </p:nvSpPr>
        <p:spPr bwMode="auto">
          <a:xfrm>
            <a:off x="3334377" y="4454782"/>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r>
              <a:rPr lang="zh-CN" altLang="en-US" sz="1400" dirty="0"/>
              <a:t>②</a:t>
            </a:r>
            <a:endParaRPr kumimoji="0" lang="zh-CN" altLang="en-US" sz="1400" b="1" i="0" u="none" strike="noStrike" cap="none" normalizeH="0" baseline="0" dirty="0">
              <a:ln>
                <a:noFill/>
              </a:ln>
              <a:solidFill>
                <a:schemeClr val="tx1"/>
              </a:solidFill>
              <a:effectLst/>
              <a:latin typeface="Arial" panose="020B0604020202020204" pitchFamily="34" charset="0"/>
            </a:endParaRPr>
          </a:p>
        </p:txBody>
      </p:sp>
      <p:sp>
        <p:nvSpPr>
          <p:cNvPr id="90" name="椭圆 89">
            <a:extLst>
              <a:ext uri="{FF2B5EF4-FFF2-40B4-BE49-F238E27FC236}">
                <a16:creationId xmlns:a16="http://schemas.microsoft.com/office/drawing/2014/main" id="{AC816E4E-186C-4ED0-86AD-6E97D098E00B}"/>
              </a:ext>
            </a:extLst>
          </p:cNvPr>
          <p:cNvSpPr/>
          <p:nvPr/>
        </p:nvSpPr>
        <p:spPr bwMode="auto">
          <a:xfrm>
            <a:off x="2185203" y="4449868"/>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a:ln>
                  <a:noFill/>
                </a:ln>
                <a:solidFill>
                  <a:schemeClr val="tx1"/>
                </a:solidFill>
                <a:effectLst/>
                <a:latin typeface="Arial" panose="020B0604020202020204" pitchFamily="34" charset="0"/>
              </a:rPr>
              <a:t>①</a:t>
            </a:r>
          </a:p>
        </p:txBody>
      </p:sp>
      <p:sp>
        <p:nvSpPr>
          <p:cNvPr id="91" name="椭圆 90">
            <a:extLst>
              <a:ext uri="{FF2B5EF4-FFF2-40B4-BE49-F238E27FC236}">
                <a16:creationId xmlns:a16="http://schemas.microsoft.com/office/drawing/2014/main" id="{77C8D0AD-07E1-4797-99FD-631EA8B175A2}"/>
              </a:ext>
            </a:extLst>
          </p:cNvPr>
          <p:cNvSpPr/>
          <p:nvPr/>
        </p:nvSpPr>
        <p:spPr bwMode="auto">
          <a:xfrm>
            <a:off x="2648886" y="1434437"/>
            <a:ext cx="704256" cy="681116"/>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700" dirty="0"/>
              <a:t>START</a:t>
            </a:r>
            <a:endParaRPr kumimoji="0" lang="zh-CN" altLang="en-US" sz="700" b="1" i="0" u="none" strike="noStrike" cap="none" normalizeH="0" baseline="0" dirty="0">
              <a:ln>
                <a:noFill/>
              </a:ln>
              <a:solidFill>
                <a:schemeClr val="tx1"/>
              </a:solidFill>
              <a:effectLst/>
              <a:latin typeface="Arial" panose="020B0604020202020204" pitchFamily="34" charset="0"/>
            </a:endParaRPr>
          </a:p>
        </p:txBody>
      </p:sp>
      <p:cxnSp>
        <p:nvCxnSpPr>
          <p:cNvPr id="92" name="直接箭头连接符 91">
            <a:extLst>
              <a:ext uri="{FF2B5EF4-FFF2-40B4-BE49-F238E27FC236}">
                <a16:creationId xmlns:a16="http://schemas.microsoft.com/office/drawing/2014/main" id="{4EF2A6F9-59B6-4DB5-AD97-69B12CB3C0FE}"/>
              </a:ext>
            </a:extLst>
          </p:cNvPr>
          <p:cNvCxnSpPr>
            <a:cxnSpLocks/>
            <a:endCxn id="91" idx="1"/>
          </p:cNvCxnSpPr>
          <p:nvPr/>
        </p:nvCxnSpPr>
        <p:spPr bwMode="auto">
          <a:xfrm>
            <a:off x="2520373" y="1307499"/>
            <a:ext cx="231649" cy="226685"/>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93" name="直接连接符 92">
            <a:extLst>
              <a:ext uri="{FF2B5EF4-FFF2-40B4-BE49-F238E27FC236}">
                <a16:creationId xmlns:a16="http://schemas.microsoft.com/office/drawing/2014/main" id="{C2F76C78-C6BA-44E6-B90E-60273A403A69}"/>
              </a:ext>
            </a:extLst>
          </p:cNvPr>
          <p:cNvCxnSpPr>
            <a:cxnSpLocks/>
          </p:cNvCxnSpPr>
          <p:nvPr/>
        </p:nvCxnSpPr>
        <p:spPr bwMode="auto">
          <a:xfrm flipH="1">
            <a:off x="2465323" y="1254718"/>
            <a:ext cx="110100" cy="138851"/>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94" name="椭圆 93">
            <a:extLst>
              <a:ext uri="{FF2B5EF4-FFF2-40B4-BE49-F238E27FC236}">
                <a16:creationId xmlns:a16="http://schemas.microsoft.com/office/drawing/2014/main" id="{866BFA23-6B4D-4709-BBCE-3373FA5A737F}"/>
              </a:ext>
            </a:extLst>
          </p:cNvPr>
          <p:cNvSpPr/>
          <p:nvPr/>
        </p:nvSpPr>
        <p:spPr bwMode="auto">
          <a:xfrm>
            <a:off x="2645469" y="4114718"/>
            <a:ext cx="704256" cy="666173"/>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900" b="1" i="0" u="none" strike="noStrike" cap="none" normalizeH="0" baseline="0" dirty="0">
                <a:ln>
                  <a:noFill/>
                </a:ln>
                <a:solidFill>
                  <a:schemeClr val="tx1"/>
                </a:solidFill>
                <a:effectLst/>
                <a:latin typeface="Arial" panose="020B0604020202020204" pitchFamily="34" charset="0"/>
              </a:rPr>
              <a:t>EXEC</a:t>
            </a:r>
            <a:endParaRPr kumimoji="0" lang="zh-CN" altLang="en-US" sz="1000" b="1" i="0" u="none" strike="noStrike" cap="none" normalizeH="0" baseline="0" dirty="0">
              <a:ln>
                <a:noFill/>
              </a:ln>
              <a:solidFill>
                <a:schemeClr val="tx1"/>
              </a:solidFill>
              <a:effectLst/>
              <a:latin typeface="Arial" panose="020B0604020202020204" pitchFamily="34" charset="0"/>
            </a:endParaRPr>
          </a:p>
        </p:txBody>
      </p:sp>
      <p:sp>
        <p:nvSpPr>
          <p:cNvPr id="96" name="椭圆 95">
            <a:extLst>
              <a:ext uri="{FF2B5EF4-FFF2-40B4-BE49-F238E27FC236}">
                <a16:creationId xmlns:a16="http://schemas.microsoft.com/office/drawing/2014/main" id="{2AEA9765-09C8-4242-A444-57C4DA7F08D3}"/>
              </a:ext>
            </a:extLst>
          </p:cNvPr>
          <p:cNvSpPr/>
          <p:nvPr/>
        </p:nvSpPr>
        <p:spPr bwMode="auto">
          <a:xfrm>
            <a:off x="3456417" y="4998906"/>
            <a:ext cx="627508" cy="578650"/>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1100" dirty="0"/>
              <a:t>S2</a:t>
            </a:r>
            <a:endParaRPr kumimoji="0" lang="zh-CN" altLang="en-US" sz="1200" b="1" i="0" u="none" strike="noStrike" cap="none" normalizeH="0" baseline="0" dirty="0">
              <a:ln>
                <a:noFill/>
              </a:ln>
              <a:solidFill>
                <a:schemeClr val="tx1"/>
              </a:solidFill>
              <a:effectLst/>
              <a:latin typeface="Arial" panose="020B0604020202020204" pitchFamily="34" charset="0"/>
            </a:endParaRPr>
          </a:p>
        </p:txBody>
      </p:sp>
      <p:sp>
        <p:nvSpPr>
          <p:cNvPr id="97" name="椭圆 96">
            <a:extLst>
              <a:ext uri="{FF2B5EF4-FFF2-40B4-BE49-F238E27FC236}">
                <a16:creationId xmlns:a16="http://schemas.microsoft.com/office/drawing/2014/main" id="{109CAADD-7B02-4130-9BDE-9648C5C53D3B}"/>
              </a:ext>
            </a:extLst>
          </p:cNvPr>
          <p:cNvSpPr/>
          <p:nvPr/>
        </p:nvSpPr>
        <p:spPr bwMode="auto">
          <a:xfrm>
            <a:off x="2049147" y="4975253"/>
            <a:ext cx="666228" cy="600869"/>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1200" dirty="0"/>
              <a:t>S1</a:t>
            </a:r>
            <a:endParaRPr kumimoji="0" lang="zh-CN" altLang="en-US" sz="1400" b="1" i="0" u="none" strike="noStrike" cap="none" normalizeH="0" baseline="0" dirty="0">
              <a:ln>
                <a:noFill/>
              </a:ln>
              <a:solidFill>
                <a:schemeClr val="tx1"/>
              </a:solidFill>
              <a:effectLst/>
              <a:latin typeface="Arial" panose="020B0604020202020204" pitchFamily="34" charset="0"/>
            </a:endParaRPr>
          </a:p>
        </p:txBody>
      </p:sp>
      <p:cxnSp>
        <p:nvCxnSpPr>
          <p:cNvPr id="98" name="直接箭头连接符 97">
            <a:extLst>
              <a:ext uri="{FF2B5EF4-FFF2-40B4-BE49-F238E27FC236}">
                <a16:creationId xmlns:a16="http://schemas.microsoft.com/office/drawing/2014/main" id="{878A9F09-DB9D-4D6D-8EEB-66720F128A9F}"/>
              </a:ext>
            </a:extLst>
          </p:cNvPr>
          <p:cNvCxnSpPr>
            <a:cxnSpLocks/>
          </p:cNvCxnSpPr>
          <p:nvPr/>
        </p:nvCxnSpPr>
        <p:spPr bwMode="auto">
          <a:xfrm flipH="1">
            <a:off x="2463577" y="4604483"/>
            <a:ext cx="225618" cy="385518"/>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99" name="直接箭头连接符 98">
            <a:extLst>
              <a:ext uri="{FF2B5EF4-FFF2-40B4-BE49-F238E27FC236}">
                <a16:creationId xmlns:a16="http://schemas.microsoft.com/office/drawing/2014/main" id="{6BA0E20C-7475-4B79-9357-A4406AF1D05F}"/>
              </a:ext>
            </a:extLst>
          </p:cNvPr>
          <p:cNvCxnSpPr>
            <a:cxnSpLocks/>
          </p:cNvCxnSpPr>
          <p:nvPr/>
        </p:nvCxnSpPr>
        <p:spPr bwMode="auto">
          <a:xfrm>
            <a:off x="3312847" y="4604483"/>
            <a:ext cx="322633" cy="441663"/>
          </a:xfrm>
          <a:prstGeom prst="straightConnector1">
            <a:avLst/>
          </a:prstGeom>
          <a:solidFill>
            <a:schemeClr val="accent1"/>
          </a:solidFill>
          <a:ln w="28575" cap="flat" cmpd="sng" algn="ctr">
            <a:solidFill>
              <a:schemeClr val="tx1"/>
            </a:solidFill>
            <a:prstDash val="solid"/>
            <a:round/>
            <a:headEnd type="none" w="med" len="med"/>
            <a:tailEnd type="triangle"/>
          </a:ln>
        </p:spPr>
      </p:cxnSp>
      <p:sp>
        <p:nvSpPr>
          <p:cNvPr id="100" name="椭圆 99">
            <a:extLst>
              <a:ext uri="{FF2B5EF4-FFF2-40B4-BE49-F238E27FC236}">
                <a16:creationId xmlns:a16="http://schemas.microsoft.com/office/drawing/2014/main" id="{C7B668EB-2AC4-4899-B755-A4B9AD0F059D}"/>
              </a:ext>
            </a:extLst>
          </p:cNvPr>
          <p:cNvSpPr/>
          <p:nvPr/>
        </p:nvSpPr>
        <p:spPr bwMode="auto">
          <a:xfrm>
            <a:off x="2643298" y="2916058"/>
            <a:ext cx="704256" cy="681116"/>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900" b="1" i="0" u="none" strike="noStrike" cap="none" normalizeH="0" baseline="0" dirty="0">
                <a:ln>
                  <a:noFill/>
                </a:ln>
                <a:solidFill>
                  <a:schemeClr val="tx1"/>
                </a:solidFill>
                <a:effectLst/>
                <a:latin typeface="Arial" panose="020B0604020202020204" pitchFamily="34" charset="0"/>
              </a:rPr>
              <a:t>WAIT</a:t>
            </a:r>
            <a:endParaRPr kumimoji="0" lang="zh-CN" altLang="en-US" sz="900" b="1" i="0" u="none" strike="noStrike" cap="none" normalizeH="0" baseline="0" dirty="0">
              <a:ln>
                <a:noFill/>
              </a:ln>
              <a:solidFill>
                <a:schemeClr val="tx1"/>
              </a:solidFill>
              <a:effectLst/>
              <a:latin typeface="Arial" panose="020B0604020202020204" pitchFamily="34" charset="0"/>
            </a:endParaRPr>
          </a:p>
        </p:txBody>
      </p:sp>
      <p:cxnSp>
        <p:nvCxnSpPr>
          <p:cNvPr id="101" name="直接箭头连接符 100">
            <a:extLst>
              <a:ext uri="{FF2B5EF4-FFF2-40B4-BE49-F238E27FC236}">
                <a16:creationId xmlns:a16="http://schemas.microsoft.com/office/drawing/2014/main" id="{A03EE70E-1C7A-43A3-B432-0B99D882288F}"/>
              </a:ext>
            </a:extLst>
          </p:cNvPr>
          <p:cNvCxnSpPr>
            <a:cxnSpLocks/>
            <a:stCxn id="91" idx="4"/>
            <a:endCxn id="100" idx="0"/>
          </p:cNvCxnSpPr>
          <p:nvPr/>
        </p:nvCxnSpPr>
        <p:spPr bwMode="auto">
          <a:xfrm flipH="1">
            <a:off x="2995426" y="2115553"/>
            <a:ext cx="5588" cy="800505"/>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102" name="直接箭头连接符 101">
            <a:extLst>
              <a:ext uri="{FF2B5EF4-FFF2-40B4-BE49-F238E27FC236}">
                <a16:creationId xmlns:a16="http://schemas.microsoft.com/office/drawing/2014/main" id="{41AF28AA-CEC7-4E55-B8B3-373AC397939C}"/>
              </a:ext>
            </a:extLst>
          </p:cNvPr>
          <p:cNvCxnSpPr>
            <a:cxnSpLocks/>
            <a:stCxn id="100" idx="4"/>
            <a:endCxn id="94" idx="0"/>
          </p:cNvCxnSpPr>
          <p:nvPr/>
        </p:nvCxnSpPr>
        <p:spPr bwMode="auto">
          <a:xfrm>
            <a:off x="2995426" y="3597174"/>
            <a:ext cx="2171" cy="517544"/>
          </a:xfrm>
          <a:prstGeom prst="straightConnector1">
            <a:avLst/>
          </a:prstGeom>
          <a:solidFill>
            <a:schemeClr val="accent1"/>
          </a:solidFill>
          <a:ln w="28575" cap="flat" cmpd="sng" algn="ctr">
            <a:solidFill>
              <a:schemeClr val="tx1"/>
            </a:solidFill>
            <a:prstDash val="solid"/>
            <a:round/>
            <a:headEnd type="none" w="med" len="med"/>
            <a:tailEnd type="triangle"/>
          </a:ln>
        </p:spPr>
      </p:cxnSp>
      <p:sp>
        <p:nvSpPr>
          <p:cNvPr id="103" name="文本框 102">
            <a:extLst>
              <a:ext uri="{FF2B5EF4-FFF2-40B4-BE49-F238E27FC236}">
                <a16:creationId xmlns:a16="http://schemas.microsoft.com/office/drawing/2014/main" id="{1FAF472C-1A5A-47CD-8F61-2E0409A71232}"/>
              </a:ext>
            </a:extLst>
          </p:cNvPr>
          <p:cNvSpPr txBox="1"/>
          <p:nvPr/>
        </p:nvSpPr>
        <p:spPr>
          <a:xfrm>
            <a:off x="3028936" y="3650713"/>
            <a:ext cx="1947297" cy="184666"/>
          </a:xfrm>
          <a:prstGeom prst="rect">
            <a:avLst/>
          </a:prstGeom>
          <a:noFill/>
        </p:spPr>
        <p:txBody>
          <a:bodyPr wrap="square" lIns="0" tIns="0" rIns="0" bIns="0" rtlCol="0">
            <a:spAutoFit/>
          </a:bodyPr>
          <a:lstStyle/>
          <a:p>
            <a:r>
              <a:rPr lang="en-US" altLang="zh-CN" sz="1200" b="0" i="1" dirty="0">
                <a:latin typeface="Cambria Math" panose="02040503050406030204" pitchFamily="18" charset="0"/>
              </a:rPr>
              <a:t>receiveBIT(PLA.sin, PLA.cos)</a:t>
            </a:r>
            <a:endParaRPr lang="zh-CN" altLang="en-US" sz="1200" b="0" i="1" dirty="0">
              <a:latin typeface="Cambria Math" panose="02040503050406030204" pitchFamily="18" charset="0"/>
            </a:endParaRPr>
          </a:p>
        </p:txBody>
      </p:sp>
      <p:sp>
        <p:nvSpPr>
          <p:cNvPr id="104" name="文本框 103">
            <a:extLst>
              <a:ext uri="{FF2B5EF4-FFF2-40B4-BE49-F238E27FC236}">
                <a16:creationId xmlns:a16="http://schemas.microsoft.com/office/drawing/2014/main" id="{B9843BAF-8D6A-4921-A33E-B2CD0E570E26}"/>
              </a:ext>
            </a:extLst>
          </p:cNvPr>
          <p:cNvSpPr txBox="1"/>
          <p:nvPr/>
        </p:nvSpPr>
        <p:spPr>
          <a:xfrm>
            <a:off x="3114088" y="2346472"/>
            <a:ext cx="770013" cy="184666"/>
          </a:xfrm>
          <a:prstGeom prst="rect">
            <a:avLst/>
          </a:prstGeom>
          <a:noFill/>
        </p:spPr>
        <p:txBody>
          <a:bodyPr wrap="square" lIns="0" tIns="0" rIns="0" bIns="0" rtlCol="0">
            <a:spAutoFit/>
          </a:bodyPr>
          <a:lstStyle/>
          <a:p>
            <a:r>
              <a:rPr lang="en-US" altLang="zh-CN" sz="1200" b="0" i="1" dirty="0">
                <a:latin typeface="Cambria Math" panose="02040503050406030204" pitchFamily="18" charset="0"/>
              </a:rPr>
              <a:t>p:=0; q:=0</a:t>
            </a:r>
            <a:endParaRPr lang="zh-CN" altLang="en-US" sz="1200" b="0" i="1" dirty="0">
              <a:latin typeface="Cambria Math" panose="02040503050406030204" pitchFamily="18" charset="0"/>
            </a:endParaRPr>
          </a:p>
        </p:txBody>
      </p:sp>
      <p:sp>
        <p:nvSpPr>
          <p:cNvPr id="105" name="椭圆 104">
            <a:extLst>
              <a:ext uri="{FF2B5EF4-FFF2-40B4-BE49-F238E27FC236}">
                <a16:creationId xmlns:a16="http://schemas.microsoft.com/office/drawing/2014/main" id="{DEC592CE-9374-411F-ACCB-090A854E95E6}"/>
              </a:ext>
            </a:extLst>
          </p:cNvPr>
          <p:cNvSpPr/>
          <p:nvPr/>
        </p:nvSpPr>
        <p:spPr bwMode="auto">
          <a:xfrm>
            <a:off x="2689873" y="5910636"/>
            <a:ext cx="704256" cy="666173"/>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900" dirty="0"/>
              <a:t>END</a:t>
            </a:r>
            <a:endParaRPr kumimoji="0" lang="zh-CN" altLang="en-US" sz="1000" b="1" i="0" u="none" strike="noStrike" cap="none" normalizeH="0" baseline="0" dirty="0">
              <a:ln>
                <a:noFill/>
              </a:ln>
              <a:solidFill>
                <a:schemeClr val="tx1"/>
              </a:solidFill>
              <a:effectLst/>
              <a:latin typeface="Arial" panose="020B0604020202020204" pitchFamily="34" charset="0"/>
            </a:endParaRPr>
          </a:p>
        </p:txBody>
      </p:sp>
      <p:cxnSp>
        <p:nvCxnSpPr>
          <p:cNvPr id="106" name="直接箭头连接符 105">
            <a:extLst>
              <a:ext uri="{FF2B5EF4-FFF2-40B4-BE49-F238E27FC236}">
                <a16:creationId xmlns:a16="http://schemas.microsoft.com/office/drawing/2014/main" id="{17C9C5B2-1B3A-4E4D-A215-0D997F2D9E86}"/>
              </a:ext>
            </a:extLst>
          </p:cNvPr>
          <p:cNvCxnSpPr>
            <a:cxnSpLocks/>
            <a:endCxn id="105" idx="1"/>
          </p:cNvCxnSpPr>
          <p:nvPr/>
        </p:nvCxnSpPr>
        <p:spPr bwMode="auto">
          <a:xfrm>
            <a:off x="2542495" y="5546458"/>
            <a:ext cx="250514" cy="461737"/>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107" name="直接箭头连接符 106">
            <a:extLst>
              <a:ext uri="{FF2B5EF4-FFF2-40B4-BE49-F238E27FC236}">
                <a16:creationId xmlns:a16="http://schemas.microsoft.com/office/drawing/2014/main" id="{A39096F3-F08E-4D8C-BA6B-E5A30BA6E75C}"/>
              </a:ext>
            </a:extLst>
          </p:cNvPr>
          <p:cNvCxnSpPr>
            <a:stCxn id="96" idx="3"/>
            <a:endCxn id="105" idx="7"/>
          </p:cNvCxnSpPr>
          <p:nvPr/>
        </p:nvCxnSpPr>
        <p:spPr bwMode="auto">
          <a:xfrm flipH="1">
            <a:off x="3290993" y="5492815"/>
            <a:ext cx="257320" cy="515380"/>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108" name="连接符: 肘形 31">
            <a:extLst>
              <a:ext uri="{FF2B5EF4-FFF2-40B4-BE49-F238E27FC236}">
                <a16:creationId xmlns:a16="http://schemas.microsoft.com/office/drawing/2014/main" id="{B37AF024-5E58-42E6-85DD-637C601EFC71}"/>
              </a:ext>
            </a:extLst>
          </p:cNvPr>
          <p:cNvCxnSpPr>
            <a:stCxn id="105" idx="2"/>
            <a:endCxn id="100" idx="2"/>
          </p:cNvCxnSpPr>
          <p:nvPr/>
        </p:nvCxnSpPr>
        <p:spPr bwMode="auto">
          <a:xfrm rot="10800000">
            <a:off x="2643299" y="3256617"/>
            <a:ext cx="46575" cy="2987107"/>
          </a:xfrm>
          <a:prstGeom prst="curvedConnector3">
            <a:avLst>
              <a:gd name="adj1" fmla="val 1952455"/>
            </a:avLst>
          </a:prstGeom>
          <a:solidFill>
            <a:schemeClr val="accent1"/>
          </a:solidFill>
          <a:ln w="19050" cap="flat" cmpd="sng" algn="ctr">
            <a:solidFill>
              <a:schemeClr val="tx1"/>
            </a:solidFill>
            <a:prstDash val="solid"/>
            <a:round/>
            <a:headEnd type="none" w="med" len="med"/>
            <a:tailEnd type="triangle"/>
          </a:ln>
        </p:spPr>
      </p:cxnSp>
      <p:cxnSp>
        <p:nvCxnSpPr>
          <p:cNvPr id="109" name="连接符: 肘形 41">
            <a:extLst>
              <a:ext uri="{FF2B5EF4-FFF2-40B4-BE49-F238E27FC236}">
                <a16:creationId xmlns:a16="http://schemas.microsoft.com/office/drawing/2014/main" id="{AE6197E6-8C9E-4DA2-84E6-08579BCFA2E4}"/>
              </a:ext>
            </a:extLst>
          </p:cNvPr>
          <p:cNvCxnSpPr>
            <a:cxnSpLocks/>
            <a:stCxn id="97" idx="1"/>
            <a:endCxn id="100" idx="2"/>
          </p:cNvCxnSpPr>
          <p:nvPr/>
        </p:nvCxnSpPr>
        <p:spPr bwMode="auto">
          <a:xfrm rot="5400000" flipH="1" flipV="1">
            <a:off x="1491690" y="3911640"/>
            <a:ext cx="1806632" cy="496584"/>
          </a:xfrm>
          <a:prstGeom prst="curvedConnector2">
            <a:avLst/>
          </a:prstGeom>
          <a:solidFill>
            <a:schemeClr val="accent1"/>
          </a:solidFill>
          <a:ln w="19050" cap="flat" cmpd="sng" algn="ctr">
            <a:solidFill>
              <a:schemeClr val="tx1"/>
            </a:solidFill>
            <a:prstDash val="solid"/>
            <a:round/>
            <a:headEnd type="none" w="med" len="med"/>
            <a:tailEnd type="triangle"/>
          </a:ln>
        </p:spPr>
      </p:cxnSp>
      <p:cxnSp>
        <p:nvCxnSpPr>
          <p:cNvPr id="110" name="连接符: 肘形 189">
            <a:extLst>
              <a:ext uri="{FF2B5EF4-FFF2-40B4-BE49-F238E27FC236}">
                <a16:creationId xmlns:a16="http://schemas.microsoft.com/office/drawing/2014/main" id="{5716A50C-96C1-4127-B1D8-44D5463BD780}"/>
              </a:ext>
            </a:extLst>
          </p:cNvPr>
          <p:cNvCxnSpPr>
            <a:stCxn id="96" idx="7"/>
            <a:endCxn id="100" idx="6"/>
          </p:cNvCxnSpPr>
          <p:nvPr/>
        </p:nvCxnSpPr>
        <p:spPr bwMode="auto">
          <a:xfrm rot="16200000" flipV="1">
            <a:off x="2756277" y="3847894"/>
            <a:ext cx="1827031" cy="644475"/>
          </a:xfrm>
          <a:prstGeom prst="curvedConnector2">
            <a:avLst/>
          </a:prstGeom>
          <a:solidFill>
            <a:schemeClr val="accent1"/>
          </a:solidFill>
          <a:ln w="19050" cap="flat" cmpd="sng" algn="ctr">
            <a:solidFill>
              <a:schemeClr val="tx1"/>
            </a:solidFill>
            <a:prstDash val="solid"/>
            <a:round/>
            <a:headEnd type="none" w="med" len="med"/>
            <a:tailEnd type="triangle"/>
          </a:ln>
        </p:spPr>
      </p:cxnSp>
      <p:cxnSp>
        <p:nvCxnSpPr>
          <p:cNvPr id="111" name="连接符: 肘形 328">
            <a:extLst>
              <a:ext uri="{FF2B5EF4-FFF2-40B4-BE49-F238E27FC236}">
                <a16:creationId xmlns:a16="http://schemas.microsoft.com/office/drawing/2014/main" id="{EFE1A379-C2AB-4A00-AF5E-1685CCE2361A}"/>
              </a:ext>
            </a:extLst>
          </p:cNvPr>
          <p:cNvCxnSpPr>
            <a:stCxn id="94" idx="6"/>
            <a:endCxn id="100" idx="6"/>
          </p:cNvCxnSpPr>
          <p:nvPr/>
        </p:nvCxnSpPr>
        <p:spPr bwMode="auto">
          <a:xfrm flipH="1" flipV="1">
            <a:off x="3347554" y="3256616"/>
            <a:ext cx="2171" cy="1191189"/>
          </a:xfrm>
          <a:prstGeom prst="curvedConnector3">
            <a:avLst>
              <a:gd name="adj1" fmla="val -8491709"/>
            </a:avLst>
          </a:prstGeom>
          <a:solidFill>
            <a:schemeClr val="accent1"/>
          </a:solidFill>
          <a:ln w="19050" cap="flat" cmpd="sng" algn="ctr">
            <a:solidFill>
              <a:schemeClr val="tx1"/>
            </a:solidFill>
            <a:prstDash val="solid"/>
            <a:round/>
            <a:headEnd type="none" w="med" len="med"/>
            <a:tailEnd type="triangle"/>
          </a:ln>
        </p:spPr>
      </p:cxnSp>
      <p:sp>
        <p:nvSpPr>
          <p:cNvPr id="69" name="文本框 68">
            <a:extLst>
              <a:ext uri="{FF2B5EF4-FFF2-40B4-BE49-F238E27FC236}">
                <a16:creationId xmlns:a16="http://schemas.microsoft.com/office/drawing/2014/main" id="{93835FDB-ACF7-4BC4-8C0A-8E035CF3BC0B}"/>
              </a:ext>
            </a:extLst>
          </p:cNvPr>
          <p:cNvSpPr txBox="1"/>
          <p:nvPr/>
        </p:nvSpPr>
        <p:spPr>
          <a:xfrm>
            <a:off x="245398" y="3726673"/>
            <a:ext cx="1947297" cy="184666"/>
          </a:xfrm>
          <a:prstGeom prst="rect">
            <a:avLst/>
          </a:prstGeom>
          <a:noFill/>
        </p:spPr>
        <p:txBody>
          <a:bodyPr wrap="square" lIns="0" tIns="0" rIns="0" bIns="0" rtlCol="0">
            <a:spAutoFit/>
          </a:bodyPr>
          <a:lstStyle/>
          <a:p>
            <a:r>
              <a:rPr lang="en-US" altLang="zh-CN" sz="1200" b="0" i="1" dirty="0">
                <a:latin typeface="Cambria Math" panose="02040503050406030204" pitchFamily="18" charset="0"/>
              </a:rPr>
              <a:t>sendBIT(PLA.Signal_cos)</a:t>
            </a:r>
            <a:endParaRPr lang="zh-CN" altLang="en-US" sz="1200" b="0" i="1" dirty="0">
              <a:latin typeface="Cambria Math" panose="02040503050406030204" pitchFamily="18" charset="0"/>
            </a:endParaRPr>
          </a:p>
        </p:txBody>
      </p:sp>
      <p:sp>
        <p:nvSpPr>
          <p:cNvPr id="58" name="矩形 57">
            <a:extLst>
              <a:ext uri="{FF2B5EF4-FFF2-40B4-BE49-F238E27FC236}">
                <a16:creationId xmlns:a16="http://schemas.microsoft.com/office/drawing/2014/main" id="{19046BD6-4CB1-421E-AEDF-38A9786560DF}"/>
              </a:ext>
            </a:extLst>
          </p:cNvPr>
          <p:cNvSpPr/>
          <p:nvPr/>
        </p:nvSpPr>
        <p:spPr bwMode="auto">
          <a:xfrm>
            <a:off x="64838" y="1696299"/>
            <a:ext cx="2447085" cy="1252645"/>
          </a:xfrm>
          <a:prstGeom prst="rect">
            <a:avLst/>
          </a:prstGeom>
          <a:solidFill>
            <a:schemeClr val="bg2"/>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lvl="1" algn="r"/>
            <a:endParaRPr lang="zh-CN" altLang="en-US" sz="1100" dirty="0"/>
          </a:p>
        </p:txBody>
      </p:sp>
      <p:sp>
        <p:nvSpPr>
          <p:cNvPr id="59" name="矩形 58">
            <a:extLst>
              <a:ext uri="{FF2B5EF4-FFF2-40B4-BE49-F238E27FC236}">
                <a16:creationId xmlns:a16="http://schemas.microsoft.com/office/drawing/2014/main" id="{3B5E58F9-5741-4E8F-917A-6F671AB304D7}"/>
              </a:ext>
            </a:extLst>
          </p:cNvPr>
          <p:cNvSpPr/>
          <p:nvPr/>
        </p:nvSpPr>
        <p:spPr bwMode="auto">
          <a:xfrm>
            <a:off x="183282" y="1875788"/>
            <a:ext cx="638252" cy="391636"/>
          </a:xfrm>
          <a:prstGeom prst="rect">
            <a:avLst/>
          </a:prstGeom>
          <a:solidFill>
            <a:schemeClr val="accent3"/>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500" b="1" i="0" u="none" strike="noStrike" cap="none" normalizeH="0" baseline="0" dirty="0">
                <a:ln>
                  <a:noFill/>
                </a:ln>
                <a:solidFill>
                  <a:schemeClr val="tx1"/>
                </a:solidFill>
                <a:effectLst/>
                <a:latin typeface="Arial" panose="020B0604020202020204" pitchFamily="34" charset="0"/>
              </a:rPr>
              <a:t>Diagnosis P1</a:t>
            </a:r>
            <a:endParaRPr kumimoji="0" lang="zh-CN" altLang="en-US" sz="700" b="1" i="0" u="none" strike="noStrike" cap="none" normalizeH="0" baseline="0" dirty="0">
              <a:ln>
                <a:noFill/>
              </a:ln>
              <a:solidFill>
                <a:schemeClr val="tx1"/>
              </a:solidFill>
              <a:effectLst/>
              <a:latin typeface="Arial" panose="020B0604020202020204" pitchFamily="34" charset="0"/>
            </a:endParaRPr>
          </a:p>
        </p:txBody>
      </p:sp>
      <p:sp>
        <p:nvSpPr>
          <p:cNvPr id="60" name="矩形 59">
            <a:extLst>
              <a:ext uri="{FF2B5EF4-FFF2-40B4-BE49-F238E27FC236}">
                <a16:creationId xmlns:a16="http://schemas.microsoft.com/office/drawing/2014/main" id="{9B338886-8BBE-42BA-B5BD-C06E0FA1AC17}"/>
              </a:ext>
            </a:extLst>
          </p:cNvPr>
          <p:cNvSpPr/>
          <p:nvPr/>
        </p:nvSpPr>
        <p:spPr bwMode="auto">
          <a:xfrm>
            <a:off x="920489" y="1881398"/>
            <a:ext cx="638252" cy="391636"/>
          </a:xfrm>
          <a:prstGeom prst="rect">
            <a:avLst/>
          </a:prstGeom>
          <a:solidFill>
            <a:schemeClr val="accent3"/>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500" b="1" i="0" u="none" strike="noStrike" cap="none" normalizeH="0" baseline="0" dirty="0">
                <a:ln>
                  <a:noFill/>
                </a:ln>
                <a:solidFill>
                  <a:schemeClr val="tx1"/>
                </a:solidFill>
                <a:effectLst/>
                <a:latin typeface="Arial" panose="020B0604020202020204" pitchFamily="34" charset="0"/>
              </a:rPr>
              <a:t>Diagnosis P2</a:t>
            </a:r>
            <a:endParaRPr kumimoji="0" lang="zh-CN" altLang="en-US" sz="700" b="1" i="0" u="none" strike="noStrike" cap="none" normalizeH="0" baseline="0" dirty="0">
              <a:ln>
                <a:noFill/>
              </a:ln>
              <a:solidFill>
                <a:schemeClr val="tx1"/>
              </a:solidFill>
              <a:effectLst/>
              <a:latin typeface="Arial" panose="020B0604020202020204" pitchFamily="34" charset="0"/>
            </a:endParaRPr>
          </a:p>
        </p:txBody>
      </p:sp>
      <p:sp>
        <p:nvSpPr>
          <p:cNvPr id="61" name="矩形 60">
            <a:extLst>
              <a:ext uri="{FF2B5EF4-FFF2-40B4-BE49-F238E27FC236}">
                <a16:creationId xmlns:a16="http://schemas.microsoft.com/office/drawing/2014/main" id="{E6F55218-4A35-4B4F-BED9-7011491C54AF}"/>
              </a:ext>
            </a:extLst>
          </p:cNvPr>
          <p:cNvSpPr/>
          <p:nvPr/>
        </p:nvSpPr>
        <p:spPr bwMode="auto">
          <a:xfrm>
            <a:off x="1644174" y="1883116"/>
            <a:ext cx="638252" cy="391636"/>
          </a:xfrm>
          <a:prstGeom prst="rect">
            <a:avLst/>
          </a:prstGeom>
          <a:solidFill>
            <a:schemeClr val="accent1"/>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500" b="1" i="0" u="none" strike="noStrike" cap="none" normalizeH="0" baseline="0" dirty="0">
                <a:ln>
                  <a:noFill/>
                </a:ln>
                <a:solidFill>
                  <a:schemeClr val="tx1"/>
                </a:solidFill>
                <a:effectLst/>
                <a:latin typeface="Arial" panose="020B0604020202020204" pitchFamily="34" charset="0"/>
              </a:rPr>
              <a:t>Diagnosis P3</a:t>
            </a:r>
            <a:endParaRPr kumimoji="0" lang="zh-CN" altLang="en-US" sz="700" b="1" i="0" u="none" strike="noStrike" cap="none" normalizeH="0" baseline="0" dirty="0">
              <a:ln>
                <a:noFill/>
              </a:ln>
              <a:solidFill>
                <a:schemeClr val="tx1"/>
              </a:solidFill>
              <a:effectLst/>
              <a:latin typeface="Arial" panose="020B0604020202020204" pitchFamily="34" charset="0"/>
            </a:endParaRPr>
          </a:p>
        </p:txBody>
      </p:sp>
      <p:sp>
        <p:nvSpPr>
          <p:cNvPr id="70" name="矩形 69">
            <a:extLst>
              <a:ext uri="{FF2B5EF4-FFF2-40B4-BE49-F238E27FC236}">
                <a16:creationId xmlns:a16="http://schemas.microsoft.com/office/drawing/2014/main" id="{DBD6ED83-4CE8-442E-9E32-7C6CC866DF58}"/>
              </a:ext>
            </a:extLst>
          </p:cNvPr>
          <p:cNvSpPr/>
          <p:nvPr/>
        </p:nvSpPr>
        <p:spPr bwMode="auto">
          <a:xfrm>
            <a:off x="183283" y="2409264"/>
            <a:ext cx="2099144" cy="422587"/>
          </a:xfrm>
          <a:prstGeom prst="rect">
            <a:avLst/>
          </a:prstGeom>
          <a:solidFill>
            <a:schemeClr val="accent3"/>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lvl="0" algn="ctr"/>
            <a:r>
              <a:rPr lang="en-US" altLang="zh-CN" sz="700" dirty="0">
                <a:solidFill>
                  <a:prstClr val="black"/>
                </a:solidFill>
              </a:rPr>
              <a:t>Diagnosis Decider</a:t>
            </a:r>
            <a:endParaRPr lang="zh-CN" altLang="en-US" sz="900" dirty="0">
              <a:solidFill>
                <a:prstClr val="black"/>
              </a:solidFill>
            </a:endParaRPr>
          </a:p>
        </p:txBody>
      </p:sp>
      <p:sp>
        <p:nvSpPr>
          <p:cNvPr id="71" name="文本框 70">
            <a:extLst>
              <a:ext uri="{FF2B5EF4-FFF2-40B4-BE49-F238E27FC236}">
                <a16:creationId xmlns:a16="http://schemas.microsoft.com/office/drawing/2014/main" id="{EE4801DF-FE6F-4AC5-8F90-384598494610}"/>
              </a:ext>
            </a:extLst>
          </p:cNvPr>
          <p:cNvSpPr txBox="1"/>
          <p:nvPr/>
        </p:nvSpPr>
        <p:spPr>
          <a:xfrm>
            <a:off x="1933042" y="2800736"/>
            <a:ext cx="604728" cy="169277"/>
          </a:xfrm>
          <a:prstGeom prst="rect">
            <a:avLst/>
          </a:prstGeom>
          <a:noFill/>
        </p:spPr>
        <p:txBody>
          <a:bodyPr wrap="square" rtlCol="0">
            <a:spAutoFit/>
          </a:bodyPr>
          <a:lstStyle/>
          <a:p>
            <a:r>
              <a:rPr lang="en-US" altLang="zh-CN" sz="500" dirty="0"/>
              <a:t>BIT Diagnosis</a:t>
            </a:r>
            <a:endParaRPr lang="zh-CN" altLang="en-US" sz="500" dirty="0"/>
          </a:p>
        </p:txBody>
      </p:sp>
      <p:cxnSp>
        <p:nvCxnSpPr>
          <p:cNvPr id="72" name="直接连接符 71">
            <a:extLst>
              <a:ext uri="{FF2B5EF4-FFF2-40B4-BE49-F238E27FC236}">
                <a16:creationId xmlns:a16="http://schemas.microsoft.com/office/drawing/2014/main" id="{C8BE9A13-E47A-446F-B46C-77CC958D2AE6}"/>
              </a:ext>
            </a:extLst>
          </p:cNvPr>
          <p:cNvCxnSpPr>
            <a:cxnSpLocks/>
            <a:stCxn id="136" idx="4"/>
            <a:endCxn id="137" idx="0"/>
          </p:cNvCxnSpPr>
          <p:nvPr/>
        </p:nvCxnSpPr>
        <p:spPr bwMode="auto">
          <a:xfrm>
            <a:off x="1152518" y="2842385"/>
            <a:ext cx="194" cy="88968"/>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73" name="文本框 72">
            <a:extLst>
              <a:ext uri="{FF2B5EF4-FFF2-40B4-BE49-F238E27FC236}">
                <a16:creationId xmlns:a16="http://schemas.microsoft.com/office/drawing/2014/main" id="{F493553B-D65F-459B-85BD-68E6127F4609}"/>
              </a:ext>
            </a:extLst>
          </p:cNvPr>
          <p:cNvSpPr txBox="1"/>
          <p:nvPr/>
        </p:nvSpPr>
        <p:spPr>
          <a:xfrm>
            <a:off x="962915" y="2654220"/>
            <a:ext cx="379206" cy="169277"/>
          </a:xfrm>
          <a:prstGeom prst="rect">
            <a:avLst/>
          </a:prstGeom>
          <a:noFill/>
        </p:spPr>
        <p:txBody>
          <a:bodyPr wrap="square" rtlCol="0">
            <a:spAutoFit/>
          </a:bodyPr>
          <a:lstStyle/>
          <a:p>
            <a:r>
              <a:rPr lang="en-US" altLang="zh-CN" sz="500" dirty="0"/>
              <a:t>output</a:t>
            </a:r>
            <a:endParaRPr lang="zh-CN" altLang="en-US" sz="500" dirty="0"/>
          </a:p>
        </p:txBody>
      </p:sp>
      <p:cxnSp>
        <p:nvCxnSpPr>
          <p:cNvPr id="75" name="直接连接符 74">
            <a:extLst>
              <a:ext uri="{FF2B5EF4-FFF2-40B4-BE49-F238E27FC236}">
                <a16:creationId xmlns:a16="http://schemas.microsoft.com/office/drawing/2014/main" id="{399EE92C-CB2E-448F-9356-C5DF8F8A1E87}"/>
              </a:ext>
            </a:extLst>
          </p:cNvPr>
          <p:cNvCxnSpPr/>
          <p:nvPr/>
        </p:nvCxnSpPr>
        <p:spPr bwMode="auto">
          <a:xfrm>
            <a:off x="1273270" y="2264357"/>
            <a:ext cx="0" cy="144907"/>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76" name="流程图: 接点 75">
            <a:extLst>
              <a:ext uri="{FF2B5EF4-FFF2-40B4-BE49-F238E27FC236}">
                <a16:creationId xmlns:a16="http://schemas.microsoft.com/office/drawing/2014/main" id="{9AD60D25-7C67-4FCF-A43B-808B0FF499A7}"/>
              </a:ext>
            </a:extLst>
          </p:cNvPr>
          <p:cNvSpPr/>
          <p:nvPr/>
        </p:nvSpPr>
        <p:spPr bwMode="auto">
          <a:xfrm>
            <a:off x="1250374" y="2251034"/>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77" name="流程图: 接点 76">
            <a:extLst>
              <a:ext uri="{FF2B5EF4-FFF2-40B4-BE49-F238E27FC236}">
                <a16:creationId xmlns:a16="http://schemas.microsoft.com/office/drawing/2014/main" id="{E1009DD6-D97A-476A-A667-010DBDD8A1D3}"/>
              </a:ext>
            </a:extLst>
          </p:cNvPr>
          <p:cNvSpPr/>
          <p:nvPr/>
        </p:nvSpPr>
        <p:spPr bwMode="auto">
          <a:xfrm>
            <a:off x="1250374" y="2389767"/>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cxnSp>
        <p:nvCxnSpPr>
          <p:cNvPr id="78" name="连接符: 肘形 77">
            <a:extLst>
              <a:ext uri="{FF2B5EF4-FFF2-40B4-BE49-F238E27FC236}">
                <a16:creationId xmlns:a16="http://schemas.microsoft.com/office/drawing/2014/main" id="{FD6A4232-ED0C-4374-95F4-1C29E91690A2}"/>
              </a:ext>
            </a:extLst>
          </p:cNvPr>
          <p:cNvCxnSpPr>
            <a:cxnSpLocks/>
            <a:stCxn id="59" idx="0"/>
          </p:cNvCxnSpPr>
          <p:nvPr/>
        </p:nvCxnSpPr>
        <p:spPr bwMode="auto">
          <a:xfrm rot="5400000" flipH="1" flipV="1">
            <a:off x="830750" y="1367958"/>
            <a:ext cx="179488" cy="836172"/>
          </a:xfrm>
          <a:prstGeom prst="bentConnector3">
            <a:avLst>
              <a:gd name="adj1" fmla="val 42466"/>
            </a:avLst>
          </a:prstGeom>
          <a:solidFill>
            <a:schemeClr val="accent1"/>
          </a:solidFill>
          <a:ln w="9525" cap="flat" cmpd="sng" algn="ctr">
            <a:solidFill>
              <a:schemeClr val="tx1"/>
            </a:solidFill>
            <a:prstDash val="solid"/>
            <a:round/>
            <a:headEnd type="none" w="med" len="med"/>
            <a:tailEnd type="none" w="med" len="med"/>
          </a:ln>
        </p:spPr>
      </p:cxnSp>
      <p:cxnSp>
        <p:nvCxnSpPr>
          <p:cNvPr id="79" name="直接连接符 78">
            <a:extLst>
              <a:ext uri="{FF2B5EF4-FFF2-40B4-BE49-F238E27FC236}">
                <a16:creationId xmlns:a16="http://schemas.microsoft.com/office/drawing/2014/main" id="{163ED443-858B-4A01-A2EB-599A7382EEE3}"/>
              </a:ext>
            </a:extLst>
          </p:cNvPr>
          <p:cNvCxnSpPr/>
          <p:nvPr/>
        </p:nvCxnSpPr>
        <p:spPr bwMode="auto">
          <a:xfrm>
            <a:off x="1338579" y="1794192"/>
            <a:ext cx="0" cy="98722"/>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0" name="连接符: 肘形 79">
            <a:extLst>
              <a:ext uri="{FF2B5EF4-FFF2-40B4-BE49-F238E27FC236}">
                <a16:creationId xmlns:a16="http://schemas.microsoft.com/office/drawing/2014/main" id="{21B576EB-4087-40D8-AF78-DCAD7D61A75E}"/>
              </a:ext>
            </a:extLst>
          </p:cNvPr>
          <p:cNvCxnSpPr>
            <a:cxnSpLocks/>
            <a:endCxn id="61" idx="0"/>
          </p:cNvCxnSpPr>
          <p:nvPr/>
        </p:nvCxnSpPr>
        <p:spPr bwMode="auto">
          <a:xfrm rot="16200000" flipH="1">
            <a:off x="1557532" y="1477348"/>
            <a:ext cx="186816" cy="624720"/>
          </a:xfrm>
          <a:prstGeom prst="bentConnector3">
            <a:avLst>
              <a:gd name="adj1" fmla="val 55278"/>
            </a:avLst>
          </a:prstGeom>
          <a:solidFill>
            <a:schemeClr val="accent1"/>
          </a:solidFill>
          <a:ln w="9525" cap="flat" cmpd="sng" algn="ctr">
            <a:solidFill>
              <a:schemeClr val="tx1"/>
            </a:solidFill>
            <a:prstDash val="solid"/>
            <a:round/>
            <a:headEnd type="none" w="med" len="med"/>
            <a:tailEnd type="none" w="med" len="med"/>
          </a:ln>
        </p:spPr>
      </p:cxnSp>
      <p:sp>
        <p:nvSpPr>
          <p:cNvPr id="118" name="流程图: 接点 117">
            <a:extLst>
              <a:ext uri="{FF2B5EF4-FFF2-40B4-BE49-F238E27FC236}">
                <a16:creationId xmlns:a16="http://schemas.microsoft.com/office/drawing/2014/main" id="{A57A3A87-B31A-42EA-8636-3C6AF2CC8B03}"/>
              </a:ext>
            </a:extLst>
          </p:cNvPr>
          <p:cNvSpPr/>
          <p:nvPr/>
        </p:nvSpPr>
        <p:spPr bwMode="auto">
          <a:xfrm>
            <a:off x="477983" y="1863123"/>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28" name="流程图: 接点 127">
            <a:extLst>
              <a:ext uri="{FF2B5EF4-FFF2-40B4-BE49-F238E27FC236}">
                <a16:creationId xmlns:a16="http://schemas.microsoft.com/office/drawing/2014/main" id="{A091E56D-17FD-43BF-8F65-2819DE693EFD}"/>
              </a:ext>
            </a:extLst>
          </p:cNvPr>
          <p:cNvSpPr/>
          <p:nvPr/>
        </p:nvSpPr>
        <p:spPr bwMode="auto">
          <a:xfrm>
            <a:off x="1312843" y="1863123"/>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29" name="流程图: 接点 128">
            <a:extLst>
              <a:ext uri="{FF2B5EF4-FFF2-40B4-BE49-F238E27FC236}">
                <a16:creationId xmlns:a16="http://schemas.microsoft.com/office/drawing/2014/main" id="{FD870B63-5AB0-4C03-970E-D88C944491D1}"/>
              </a:ext>
            </a:extLst>
          </p:cNvPr>
          <p:cNvSpPr/>
          <p:nvPr/>
        </p:nvSpPr>
        <p:spPr bwMode="auto">
          <a:xfrm>
            <a:off x="1936212" y="1864288"/>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30" name="流程图: 接点 129">
            <a:extLst>
              <a:ext uri="{FF2B5EF4-FFF2-40B4-BE49-F238E27FC236}">
                <a16:creationId xmlns:a16="http://schemas.microsoft.com/office/drawing/2014/main" id="{E5AC4F59-9143-4573-A6E8-52A880FE53F8}"/>
              </a:ext>
            </a:extLst>
          </p:cNvPr>
          <p:cNvSpPr/>
          <p:nvPr/>
        </p:nvSpPr>
        <p:spPr bwMode="auto">
          <a:xfrm>
            <a:off x="1312843" y="1681217"/>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31" name="文本框 130">
            <a:extLst>
              <a:ext uri="{FF2B5EF4-FFF2-40B4-BE49-F238E27FC236}">
                <a16:creationId xmlns:a16="http://schemas.microsoft.com/office/drawing/2014/main" id="{A668E56A-9865-407D-B20E-64EF6E4A1C1C}"/>
              </a:ext>
            </a:extLst>
          </p:cNvPr>
          <p:cNvSpPr txBox="1"/>
          <p:nvPr/>
        </p:nvSpPr>
        <p:spPr>
          <a:xfrm>
            <a:off x="1294790" y="1671101"/>
            <a:ext cx="900546" cy="153888"/>
          </a:xfrm>
          <a:prstGeom prst="rect">
            <a:avLst/>
          </a:prstGeom>
          <a:noFill/>
        </p:spPr>
        <p:txBody>
          <a:bodyPr wrap="square" rtlCol="0">
            <a:spAutoFit/>
          </a:bodyPr>
          <a:lstStyle/>
          <a:p>
            <a:r>
              <a:rPr lang="en-US" altLang="zh-CN" sz="400" dirty="0"/>
              <a:t>receiveBIT(PLA.sin, PLA.cos)</a:t>
            </a:r>
            <a:endParaRPr lang="zh-CN" altLang="en-US" sz="400" dirty="0"/>
          </a:p>
        </p:txBody>
      </p:sp>
      <p:cxnSp>
        <p:nvCxnSpPr>
          <p:cNvPr id="132" name="连接符: 肘形 131">
            <a:extLst>
              <a:ext uri="{FF2B5EF4-FFF2-40B4-BE49-F238E27FC236}">
                <a16:creationId xmlns:a16="http://schemas.microsoft.com/office/drawing/2014/main" id="{67F50EF3-C2DA-49AD-A94B-8468E729472A}"/>
              </a:ext>
            </a:extLst>
          </p:cNvPr>
          <p:cNvCxnSpPr>
            <a:cxnSpLocks/>
            <a:stCxn id="133" idx="4"/>
          </p:cNvCxnSpPr>
          <p:nvPr/>
        </p:nvCxnSpPr>
        <p:spPr bwMode="auto">
          <a:xfrm rot="16200000" flipH="1">
            <a:off x="847990" y="1918633"/>
            <a:ext cx="68110" cy="782454"/>
          </a:xfrm>
          <a:prstGeom prst="bentConnector2">
            <a:avLst/>
          </a:prstGeom>
          <a:solidFill>
            <a:schemeClr val="accent1"/>
          </a:solidFill>
          <a:ln w="9525" cap="flat" cmpd="sng" algn="ctr">
            <a:solidFill>
              <a:schemeClr val="tx1"/>
            </a:solidFill>
            <a:prstDash val="solid"/>
            <a:round/>
            <a:headEnd type="none" w="med" len="med"/>
            <a:tailEnd type="none" w="med" len="med"/>
          </a:ln>
        </p:spPr>
      </p:cxnSp>
      <p:sp>
        <p:nvSpPr>
          <p:cNvPr id="133" name="流程图: 接点 132">
            <a:extLst>
              <a:ext uri="{FF2B5EF4-FFF2-40B4-BE49-F238E27FC236}">
                <a16:creationId xmlns:a16="http://schemas.microsoft.com/office/drawing/2014/main" id="{A00A046E-242C-4BEF-9E0A-2D5BF9C8DCD4}"/>
              </a:ext>
            </a:extLst>
          </p:cNvPr>
          <p:cNvSpPr/>
          <p:nvPr/>
        </p:nvSpPr>
        <p:spPr bwMode="auto">
          <a:xfrm>
            <a:off x="466398" y="2230086"/>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dirty="0">
              <a:ln>
                <a:noFill/>
              </a:ln>
              <a:solidFill>
                <a:schemeClr val="tx1"/>
              </a:solidFill>
              <a:effectLst/>
              <a:latin typeface="Arial" panose="020B0604020202020204" pitchFamily="34" charset="0"/>
            </a:endParaRPr>
          </a:p>
        </p:txBody>
      </p:sp>
      <p:cxnSp>
        <p:nvCxnSpPr>
          <p:cNvPr id="134" name="肘形连接符 9">
            <a:extLst>
              <a:ext uri="{FF2B5EF4-FFF2-40B4-BE49-F238E27FC236}">
                <a16:creationId xmlns:a16="http://schemas.microsoft.com/office/drawing/2014/main" id="{7071091B-5DDD-4E81-8BFD-C79E21EDFF85}"/>
              </a:ext>
            </a:extLst>
          </p:cNvPr>
          <p:cNvCxnSpPr>
            <a:cxnSpLocks/>
            <a:stCxn id="135" idx="4"/>
          </p:cNvCxnSpPr>
          <p:nvPr/>
        </p:nvCxnSpPr>
        <p:spPr bwMode="auto">
          <a:xfrm rot="5400000">
            <a:off x="1586537" y="1975300"/>
            <a:ext cx="55350" cy="681884"/>
          </a:xfrm>
          <a:prstGeom prst="bentConnector2">
            <a:avLst/>
          </a:prstGeom>
          <a:solidFill>
            <a:schemeClr val="accent1"/>
          </a:solidFill>
          <a:ln w="9525" cap="flat" cmpd="sng" algn="ctr">
            <a:solidFill>
              <a:schemeClr val="tx1"/>
            </a:solidFill>
            <a:prstDash val="solid"/>
            <a:round/>
            <a:headEnd type="none" w="med" len="med"/>
            <a:tailEnd type="none" w="med" len="med"/>
          </a:ln>
        </p:spPr>
      </p:cxnSp>
      <p:sp>
        <p:nvSpPr>
          <p:cNvPr id="135" name="流程图: 接点 134">
            <a:extLst>
              <a:ext uri="{FF2B5EF4-FFF2-40B4-BE49-F238E27FC236}">
                <a16:creationId xmlns:a16="http://schemas.microsoft.com/office/drawing/2014/main" id="{E6196D33-DB3A-46E8-8A6B-AAD0E56349C7}"/>
              </a:ext>
            </a:extLst>
          </p:cNvPr>
          <p:cNvSpPr/>
          <p:nvPr/>
        </p:nvSpPr>
        <p:spPr bwMode="auto">
          <a:xfrm>
            <a:off x="1930734" y="2242848"/>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36" name="流程图: 接点 135">
            <a:extLst>
              <a:ext uri="{FF2B5EF4-FFF2-40B4-BE49-F238E27FC236}">
                <a16:creationId xmlns:a16="http://schemas.microsoft.com/office/drawing/2014/main" id="{21E2ACFE-1540-42A0-954B-264F02B5029C}"/>
              </a:ext>
            </a:extLst>
          </p:cNvPr>
          <p:cNvSpPr/>
          <p:nvPr/>
        </p:nvSpPr>
        <p:spPr bwMode="auto">
          <a:xfrm>
            <a:off x="1128098" y="2796666"/>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37" name="流程图: 接点 136">
            <a:extLst>
              <a:ext uri="{FF2B5EF4-FFF2-40B4-BE49-F238E27FC236}">
                <a16:creationId xmlns:a16="http://schemas.microsoft.com/office/drawing/2014/main" id="{15F00C46-844A-4853-8086-E916DA839647}"/>
              </a:ext>
            </a:extLst>
          </p:cNvPr>
          <p:cNvSpPr/>
          <p:nvPr/>
        </p:nvSpPr>
        <p:spPr bwMode="auto">
          <a:xfrm>
            <a:off x="1128292" y="2931353"/>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2208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Atom type</a:t>
            </a:r>
            <a:endParaRPr lang="zh-CN" altLang="en-US" dirty="0">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0D88FED8-8723-4FC2-9F00-CAEB5DF1821C}"/>
              </a:ext>
            </a:extLst>
          </p:cNvPr>
          <p:cNvSpPr/>
          <p:nvPr/>
        </p:nvSpPr>
        <p:spPr bwMode="auto">
          <a:xfrm>
            <a:off x="744538" y="2254250"/>
            <a:ext cx="8951912" cy="3143250"/>
          </a:xfrm>
          <a:prstGeom prst="rect">
            <a:avLst/>
          </a:prstGeom>
          <a:solidFill>
            <a:schemeClr val="bg1"/>
          </a:solidFill>
          <a:ln w="2857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91" name="矩形: 圆角 90">
            <a:extLst>
              <a:ext uri="{FF2B5EF4-FFF2-40B4-BE49-F238E27FC236}">
                <a16:creationId xmlns:a16="http://schemas.microsoft.com/office/drawing/2014/main" id="{989161F0-EDE0-4524-A795-B56602F8A6F7}"/>
              </a:ext>
            </a:extLst>
          </p:cNvPr>
          <p:cNvSpPr/>
          <p:nvPr/>
        </p:nvSpPr>
        <p:spPr bwMode="auto">
          <a:xfrm>
            <a:off x="6809293" y="4805949"/>
            <a:ext cx="419227" cy="244599"/>
          </a:xfrm>
          <a:prstGeom prst="roundRect">
            <a:avLst/>
          </a:prstGeom>
          <a:solidFill>
            <a:schemeClr val="bg1"/>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05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ct2</a:t>
            </a:r>
            <a:endParaRPr kumimoji="0" lang="zh-CN" altLang="en-US" sz="105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89" name="矩形: 圆角 88">
            <a:extLst>
              <a:ext uri="{FF2B5EF4-FFF2-40B4-BE49-F238E27FC236}">
                <a16:creationId xmlns:a16="http://schemas.microsoft.com/office/drawing/2014/main" id="{64EA9A95-4FB9-4E8D-8DE6-0B3F45A84324}"/>
              </a:ext>
            </a:extLst>
          </p:cNvPr>
          <p:cNvSpPr/>
          <p:nvPr/>
        </p:nvSpPr>
        <p:spPr bwMode="auto">
          <a:xfrm>
            <a:off x="4280057" y="2443091"/>
            <a:ext cx="419227" cy="244599"/>
          </a:xfrm>
          <a:prstGeom prst="roundRect">
            <a:avLst/>
          </a:prstGeom>
          <a:solidFill>
            <a:schemeClr val="bg1"/>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05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ct4</a:t>
            </a:r>
            <a:endParaRPr kumimoji="0" lang="zh-CN" altLang="en-US" sz="105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88" name="矩形: 圆角 87">
            <a:extLst>
              <a:ext uri="{FF2B5EF4-FFF2-40B4-BE49-F238E27FC236}">
                <a16:creationId xmlns:a16="http://schemas.microsoft.com/office/drawing/2014/main" id="{B673007B-91C6-4EA9-ACF2-D4066CC9549B}"/>
              </a:ext>
            </a:extLst>
          </p:cNvPr>
          <p:cNvSpPr/>
          <p:nvPr/>
        </p:nvSpPr>
        <p:spPr bwMode="auto">
          <a:xfrm>
            <a:off x="2355602" y="2565390"/>
            <a:ext cx="419227" cy="244599"/>
          </a:xfrm>
          <a:prstGeom prst="roundRect">
            <a:avLst/>
          </a:prstGeom>
          <a:solidFill>
            <a:schemeClr val="bg1"/>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05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ct3</a:t>
            </a:r>
            <a:endParaRPr kumimoji="0" lang="zh-CN" altLang="en-US" sz="105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23" name="肘形连接符 69">
            <a:extLst>
              <a:ext uri="{FF2B5EF4-FFF2-40B4-BE49-F238E27FC236}">
                <a16:creationId xmlns:a16="http://schemas.microsoft.com/office/drawing/2014/main" id="{992688E2-E606-47E0-A7AF-A6701FB815EC}"/>
              </a:ext>
            </a:extLst>
          </p:cNvPr>
          <p:cNvCxnSpPr>
            <a:cxnSpLocks/>
            <a:stCxn id="32" idx="0"/>
            <a:endCxn id="59" idx="0"/>
          </p:cNvCxnSpPr>
          <p:nvPr/>
        </p:nvCxnSpPr>
        <p:spPr bwMode="auto">
          <a:xfrm rot="5400000" flipH="1" flipV="1">
            <a:off x="3021562" y="1835588"/>
            <a:ext cx="55172" cy="1774961"/>
          </a:xfrm>
          <a:prstGeom prst="bentConnector3">
            <a:avLst>
              <a:gd name="adj1" fmla="val 313445"/>
            </a:avLst>
          </a:prstGeom>
          <a:solidFill>
            <a:schemeClr val="accent1"/>
          </a:solidFill>
          <a:ln w="28575" cap="flat" cmpd="sng" algn="ctr">
            <a:solidFill>
              <a:schemeClr val="tx1"/>
            </a:solidFill>
            <a:prstDash val="solid"/>
            <a:round/>
            <a:headEnd type="none" w="med" len="med"/>
            <a:tailEnd type="none" w="med" len="med"/>
          </a:ln>
        </p:spPr>
      </p:cxnSp>
      <p:cxnSp>
        <p:nvCxnSpPr>
          <p:cNvPr id="24" name="肘形连接符 74">
            <a:extLst>
              <a:ext uri="{FF2B5EF4-FFF2-40B4-BE49-F238E27FC236}">
                <a16:creationId xmlns:a16="http://schemas.microsoft.com/office/drawing/2014/main" id="{037BEB7E-D05F-4436-8363-7C8B88749A5B}"/>
              </a:ext>
            </a:extLst>
          </p:cNvPr>
          <p:cNvCxnSpPr>
            <a:cxnSpLocks/>
            <a:stCxn id="31" idx="0"/>
            <a:endCxn id="41" idx="0"/>
          </p:cNvCxnSpPr>
          <p:nvPr/>
        </p:nvCxnSpPr>
        <p:spPr bwMode="auto">
          <a:xfrm rot="5400000" flipH="1" flipV="1">
            <a:off x="3684519" y="306395"/>
            <a:ext cx="26571" cy="4842345"/>
          </a:xfrm>
          <a:prstGeom prst="bentConnector3">
            <a:avLst>
              <a:gd name="adj1" fmla="val 1168902"/>
            </a:avLst>
          </a:prstGeom>
          <a:solidFill>
            <a:schemeClr val="accent1"/>
          </a:solidFill>
          <a:ln w="28575" cap="flat" cmpd="sng" algn="ctr">
            <a:solidFill>
              <a:schemeClr val="tx1"/>
            </a:solidFill>
            <a:prstDash val="solid"/>
            <a:round/>
            <a:headEnd type="none" w="med" len="med"/>
            <a:tailEnd type="none" w="med" len="med"/>
          </a:ln>
        </p:spPr>
      </p:cxnSp>
      <p:sp>
        <p:nvSpPr>
          <p:cNvPr id="26" name="矩形 25">
            <a:extLst>
              <a:ext uri="{FF2B5EF4-FFF2-40B4-BE49-F238E27FC236}">
                <a16:creationId xmlns:a16="http://schemas.microsoft.com/office/drawing/2014/main" id="{549101B7-6525-454F-8957-169EEA1C83F9}"/>
              </a:ext>
            </a:extLst>
          </p:cNvPr>
          <p:cNvSpPr/>
          <p:nvPr/>
        </p:nvSpPr>
        <p:spPr bwMode="auto">
          <a:xfrm>
            <a:off x="839792" y="2813888"/>
            <a:ext cx="1745539" cy="1848165"/>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1600" dirty="0">
                <a:solidFill>
                  <a:prstClr val="black"/>
                </a:solidFill>
              </a:rPr>
              <a:t>t1</a:t>
            </a:r>
            <a:endParaRPr kumimoji="0" lang="zh-CN" altLang="en-US" sz="16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1" name="流程图: 接点 30">
            <a:extLst>
              <a:ext uri="{FF2B5EF4-FFF2-40B4-BE49-F238E27FC236}">
                <a16:creationId xmlns:a16="http://schemas.microsoft.com/office/drawing/2014/main" id="{741CB258-C3CC-4257-A220-26E10584019C}"/>
              </a:ext>
            </a:extLst>
          </p:cNvPr>
          <p:cNvSpPr/>
          <p:nvPr/>
        </p:nvSpPr>
        <p:spPr bwMode="auto">
          <a:xfrm>
            <a:off x="1209396" y="2740852"/>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2" name="流程图: 接点 31">
            <a:extLst>
              <a:ext uri="{FF2B5EF4-FFF2-40B4-BE49-F238E27FC236}">
                <a16:creationId xmlns:a16="http://schemas.microsoft.com/office/drawing/2014/main" id="{3B53674F-3B81-4A28-B67C-FA1808EFE6E3}"/>
              </a:ext>
            </a:extLst>
          </p:cNvPr>
          <p:cNvSpPr/>
          <p:nvPr/>
        </p:nvSpPr>
        <p:spPr bwMode="auto">
          <a:xfrm>
            <a:off x="2094432" y="2750654"/>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4" name="矩形 33">
            <a:extLst>
              <a:ext uri="{FF2B5EF4-FFF2-40B4-BE49-F238E27FC236}">
                <a16:creationId xmlns:a16="http://schemas.microsoft.com/office/drawing/2014/main" id="{B07C5355-94FB-4159-A55F-71DFA44A1C49}"/>
              </a:ext>
            </a:extLst>
          </p:cNvPr>
          <p:cNvSpPr/>
          <p:nvPr/>
        </p:nvSpPr>
        <p:spPr bwMode="auto">
          <a:xfrm>
            <a:off x="2860538" y="2764533"/>
            <a:ext cx="2149013" cy="2059680"/>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600" b="1" i="0" u="none" strike="noStrike" kern="1200" cap="none" spc="0" normalizeH="0" baseline="0" noProof="0" dirty="0">
              <a:ln>
                <a:noFill/>
              </a:ln>
              <a:solidFill>
                <a:srgbClr val="4BACC6"/>
              </a:solidFill>
              <a:effectLst/>
              <a:uLnTx/>
              <a:uFillTx/>
              <a:latin typeface="Arial" panose="020B0604020202020204" pitchFamily="34" charset="0"/>
              <a:ea typeface="宋体" panose="02010600030101010101" pitchFamily="2" charset="-122"/>
              <a:cs typeface="+mn-cs"/>
            </a:endParaRPr>
          </a:p>
        </p:txBody>
      </p:sp>
      <p:sp>
        <p:nvSpPr>
          <p:cNvPr id="35" name="文本框 34">
            <a:extLst>
              <a:ext uri="{FF2B5EF4-FFF2-40B4-BE49-F238E27FC236}">
                <a16:creationId xmlns:a16="http://schemas.microsoft.com/office/drawing/2014/main" id="{341B9648-6F8D-4125-9C11-37A8485A65AD}"/>
              </a:ext>
            </a:extLst>
          </p:cNvPr>
          <p:cNvSpPr txBox="1"/>
          <p:nvPr/>
        </p:nvSpPr>
        <p:spPr>
          <a:xfrm>
            <a:off x="4594510" y="2730116"/>
            <a:ext cx="423514" cy="3385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1" i="0" u="none" strike="noStrike" kern="1200" cap="none" spc="0" normalizeH="0" baseline="0" noProof="0" dirty="0">
                <a:ln>
                  <a:noFill/>
                </a:ln>
                <a:effectLst/>
                <a:uLnTx/>
                <a:uFillTx/>
                <a:latin typeface="Arial" panose="020B0604020202020204" pitchFamily="34" charset="0"/>
                <a:ea typeface="宋体" panose="02010600030101010101" pitchFamily="2" charset="-122"/>
                <a:cs typeface="+mn-cs"/>
              </a:rPr>
              <a:t>p1</a:t>
            </a:r>
            <a:endParaRPr kumimoji="0" lang="zh-CN" altLang="en-US" sz="1600" b="1" i="0" u="none" strike="noStrike" kern="1200" cap="none" spc="0" normalizeH="0" baseline="0" noProof="0" dirty="0">
              <a:ln>
                <a:noFill/>
              </a:ln>
              <a:effectLst/>
              <a:uLnTx/>
              <a:uFillTx/>
              <a:latin typeface="Arial" panose="020B0604020202020204" pitchFamily="34" charset="0"/>
              <a:ea typeface="宋体" panose="02010600030101010101" pitchFamily="2" charset="-122"/>
              <a:cs typeface="+mn-cs"/>
            </a:endParaRPr>
          </a:p>
        </p:txBody>
      </p:sp>
      <p:sp>
        <p:nvSpPr>
          <p:cNvPr id="36" name="矩形 35">
            <a:extLst>
              <a:ext uri="{FF2B5EF4-FFF2-40B4-BE49-F238E27FC236}">
                <a16:creationId xmlns:a16="http://schemas.microsoft.com/office/drawing/2014/main" id="{FAD124DC-5622-4115-8CF6-E3B05D456C19}"/>
              </a:ext>
            </a:extLst>
          </p:cNvPr>
          <p:cNvSpPr/>
          <p:nvPr/>
        </p:nvSpPr>
        <p:spPr bwMode="auto">
          <a:xfrm>
            <a:off x="5263399" y="2762717"/>
            <a:ext cx="1618153" cy="2061496"/>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7" name="文本框 36">
            <a:extLst>
              <a:ext uri="{FF2B5EF4-FFF2-40B4-BE49-F238E27FC236}">
                <a16:creationId xmlns:a16="http://schemas.microsoft.com/office/drawing/2014/main" id="{1A4BA032-64CE-4F91-877A-219D6AE9107A}"/>
              </a:ext>
            </a:extLst>
          </p:cNvPr>
          <p:cNvSpPr txBox="1"/>
          <p:nvPr/>
        </p:nvSpPr>
        <p:spPr>
          <a:xfrm>
            <a:off x="5896711" y="3693106"/>
            <a:ext cx="412292" cy="338554"/>
          </a:xfrm>
          <a:prstGeom prst="rect">
            <a:avLst/>
          </a:prstGeom>
          <a:noFill/>
        </p:spPr>
        <p:txBody>
          <a:bodyPr wrap="non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c1</a:t>
            </a:r>
            <a:endParaRPr kumimoji="0" lang="zh-CN" altLang="en-US" sz="16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8" name="矩形 37">
            <a:extLst>
              <a:ext uri="{FF2B5EF4-FFF2-40B4-BE49-F238E27FC236}">
                <a16:creationId xmlns:a16="http://schemas.microsoft.com/office/drawing/2014/main" id="{D4FB0483-17FE-44AC-B6AF-A3A7DF1A6758}"/>
              </a:ext>
            </a:extLst>
          </p:cNvPr>
          <p:cNvSpPr/>
          <p:nvPr/>
        </p:nvSpPr>
        <p:spPr bwMode="auto">
          <a:xfrm>
            <a:off x="7126160" y="2762718"/>
            <a:ext cx="2518912" cy="2080822"/>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6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9" name="流程图: 接点 38">
            <a:extLst>
              <a:ext uri="{FF2B5EF4-FFF2-40B4-BE49-F238E27FC236}">
                <a16:creationId xmlns:a16="http://schemas.microsoft.com/office/drawing/2014/main" id="{3B536A8F-39F8-4DCD-91B1-BBBE7DE58961}"/>
              </a:ext>
            </a:extLst>
          </p:cNvPr>
          <p:cNvSpPr/>
          <p:nvPr/>
        </p:nvSpPr>
        <p:spPr bwMode="auto">
          <a:xfrm>
            <a:off x="8922920" y="4793778"/>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0" name="文本框 39">
            <a:extLst>
              <a:ext uri="{FF2B5EF4-FFF2-40B4-BE49-F238E27FC236}">
                <a16:creationId xmlns:a16="http://schemas.microsoft.com/office/drawing/2014/main" id="{18A2F96B-ACA1-4D40-A16A-AD51EF5E3600}"/>
              </a:ext>
            </a:extLst>
          </p:cNvPr>
          <p:cNvSpPr txBox="1"/>
          <p:nvPr/>
        </p:nvSpPr>
        <p:spPr>
          <a:xfrm>
            <a:off x="7156261" y="2760562"/>
            <a:ext cx="412292" cy="3385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1" i="0" u="none" strike="noStrike" kern="1200" cap="none" spc="0" normalizeH="0" baseline="0" noProof="0" dirty="0">
                <a:ln>
                  <a:noFill/>
                </a:ln>
                <a:effectLst/>
                <a:uLnTx/>
                <a:uFillTx/>
                <a:latin typeface="Arial" panose="020B0604020202020204" pitchFamily="34" charset="0"/>
                <a:ea typeface="宋体" panose="02010600030101010101" pitchFamily="2" charset="-122"/>
                <a:cs typeface="+mn-cs"/>
              </a:rPr>
              <a:t>c2</a:t>
            </a:r>
            <a:endParaRPr kumimoji="0" lang="zh-CN" altLang="en-US" sz="1600" b="1" i="0" u="none" strike="noStrike" kern="1200" cap="none" spc="0" normalizeH="0" baseline="0" noProof="0" dirty="0">
              <a:ln>
                <a:noFill/>
              </a:ln>
              <a:effectLst/>
              <a:uLnTx/>
              <a:uFillTx/>
              <a:latin typeface="Arial" panose="020B0604020202020204" pitchFamily="34" charset="0"/>
              <a:ea typeface="宋体" panose="02010600030101010101" pitchFamily="2" charset="-122"/>
              <a:cs typeface="+mn-cs"/>
            </a:endParaRPr>
          </a:p>
        </p:txBody>
      </p:sp>
      <p:sp>
        <p:nvSpPr>
          <p:cNvPr id="41" name="流程图: 接点 40">
            <a:extLst>
              <a:ext uri="{FF2B5EF4-FFF2-40B4-BE49-F238E27FC236}">
                <a16:creationId xmlns:a16="http://schemas.microsoft.com/office/drawing/2014/main" id="{722B406F-2805-4820-A224-7F9E58BA4CBF}"/>
              </a:ext>
            </a:extLst>
          </p:cNvPr>
          <p:cNvSpPr/>
          <p:nvPr/>
        </p:nvSpPr>
        <p:spPr bwMode="auto">
          <a:xfrm>
            <a:off x="6051741" y="2714281"/>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2" name="流程图: 接点 41">
            <a:extLst>
              <a:ext uri="{FF2B5EF4-FFF2-40B4-BE49-F238E27FC236}">
                <a16:creationId xmlns:a16="http://schemas.microsoft.com/office/drawing/2014/main" id="{C73C46E6-A7B8-409F-B08F-C3E86F5BB3E8}"/>
              </a:ext>
            </a:extLst>
          </p:cNvPr>
          <p:cNvSpPr/>
          <p:nvPr/>
        </p:nvSpPr>
        <p:spPr bwMode="auto">
          <a:xfrm>
            <a:off x="3892123" y="4780928"/>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3" name="流程图: 接点 42">
            <a:extLst>
              <a:ext uri="{FF2B5EF4-FFF2-40B4-BE49-F238E27FC236}">
                <a16:creationId xmlns:a16="http://schemas.microsoft.com/office/drawing/2014/main" id="{D5199897-404D-448A-BDA8-EA8C53D8F9B7}"/>
              </a:ext>
            </a:extLst>
          </p:cNvPr>
          <p:cNvSpPr/>
          <p:nvPr/>
        </p:nvSpPr>
        <p:spPr bwMode="auto">
          <a:xfrm>
            <a:off x="6059817" y="4761698"/>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44" name="肘形连接符 58">
            <a:extLst>
              <a:ext uri="{FF2B5EF4-FFF2-40B4-BE49-F238E27FC236}">
                <a16:creationId xmlns:a16="http://schemas.microsoft.com/office/drawing/2014/main" id="{99F64EF0-1EB5-4B4D-B6EF-A8F980316A83}"/>
              </a:ext>
            </a:extLst>
          </p:cNvPr>
          <p:cNvCxnSpPr>
            <a:cxnSpLocks/>
            <a:stCxn id="42" idx="4"/>
            <a:endCxn id="39" idx="4"/>
          </p:cNvCxnSpPr>
          <p:nvPr/>
        </p:nvCxnSpPr>
        <p:spPr bwMode="auto">
          <a:xfrm rot="16200000" flipH="1">
            <a:off x="6468332" y="2406425"/>
            <a:ext cx="12850" cy="5030797"/>
          </a:xfrm>
          <a:prstGeom prst="bentConnector3">
            <a:avLst>
              <a:gd name="adj1" fmla="val 1878988"/>
            </a:avLst>
          </a:prstGeom>
          <a:solidFill>
            <a:schemeClr val="accent1"/>
          </a:solidFill>
          <a:ln w="28575" cap="flat" cmpd="sng" algn="ctr">
            <a:solidFill>
              <a:schemeClr val="tx1"/>
            </a:solidFill>
            <a:prstDash val="solid"/>
            <a:round/>
            <a:headEnd type="none" w="med" len="med"/>
            <a:tailEnd type="none" w="med" len="med"/>
          </a:ln>
        </p:spPr>
      </p:cxnSp>
      <p:sp>
        <p:nvSpPr>
          <p:cNvPr id="48" name="流程图: 接点 47">
            <a:extLst>
              <a:ext uri="{FF2B5EF4-FFF2-40B4-BE49-F238E27FC236}">
                <a16:creationId xmlns:a16="http://schemas.microsoft.com/office/drawing/2014/main" id="{EB6CE82A-E9AE-4924-9DD5-F85EBF1A21B6}"/>
              </a:ext>
            </a:extLst>
          </p:cNvPr>
          <p:cNvSpPr/>
          <p:nvPr/>
        </p:nvSpPr>
        <p:spPr bwMode="auto">
          <a:xfrm>
            <a:off x="1493520" y="4579353"/>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2" name="矩形 51">
            <a:extLst>
              <a:ext uri="{FF2B5EF4-FFF2-40B4-BE49-F238E27FC236}">
                <a16:creationId xmlns:a16="http://schemas.microsoft.com/office/drawing/2014/main" id="{C0ECA55A-73FC-48B5-960C-FA99EB5BDC7E}"/>
              </a:ext>
            </a:extLst>
          </p:cNvPr>
          <p:cNvSpPr/>
          <p:nvPr/>
        </p:nvSpPr>
        <p:spPr bwMode="auto">
          <a:xfrm>
            <a:off x="2938435" y="3310955"/>
            <a:ext cx="615974" cy="391636"/>
          </a:xfrm>
          <a:prstGeom prst="rect">
            <a:avLst/>
          </a:prstGeom>
          <a:solidFill>
            <a:schemeClr val="accent3"/>
          </a:solidFill>
          <a:ln w="9525" cap="flat" cmpd="sng" algn="ctr">
            <a:solidFill>
              <a:schemeClr val="accent3"/>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7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BITAtom_enc</a:t>
            </a:r>
            <a:endParaRPr kumimoji="0" lang="zh-CN" altLang="en-US" sz="9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3" name="矩形 52">
            <a:extLst>
              <a:ext uri="{FF2B5EF4-FFF2-40B4-BE49-F238E27FC236}">
                <a16:creationId xmlns:a16="http://schemas.microsoft.com/office/drawing/2014/main" id="{7CC11007-BF5F-4AD3-AA81-6E7260435102}"/>
              </a:ext>
            </a:extLst>
          </p:cNvPr>
          <p:cNvSpPr/>
          <p:nvPr/>
        </p:nvSpPr>
        <p:spPr bwMode="auto">
          <a:xfrm>
            <a:off x="3619071" y="3310955"/>
            <a:ext cx="631041" cy="391636"/>
          </a:xfrm>
          <a:prstGeom prst="rect">
            <a:avLst/>
          </a:prstGeom>
          <a:solidFill>
            <a:schemeClr val="accent3"/>
          </a:solidFill>
          <a:ln w="9525" cap="flat" cmpd="sng" algn="ctr">
            <a:solidFill>
              <a:schemeClr val="accent3"/>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7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BITAtom_sin</a:t>
            </a:r>
            <a:endParaRPr kumimoji="0" lang="zh-CN" altLang="en-US" sz="9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4" name="矩形 53">
            <a:extLst>
              <a:ext uri="{FF2B5EF4-FFF2-40B4-BE49-F238E27FC236}">
                <a16:creationId xmlns:a16="http://schemas.microsoft.com/office/drawing/2014/main" id="{D3956936-E855-44CF-9E4E-69E69469BB19}"/>
              </a:ext>
            </a:extLst>
          </p:cNvPr>
          <p:cNvSpPr/>
          <p:nvPr/>
        </p:nvSpPr>
        <p:spPr bwMode="auto">
          <a:xfrm>
            <a:off x="4311732" y="3303698"/>
            <a:ext cx="623508" cy="391636"/>
          </a:xfrm>
          <a:prstGeom prst="rect">
            <a:avLst/>
          </a:prstGeom>
          <a:solidFill>
            <a:schemeClr val="accent3"/>
          </a:solidFill>
          <a:ln w="9525" cap="flat" cmpd="sng" algn="ctr">
            <a:solidFill>
              <a:schemeClr val="accent3"/>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7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BITAtom_cos</a:t>
            </a:r>
            <a:endParaRPr kumimoji="0" lang="zh-CN" altLang="en-US" sz="9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5" name="矩形 54">
            <a:extLst>
              <a:ext uri="{FF2B5EF4-FFF2-40B4-BE49-F238E27FC236}">
                <a16:creationId xmlns:a16="http://schemas.microsoft.com/office/drawing/2014/main" id="{A0D19012-7020-465F-9B7F-940DF565B48E}"/>
              </a:ext>
            </a:extLst>
          </p:cNvPr>
          <p:cNvSpPr/>
          <p:nvPr/>
        </p:nvSpPr>
        <p:spPr bwMode="auto">
          <a:xfrm>
            <a:off x="2935935" y="3959895"/>
            <a:ext cx="1999305" cy="431828"/>
          </a:xfrm>
          <a:prstGeom prst="rect">
            <a:avLst/>
          </a:prstGeom>
          <a:solidFill>
            <a:schemeClr val="accent3"/>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BITAtom_Decider</a:t>
            </a:r>
            <a:endParaRPr kumimoji="0" lang="zh-CN" altLang="en-US" sz="10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56" name="肘形连接符 13">
            <a:extLst>
              <a:ext uri="{FF2B5EF4-FFF2-40B4-BE49-F238E27FC236}">
                <a16:creationId xmlns:a16="http://schemas.microsoft.com/office/drawing/2014/main" id="{59B0B91D-7814-4B69-9E0E-F18D863EE684}"/>
              </a:ext>
            </a:extLst>
          </p:cNvPr>
          <p:cNvCxnSpPr>
            <a:cxnSpLocks/>
            <a:stCxn id="59" idx="0"/>
            <a:endCxn id="52" idx="0"/>
          </p:cNvCxnSpPr>
          <p:nvPr/>
        </p:nvCxnSpPr>
        <p:spPr bwMode="auto">
          <a:xfrm rot="16200000" flipH="1" flipV="1">
            <a:off x="3283789" y="2658114"/>
            <a:ext cx="615473" cy="690207"/>
          </a:xfrm>
          <a:prstGeom prst="bentConnector3">
            <a:avLst>
              <a:gd name="adj1" fmla="val 61078"/>
            </a:avLst>
          </a:prstGeom>
          <a:solidFill>
            <a:schemeClr val="accent1"/>
          </a:solidFill>
          <a:ln w="28575" cap="flat" cmpd="sng" algn="ctr">
            <a:solidFill>
              <a:schemeClr val="tx1"/>
            </a:solidFill>
            <a:prstDash val="solid"/>
            <a:round/>
            <a:headEnd type="none" w="med" len="med"/>
            <a:tailEnd type="none" w="med" len="med"/>
          </a:ln>
        </p:spPr>
      </p:cxnSp>
      <p:cxnSp>
        <p:nvCxnSpPr>
          <p:cNvPr id="57" name="直接连接符 56">
            <a:extLst>
              <a:ext uri="{FF2B5EF4-FFF2-40B4-BE49-F238E27FC236}">
                <a16:creationId xmlns:a16="http://schemas.microsoft.com/office/drawing/2014/main" id="{029D8FAF-6217-421A-B2B0-F345A3AF46B1}"/>
              </a:ext>
            </a:extLst>
          </p:cNvPr>
          <p:cNvCxnSpPr>
            <a:cxnSpLocks/>
            <a:stCxn id="59" idx="0"/>
            <a:endCxn id="53" idx="0"/>
          </p:cNvCxnSpPr>
          <p:nvPr/>
        </p:nvCxnSpPr>
        <p:spPr bwMode="auto">
          <a:xfrm flipH="1">
            <a:off x="3934592" y="2695482"/>
            <a:ext cx="2037" cy="615473"/>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58" name="肘形连接符 19">
            <a:extLst>
              <a:ext uri="{FF2B5EF4-FFF2-40B4-BE49-F238E27FC236}">
                <a16:creationId xmlns:a16="http://schemas.microsoft.com/office/drawing/2014/main" id="{BECF5EBF-8CDE-4E3E-97E1-40358C9FC250}"/>
              </a:ext>
            </a:extLst>
          </p:cNvPr>
          <p:cNvCxnSpPr>
            <a:cxnSpLocks/>
            <a:stCxn id="59" idx="4"/>
            <a:endCxn id="54" idx="0"/>
          </p:cNvCxnSpPr>
          <p:nvPr/>
        </p:nvCxnSpPr>
        <p:spPr bwMode="auto">
          <a:xfrm rot="16200000" flipH="1">
            <a:off x="4043185" y="2723396"/>
            <a:ext cx="473745" cy="686857"/>
          </a:xfrm>
          <a:prstGeom prst="bentConnector3">
            <a:avLst>
              <a:gd name="adj1" fmla="val 50000"/>
            </a:avLst>
          </a:prstGeom>
          <a:solidFill>
            <a:schemeClr val="accent1"/>
          </a:solidFill>
          <a:ln w="28575" cap="flat" cmpd="sng" algn="ctr">
            <a:solidFill>
              <a:schemeClr val="tx1"/>
            </a:solidFill>
            <a:prstDash val="solid"/>
            <a:round/>
            <a:headEnd type="none" w="med" len="med"/>
            <a:tailEnd type="none" w="med" len="med"/>
          </a:ln>
        </p:spPr>
      </p:cxnSp>
      <p:sp>
        <p:nvSpPr>
          <p:cNvPr id="59" name="流程图: 接点 58">
            <a:extLst>
              <a:ext uri="{FF2B5EF4-FFF2-40B4-BE49-F238E27FC236}">
                <a16:creationId xmlns:a16="http://schemas.microsoft.com/office/drawing/2014/main" id="{6834A6A3-5C86-40FE-94DD-E371809416B4}"/>
              </a:ext>
            </a:extLst>
          </p:cNvPr>
          <p:cNvSpPr/>
          <p:nvPr/>
        </p:nvSpPr>
        <p:spPr bwMode="auto">
          <a:xfrm>
            <a:off x="3869393" y="2695482"/>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60" name="流程图: 接点 59">
            <a:extLst>
              <a:ext uri="{FF2B5EF4-FFF2-40B4-BE49-F238E27FC236}">
                <a16:creationId xmlns:a16="http://schemas.microsoft.com/office/drawing/2014/main" id="{26341851-B3F7-4936-8DD0-C3C78C619816}"/>
              </a:ext>
            </a:extLst>
          </p:cNvPr>
          <p:cNvSpPr/>
          <p:nvPr/>
        </p:nvSpPr>
        <p:spPr bwMode="auto">
          <a:xfrm>
            <a:off x="3179185" y="3264786"/>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61" name="流程图: 接点 60">
            <a:extLst>
              <a:ext uri="{FF2B5EF4-FFF2-40B4-BE49-F238E27FC236}">
                <a16:creationId xmlns:a16="http://schemas.microsoft.com/office/drawing/2014/main" id="{1559A472-381C-44DA-938E-774BCFD69D83}"/>
              </a:ext>
            </a:extLst>
          </p:cNvPr>
          <p:cNvSpPr/>
          <p:nvPr/>
        </p:nvSpPr>
        <p:spPr bwMode="auto">
          <a:xfrm>
            <a:off x="3868678" y="3247347"/>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62" name="流程图: 接点 61">
            <a:extLst>
              <a:ext uri="{FF2B5EF4-FFF2-40B4-BE49-F238E27FC236}">
                <a16:creationId xmlns:a16="http://schemas.microsoft.com/office/drawing/2014/main" id="{ED3DC158-47D7-4645-BBA5-82A31424131C}"/>
              </a:ext>
            </a:extLst>
          </p:cNvPr>
          <p:cNvSpPr/>
          <p:nvPr/>
        </p:nvSpPr>
        <p:spPr bwMode="auto">
          <a:xfrm>
            <a:off x="4550634" y="3257854"/>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63" name="流程图: 接点 62">
            <a:extLst>
              <a:ext uri="{FF2B5EF4-FFF2-40B4-BE49-F238E27FC236}">
                <a16:creationId xmlns:a16="http://schemas.microsoft.com/office/drawing/2014/main" id="{30DADF5B-C5CE-4CA1-A3A6-0FC6E1138988}"/>
              </a:ext>
            </a:extLst>
          </p:cNvPr>
          <p:cNvSpPr/>
          <p:nvPr/>
        </p:nvSpPr>
        <p:spPr bwMode="auto">
          <a:xfrm>
            <a:off x="3877168" y="3936416"/>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64" name="流程图: 接点 63">
            <a:extLst>
              <a:ext uri="{FF2B5EF4-FFF2-40B4-BE49-F238E27FC236}">
                <a16:creationId xmlns:a16="http://schemas.microsoft.com/office/drawing/2014/main" id="{4C9B4F9E-9FC7-4908-8A02-80DE506605AD}"/>
              </a:ext>
            </a:extLst>
          </p:cNvPr>
          <p:cNvSpPr/>
          <p:nvPr/>
        </p:nvSpPr>
        <p:spPr bwMode="auto">
          <a:xfrm>
            <a:off x="3165204" y="3622906"/>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65" name="流程图: 接点 64">
            <a:extLst>
              <a:ext uri="{FF2B5EF4-FFF2-40B4-BE49-F238E27FC236}">
                <a16:creationId xmlns:a16="http://schemas.microsoft.com/office/drawing/2014/main" id="{4348B80A-1AD9-47C9-A236-D0975B4826F4}"/>
              </a:ext>
            </a:extLst>
          </p:cNvPr>
          <p:cNvSpPr/>
          <p:nvPr/>
        </p:nvSpPr>
        <p:spPr bwMode="auto">
          <a:xfrm>
            <a:off x="3877168" y="3629610"/>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66" name="流程图: 接点 65">
            <a:extLst>
              <a:ext uri="{FF2B5EF4-FFF2-40B4-BE49-F238E27FC236}">
                <a16:creationId xmlns:a16="http://schemas.microsoft.com/office/drawing/2014/main" id="{20FAFC1F-CA70-492D-AB55-045E06D3A5A2}"/>
              </a:ext>
            </a:extLst>
          </p:cNvPr>
          <p:cNvSpPr/>
          <p:nvPr/>
        </p:nvSpPr>
        <p:spPr bwMode="auto">
          <a:xfrm>
            <a:off x="4550041" y="3614868"/>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67" name="直接连接符 66">
            <a:extLst>
              <a:ext uri="{FF2B5EF4-FFF2-40B4-BE49-F238E27FC236}">
                <a16:creationId xmlns:a16="http://schemas.microsoft.com/office/drawing/2014/main" id="{F962465F-F292-4728-B2A7-839428E53B7F}"/>
              </a:ext>
            </a:extLst>
          </p:cNvPr>
          <p:cNvCxnSpPr>
            <a:cxnSpLocks/>
            <a:stCxn id="63" idx="0"/>
            <a:endCxn id="65" idx="4"/>
          </p:cNvCxnSpPr>
          <p:nvPr/>
        </p:nvCxnSpPr>
        <p:spPr bwMode="auto">
          <a:xfrm flipV="1">
            <a:off x="3944404" y="3764081"/>
            <a:ext cx="0" cy="172335"/>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68" name="肘形连接符 99">
            <a:extLst>
              <a:ext uri="{FF2B5EF4-FFF2-40B4-BE49-F238E27FC236}">
                <a16:creationId xmlns:a16="http://schemas.microsoft.com/office/drawing/2014/main" id="{88934A22-5FBA-41AE-9F74-AC6AFDAB00D2}"/>
              </a:ext>
            </a:extLst>
          </p:cNvPr>
          <p:cNvCxnSpPr>
            <a:cxnSpLocks/>
            <a:stCxn id="43" idx="4"/>
            <a:endCxn id="73" idx="4"/>
          </p:cNvCxnSpPr>
          <p:nvPr/>
        </p:nvCxnSpPr>
        <p:spPr bwMode="auto">
          <a:xfrm rot="16200000" flipH="1">
            <a:off x="6862386" y="4160835"/>
            <a:ext cx="34236" cy="1504903"/>
          </a:xfrm>
          <a:prstGeom prst="bentConnector3">
            <a:avLst>
              <a:gd name="adj1" fmla="val 456116"/>
            </a:avLst>
          </a:prstGeom>
          <a:solidFill>
            <a:schemeClr val="accent1"/>
          </a:solidFill>
          <a:ln w="28575" cap="flat" cmpd="sng" algn="ctr">
            <a:solidFill>
              <a:schemeClr val="tx1"/>
            </a:solidFill>
            <a:prstDash val="solid"/>
            <a:round/>
            <a:headEnd type="none" w="med" len="med"/>
            <a:tailEnd type="none" w="med" len="med"/>
          </a:ln>
        </p:spPr>
      </p:cxnSp>
      <p:cxnSp>
        <p:nvCxnSpPr>
          <p:cNvPr id="69" name="肘形连接符 152">
            <a:extLst>
              <a:ext uri="{FF2B5EF4-FFF2-40B4-BE49-F238E27FC236}">
                <a16:creationId xmlns:a16="http://schemas.microsoft.com/office/drawing/2014/main" id="{F598E36D-C0E9-4AA9-B816-63BA3AD28735}"/>
              </a:ext>
            </a:extLst>
          </p:cNvPr>
          <p:cNvCxnSpPr>
            <a:cxnSpLocks/>
            <a:stCxn id="64" idx="4"/>
          </p:cNvCxnSpPr>
          <p:nvPr/>
        </p:nvCxnSpPr>
        <p:spPr bwMode="auto">
          <a:xfrm rot="16200000" flipH="1">
            <a:off x="3530650" y="3459167"/>
            <a:ext cx="105734" cy="702154"/>
          </a:xfrm>
          <a:prstGeom prst="bentConnector2">
            <a:avLst/>
          </a:prstGeom>
          <a:solidFill>
            <a:schemeClr val="accent1"/>
          </a:solidFill>
          <a:ln w="28575" cap="flat" cmpd="sng" algn="ctr">
            <a:solidFill>
              <a:schemeClr val="tx1"/>
            </a:solidFill>
            <a:prstDash val="solid"/>
            <a:round/>
            <a:headEnd type="none" w="med" len="med"/>
            <a:tailEnd type="none" w="med" len="med"/>
          </a:ln>
        </p:spPr>
      </p:cxnSp>
      <p:cxnSp>
        <p:nvCxnSpPr>
          <p:cNvPr id="70" name="肘形连接符 157">
            <a:extLst>
              <a:ext uri="{FF2B5EF4-FFF2-40B4-BE49-F238E27FC236}">
                <a16:creationId xmlns:a16="http://schemas.microsoft.com/office/drawing/2014/main" id="{2644A048-B815-4BD6-B1DB-B4CDF792F6A1}"/>
              </a:ext>
            </a:extLst>
          </p:cNvPr>
          <p:cNvCxnSpPr>
            <a:cxnSpLocks/>
            <a:stCxn id="66" idx="4"/>
          </p:cNvCxnSpPr>
          <p:nvPr/>
        </p:nvCxnSpPr>
        <p:spPr bwMode="auto">
          <a:xfrm rot="5400000">
            <a:off x="4231432" y="3477266"/>
            <a:ext cx="113773" cy="657919"/>
          </a:xfrm>
          <a:prstGeom prst="bentConnector2">
            <a:avLst/>
          </a:prstGeom>
          <a:solidFill>
            <a:schemeClr val="accent1"/>
          </a:solidFill>
          <a:ln w="28575" cap="flat" cmpd="sng" algn="ctr">
            <a:solidFill>
              <a:schemeClr val="tx1"/>
            </a:solidFill>
            <a:prstDash val="solid"/>
            <a:round/>
            <a:headEnd type="none" w="med" len="med"/>
            <a:tailEnd type="none" w="med" len="med"/>
          </a:ln>
        </p:spPr>
      </p:cxnSp>
      <p:cxnSp>
        <p:nvCxnSpPr>
          <p:cNvPr id="71" name="直接连接符 70">
            <a:extLst>
              <a:ext uri="{FF2B5EF4-FFF2-40B4-BE49-F238E27FC236}">
                <a16:creationId xmlns:a16="http://schemas.microsoft.com/office/drawing/2014/main" id="{D9CECB20-671A-4D81-9CBC-0DD7A803F642}"/>
              </a:ext>
            </a:extLst>
          </p:cNvPr>
          <p:cNvCxnSpPr>
            <a:stCxn id="82" idx="0"/>
            <a:endCxn id="79" idx="4"/>
          </p:cNvCxnSpPr>
          <p:nvPr/>
        </p:nvCxnSpPr>
        <p:spPr bwMode="auto">
          <a:xfrm flipV="1">
            <a:off x="8141086" y="3757377"/>
            <a:ext cx="0" cy="111529"/>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72" name="连接符: 肘形 71">
            <a:extLst>
              <a:ext uri="{FF2B5EF4-FFF2-40B4-BE49-F238E27FC236}">
                <a16:creationId xmlns:a16="http://schemas.microsoft.com/office/drawing/2014/main" id="{65F7505F-2EC0-46F1-B2D1-8D43EE768305}"/>
              </a:ext>
            </a:extLst>
          </p:cNvPr>
          <p:cNvCxnSpPr>
            <a:cxnSpLocks/>
          </p:cNvCxnSpPr>
          <p:nvPr/>
        </p:nvCxnSpPr>
        <p:spPr bwMode="auto">
          <a:xfrm rot="16200000" flipV="1">
            <a:off x="8557090" y="3387620"/>
            <a:ext cx="64060" cy="896070"/>
          </a:xfrm>
          <a:prstGeom prst="bentConnector2">
            <a:avLst/>
          </a:prstGeom>
          <a:solidFill>
            <a:schemeClr val="accent1"/>
          </a:solidFill>
          <a:ln w="28575" cap="flat" cmpd="sng" algn="ctr">
            <a:solidFill>
              <a:schemeClr val="tx1"/>
            </a:solidFill>
            <a:prstDash val="solid"/>
            <a:round/>
            <a:headEnd type="none" w="med" len="med"/>
            <a:tailEnd type="none" w="med" len="med"/>
          </a:ln>
        </p:spPr>
      </p:cxnSp>
      <p:sp>
        <p:nvSpPr>
          <p:cNvPr id="73" name="流程图: 接点 72">
            <a:extLst>
              <a:ext uri="{FF2B5EF4-FFF2-40B4-BE49-F238E27FC236}">
                <a16:creationId xmlns:a16="http://schemas.microsoft.com/office/drawing/2014/main" id="{8AA76DC0-779E-453C-BB65-4192332AC2E6}"/>
              </a:ext>
            </a:extLst>
          </p:cNvPr>
          <p:cNvSpPr/>
          <p:nvPr/>
        </p:nvSpPr>
        <p:spPr bwMode="auto">
          <a:xfrm>
            <a:off x="7564720" y="4795934"/>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74" name="连接符: 肘形 73">
            <a:extLst>
              <a:ext uri="{FF2B5EF4-FFF2-40B4-BE49-F238E27FC236}">
                <a16:creationId xmlns:a16="http://schemas.microsoft.com/office/drawing/2014/main" id="{32FBDDD4-44D4-4C36-971E-D0A217AE0A69}"/>
              </a:ext>
            </a:extLst>
          </p:cNvPr>
          <p:cNvCxnSpPr>
            <a:stCxn id="73" idx="0"/>
            <a:endCxn id="81" idx="4"/>
          </p:cNvCxnSpPr>
          <p:nvPr/>
        </p:nvCxnSpPr>
        <p:spPr bwMode="auto">
          <a:xfrm rot="5400000" flipH="1" flipV="1">
            <a:off x="7681336" y="4334842"/>
            <a:ext cx="411713" cy="510473"/>
          </a:xfrm>
          <a:prstGeom prst="bentConnector3">
            <a:avLst>
              <a:gd name="adj1" fmla="val 65495"/>
            </a:avLst>
          </a:prstGeom>
          <a:solidFill>
            <a:schemeClr val="accent1"/>
          </a:solidFill>
          <a:ln w="28575" cap="flat" cmpd="sng" algn="ctr">
            <a:solidFill>
              <a:schemeClr val="tx1"/>
            </a:solidFill>
            <a:prstDash val="solid"/>
            <a:round/>
            <a:headEnd type="none" w="med" len="med"/>
            <a:tailEnd type="none" w="med" len="med"/>
          </a:ln>
        </p:spPr>
      </p:cxnSp>
      <p:cxnSp>
        <p:nvCxnSpPr>
          <p:cNvPr id="75" name="连接符: 肘形 74">
            <a:extLst>
              <a:ext uri="{FF2B5EF4-FFF2-40B4-BE49-F238E27FC236}">
                <a16:creationId xmlns:a16="http://schemas.microsoft.com/office/drawing/2014/main" id="{C46AB80F-B8B4-412E-9123-DCB3364F644C}"/>
              </a:ext>
            </a:extLst>
          </p:cNvPr>
          <p:cNvCxnSpPr>
            <a:cxnSpLocks/>
          </p:cNvCxnSpPr>
          <p:nvPr/>
        </p:nvCxnSpPr>
        <p:spPr bwMode="auto">
          <a:xfrm rot="5400000" flipH="1" flipV="1">
            <a:off x="8119865" y="3881221"/>
            <a:ext cx="432120" cy="1407939"/>
          </a:xfrm>
          <a:prstGeom prst="bentConnector3">
            <a:avLst>
              <a:gd name="adj1" fmla="val 63533"/>
            </a:avLst>
          </a:prstGeom>
          <a:solidFill>
            <a:schemeClr val="accent1"/>
          </a:solidFill>
          <a:ln w="28575" cap="flat" cmpd="sng" algn="ctr">
            <a:solidFill>
              <a:schemeClr val="tx1"/>
            </a:solidFill>
            <a:prstDash val="solid"/>
            <a:round/>
            <a:headEnd type="none" w="med" len="med"/>
            <a:tailEnd type="none" w="med" len="med"/>
          </a:ln>
        </p:spPr>
      </p:cxnSp>
      <p:cxnSp>
        <p:nvCxnSpPr>
          <p:cNvPr id="76" name="连接符: 肘形 75">
            <a:extLst>
              <a:ext uri="{FF2B5EF4-FFF2-40B4-BE49-F238E27FC236}">
                <a16:creationId xmlns:a16="http://schemas.microsoft.com/office/drawing/2014/main" id="{153FB87C-5197-4E6C-A4E3-790FD1619490}"/>
              </a:ext>
            </a:extLst>
          </p:cNvPr>
          <p:cNvCxnSpPr>
            <a:stCxn id="39" idx="0"/>
            <a:endCxn id="78" idx="6"/>
          </p:cNvCxnSpPr>
          <p:nvPr/>
        </p:nvCxnSpPr>
        <p:spPr bwMode="auto">
          <a:xfrm rot="5400000" flipH="1" flipV="1">
            <a:off x="8587476" y="3835982"/>
            <a:ext cx="1360476" cy="555117"/>
          </a:xfrm>
          <a:prstGeom prst="bentConnector4">
            <a:avLst>
              <a:gd name="adj1" fmla="val 15283"/>
              <a:gd name="adj2" fmla="val 109577"/>
            </a:avLst>
          </a:prstGeom>
          <a:solidFill>
            <a:schemeClr val="accent1"/>
          </a:solidFill>
          <a:ln w="28575" cap="flat" cmpd="sng" algn="ctr">
            <a:solidFill>
              <a:schemeClr val="tx1"/>
            </a:solidFill>
            <a:prstDash val="solid"/>
            <a:round/>
            <a:headEnd type="none" w="med" len="med"/>
            <a:tailEnd type="none" w="med" len="med"/>
          </a:ln>
        </p:spPr>
      </p:cxnSp>
      <p:sp>
        <p:nvSpPr>
          <p:cNvPr id="77" name="矩形 76">
            <a:extLst>
              <a:ext uri="{FF2B5EF4-FFF2-40B4-BE49-F238E27FC236}">
                <a16:creationId xmlns:a16="http://schemas.microsoft.com/office/drawing/2014/main" id="{176C2C94-9CF2-4400-A17E-66B6058C9E3D}"/>
              </a:ext>
            </a:extLst>
          </p:cNvPr>
          <p:cNvSpPr/>
          <p:nvPr/>
        </p:nvSpPr>
        <p:spPr bwMode="auto">
          <a:xfrm>
            <a:off x="7320274" y="3183475"/>
            <a:ext cx="2178000" cy="525600"/>
          </a:xfrm>
          <a:prstGeom prst="rect">
            <a:avLst/>
          </a:prstGeom>
          <a:solidFill>
            <a:schemeClr val="accent3"/>
          </a:solidFill>
          <a:ln w="9525"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ESAtom_Decider</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8" name="流程图: 接点 77">
            <a:extLst>
              <a:ext uri="{FF2B5EF4-FFF2-40B4-BE49-F238E27FC236}">
                <a16:creationId xmlns:a16="http://schemas.microsoft.com/office/drawing/2014/main" id="{9B358425-D5E5-4D97-B24A-919F4A5468CF}"/>
              </a:ext>
            </a:extLst>
          </p:cNvPr>
          <p:cNvSpPr/>
          <p:nvPr/>
        </p:nvSpPr>
        <p:spPr bwMode="auto">
          <a:xfrm>
            <a:off x="9451276" y="3381818"/>
            <a:ext cx="93997" cy="102968"/>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9" name="流程图: 接点 78">
            <a:extLst>
              <a:ext uri="{FF2B5EF4-FFF2-40B4-BE49-F238E27FC236}">
                <a16:creationId xmlns:a16="http://schemas.microsoft.com/office/drawing/2014/main" id="{DAAAC9E6-EEAF-4E84-A1A0-BDB745798117}"/>
              </a:ext>
            </a:extLst>
          </p:cNvPr>
          <p:cNvSpPr/>
          <p:nvPr/>
        </p:nvSpPr>
        <p:spPr bwMode="auto">
          <a:xfrm>
            <a:off x="8094087" y="3654409"/>
            <a:ext cx="93997" cy="102968"/>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80" name="矩形 79">
            <a:extLst>
              <a:ext uri="{FF2B5EF4-FFF2-40B4-BE49-F238E27FC236}">
                <a16:creationId xmlns:a16="http://schemas.microsoft.com/office/drawing/2014/main" id="{9538892F-B782-4C96-8B8C-3FD08CAE330E}"/>
              </a:ext>
            </a:extLst>
          </p:cNvPr>
          <p:cNvSpPr/>
          <p:nvPr/>
        </p:nvSpPr>
        <p:spPr bwMode="auto">
          <a:xfrm>
            <a:off x="7708336" y="3912364"/>
            <a:ext cx="799200" cy="428400"/>
          </a:xfrm>
          <a:prstGeom prst="rect">
            <a:avLst/>
          </a:prstGeom>
          <a:solidFill>
            <a:schemeClr val="accent3"/>
          </a:solidFill>
          <a:ln w="9525"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ExtAtom</a:t>
            </a:r>
            <a:endParaRPr kumimoji="0" lang="zh-CN" altLang="en-US" sz="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81" name="流程图: 接点 80">
            <a:extLst>
              <a:ext uri="{FF2B5EF4-FFF2-40B4-BE49-F238E27FC236}">
                <a16:creationId xmlns:a16="http://schemas.microsoft.com/office/drawing/2014/main" id="{91201ABD-35EF-42C8-8421-B243201821EB}"/>
              </a:ext>
            </a:extLst>
          </p:cNvPr>
          <p:cNvSpPr/>
          <p:nvPr/>
        </p:nvSpPr>
        <p:spPr bwMode="auto">
          <a:xfrm>
            <a:off x="8095430" y="4281253"/>
            <a:ext cx="93997" cy="102968"/>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82" name="流程图: 接点 81">
            <a:extLst>
              <a:ext uri="{FF2B5EF4-FFF2-40B4-BE49-F238E27FC236}">
                <a16:creationId xmlns:a16="http://schemas.microsoft.com/office/drawing/2014/main" id="{602ADBD8-F5A5-4B4A-AB15-FFE566E77E35}"/>
              </a:ext>
            </a:extLst>
          </p:cNvPr>
          <p:cNvSpPr/>
          <p:nvPr/>
        </p:nvSpPr>
        <p:spPr bwMode="auto">
          <a:xfrm>
            <a:off x="8094087" y="3868906"/>
            <a:ext cx="93997" cy="102968"/>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83" name="矩形 82">
            <a:extLst>
              <a:ext uri="{FF2B5EF4-FFF2-40B4-BE49-F238E27FC236}">
                <a16:creationId xmlns:a16="http://schemas.microsoft.com/office/drawing/2014/main" id="{6E1A6DA6-F90D-4D19-8656-24CA88858BC1}"/>
              </a:ext>
            </a:extLst>
          </p:cNvPr>
          <p:cNvSpPr/>
          <p:nvPr/>
        </p:nvSpPr>
        <p:spPr bwMode="auto">
          <a:xfrm>
            <a:off x="8618251" y="3912364"/>
            <a:ext cx="799200" cy="428400"/>
          </a:xfrm>
          <a:prstGeom prst="rect">
            <a:avLst/>
          </a:prstGeom>
          <a:solidFill>
            <a:schemeClr val="accent3"/>
          </a:solidFill>
          <a:ln w="9525"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SloAtom</a:t>
            </a:r>
            <a:endParaRPr kumimoji="0" lang="zh-CN" altLang="en-US" sz="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84" name="流程图: 接点 83">
            <a:extLst>
              <a:ext uri="{FF2B5EF4-FFF2-40B4-BE49-F238E27FC236}">
                <a16:creationId xmlns:a16="http://schemas.microsoft.com/office/drawing/2014/main" id="{1984D438-1F31-41F7-9BFC-EB7950CAA901}"/>
              </a:ext>
            </a:extLst>
          </p:cNvPr>
          <p:cNvSpPr/>
          <p:nvPr/>
        </p:nvSpPr>
        <p:spPr bwMode="auto">
          <a:xfrm>
            <a:off x="8990156" y="3857525"/>
            <a:ext cx="93997" cy="102968"/>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85" name="流程图: 接点 84">
            <a:extLst>
              <a:ext uri="{FF2B5EF4-FFF2-40B4-BE49-F238E27FC236}">
                <a16:creationId xmlns:a16="http://schemas.microsoft.com/office/drawing/2014/main" id="{78393EB7-8A69-4836-887A-0A57AF15350D}"/>
              </a:ext>
            </a:extLst>
          </p:cNvPr>
          <p:cNvSpPr/>
          <p:nvPr/>
        </p:nvSpPr>
        <p:spPr bwMode="auto">
          <a:xfrm>
            <a:off x="8992896" y="4260846"/>
            <a:ext cx="93997" cy="102968"/>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00" name="流程图: 接点 99">
            <a:extLst>
              <a:ext uri="{FF2B5EF4-FFF2-40B4-BE49-F238E27FC236}">
                <a16:creationId xmlns:a16="http://schemas.microsoft.com/office/drawing/2014/main" id="{68EF9C64-88BB-4A38-9AE6-A78DF0D9A752}"/>
              </a:ext>
            </a:extLst>
          </p:cNvPr>
          <p:cNvSpPr/>
          <p:nvPr/>
        </p:nvSpPr>
        <p:spPr bwMode="auto">
          <a:xfrm>
            <a:off x="9172808" y="2695481"/>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90" name="矩形: 圆角 89">
            <a:extLst>
              <a:ext uri="{FF2B5EF4-FFF2-40B4-BE49-F238E27FC236}">
                <a16:creationId xmlns:a16="http://schemas.microsoft.com/office/drawing/2014/main" id="{9B5B6A80-A8F7-408F-B41C-D05543C58D88}"/>
              </a:ext>
            </a:extLst>
          </p:cNvPr>
          <p:cNvSpPr/>
          <p:nvPr/>
        </p:nvSpPr>
        <p:spPr bwMode="auto">
          <a:xfrm>
            <a:off x="4833707" y="4887426"/>
            <a:ext cx="419227" cy="244599"/>
          </a:xfrm>
          <a:prstGeom prst="roundRect">
            <a:avLst/>
          </a:prstGeom>
          <a:solidFill>
            <a:schemeClr val="bg1"/>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05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ct1</a:t>
            </a:r>
            <a:endParaRPr kumimoji="0" lang="zh-CN" altLang="en-US" sz="105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5" name="直接连接符 4">
            <a:extLst>
              <a:ext uri="{FF2B5EF4-FFF2-40B4-BE49-F238E27FC236}">
                <a16:creationId xmlns:a16="http://schemas.microsoft.com/office/drawing/2014/main" id="{4A5B094B-045B-4F10-B613-722FB8146647}"/>
              </a:ext>
            </a:extLst>
          </p:cNvPr>
          <p:cNvCxnSpPr/>
          <p:nvPr/>
        </p:nvCxnSpPr>
        <p:spPr bwMode="auto">
          <a:xfrm>
            <a:off x="2725615" y="2254250"/>
            <a:ext cx="0" cy="3143250"/>
          </a:xfrm>
          <a:prstGeom prst="line">
            <a:avLst/>
          </a:prstGeom>
          <a:solidFill>
            <a:schemeClr val="accent1"/>
          </a:solidFill>
          <a:ln w="28575" cap="flat" cmpd="sng" algn="ctr">
            <a:solidFill>
              <a:schemeClr val="tx1"/>
            </a:solidFill>
            <a:prstDash val="dash"/>
            <a:round/>
            <a:headEnd type="none" w="med" len="med"/>
            <a:tailEnd type="none" w="med" len="med"/>
          </a:ln>
        </p:spPr>
      </p:cxnSp>
      <p:sp>
        <p:nvSpPr>
          <p:cNvPr id="86" name="矩形 85">
            <a:extLst>
              <a:ext uri="{FF2B5EF4-FFF2-40B4-BE49-F238E27FC236}">
                <a16:creationId xmlns:a16="http://schemas.microsoft.com/office/drawing/2014/main" id="{C1601A99-F9BF-461B-A7A8-422C5165541E}"/>
              </a:ext>
            </a:extLst>
          </p:cNvPr>
          <p:cNvSpPr/>
          <p:nvPr/>
        </p:nvSpPr>
        <p:spPr>
          <a:xfrm>
            <a:off x="1740886" y="5067802"/>
            <a:ext cx="976036" cy="307777"/>
          </a:xfrm>
          <a:prstGeom prst="rect">
            <a:avLst/>
          </a:prstGeom>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Task Unit</a:t>
            </a:r>
            <a:endParaRPr kumimoji="0" lang="zh-CN" altLang="en-US"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87" name="文本框 86">
            <a:extLst>
              <a:ext uri="{FF2B5EF4-FFF2-40B4-BE49-F238E27FC236}">
                <a16:creationId xmlns:a16="http://schemas.microsoft.com/office/drawing/2014/main" id="{390CB2EB-B921-45EB-BAEC-B4211D0CFDEF}"/>
              </a:ext>
            </a:extLst>
          </p:cNvPr>
          <p:cNvSpPr txBox="1"/>
          <p:nvPr/>
        </p:nvSpPr>
        <p:spPr>
          <a:xfrm>
            <a:off x="7549619" y="2313479"/>
            <a:ext cx="2133918" cy="30777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Signal Processing Unit</a:t>
            </a:r>
            <a:endParaRPr kumimoji="0" lang="zh-CN" altLang="en-US"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048462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anim calcmode="lin" valueType="num">
                                      <p:cBhvr additive="base">
                                        <p:cTn id="7" dur="500" fill="hold"/>
                                        <p:tgtEl>
                                          <p:spTgt spid="88"/>
                                        </p:tgtEl>
                                        <p:attrNameLst>
                                          <p:attrName>ppt_x</p:attrName>
                                        </p:attrNameLst>
                                      </p:cBhvr>
                                      <p:tavLst>
                                        <p:tav tm="0">
                                          <p:val>
                                            <p:strVal val="#ppt_x"/>
                                          </p:val>
                                        </p:tav>
                                        <p:tav tm="100000">
                                          <p:val>
                                            <p:strVal val="#ppt_x"/>
                                          </p:val>
                                        </p:tav>
                                      </p:tavLst>
                                    </p:anim>
                                    <p:anim calcmode="lin" valueType="num">
                                      <p:cBhvr additive="base">
                                        <p:cTn id="8" dur="500" fill="hold"/>
                                        <p:tgtEl>
                                          <p:spTgt spid="8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9"/>
                                        </p:tgtEl>
                                        <p:attrNameLst>
                                          <p:attrName>style.visibility</p:attrName>
                                        </p:attrNameLst>
                                      </p:cBhvr>
                                      <p:to>
                                        <p:strVal val="visible"/>
                                      </p:to>
                                    </p:set>
                                    <p:anim calcmode="lin" valueType="num">
                                      <p:cBhvr additive="base">
                                        <p:cTn id="13" dur="500" fill="hold"/>
                                        <p:tgtEl>
                                          <p:spTgt spid="89"/>
                                        </p:tgtEl>
                                        <p:attrNameLst>
                                          <p:attrName>ppt_x</p:attrName>
                                        </p:attrNameLst>
                                      </p:cBhvr>
                                      <p:tavLst>
                                        <p:tav tm="0">
                                          <p:val>
                                            <p:strVal val="#ppt_x"/>
                                          </p:val>
                                        </p:tav>
                                        <p:tav tm="100000">
                                          <p:val>
                                            <p:strVal val="#ppt_x"/>
                                          </p:val>
                                        </p:tav>
                                      </p:tavLst>
                                    </p:anim>
                                    <p:anim calcmode="lin" valueType="num">
                                      <p:cBhvr additive="base">
                                        <p:cTn id="14" dur="500" fill="hold"/>
                                        <p:tgtEl>
                                          <p:spTgt spid="8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0"/>
                                        </p:tgtEl>
                                        <p:attrNameLst>
                                          <p:attrName>style.visibility</p:attrName>
                                        </p:attrNameLst>
                                      </p:cBhvr>
                                      <p:to>
                                        <p:strVal val="visible"/>
                                      </p:to>
                                    </p:set>
                                    <p:anim calcmode="lin" valueType="num">
                                      <p:cBhvr additive="base">
                                        <p:cTn id="19" dur="500" fill="hold"/>
                                        <p:tgtEl>
                                          <p:spTgt spid="90"/>
                                        </p:tgtEl>
                                        <p:attrNameLst>
                                          <p:attrName>ppt_x</p:attrName>
                                        </p:attrNameLst>
                                      </p:cBhvr>
                                      <p:tavLst>
                                        <p:tav tm="0">
                                          <p:val>
                                            <p:strVal val="#ppt_x"/>
                                          </p:val>
                                        </p:tav>
                                        <p:tav tm="100000">
                                          <p:val>
                                            <p:strVal val="#ppt_x"/>
                                          </p:val>
                                        </p:tav>
                                      </p:tavLst>
                                    </p:anim>
                                    <p:anim calcmode="lin" valueType="num">
                                      <p:cBhvr additive="base">
                                        <p:cTn id="20"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1"/>
                                        </p:tgtEl>
                                        <p:attrNameLst>
                                          <p:attrName>style.visibility</p:attrName>
                                        </p:attrNameLst>
                                      </p:cBhvr>
                                      <p:to>
                                        <p:strVal val="visible"/>
                                      </p:to>
                                    </p:set>
                                    <p:anim calcmode="lin" valueType="num">
                                      <p:cBhvr additive="base">
                                        <p:cTn id="25" dur="500" fill="hold"/>
                                        <p:tgtEl>
                                          <p:spTgt spid="91"/>
                                        </p:tgtEl>
                                        <p:attrNameLst>
                                          <p:attrName>ppt_x</p:attrName>
                                        </p:attrNameLst>
                                      </p:cBhvr>
                                      <p:tavLst>
                                        <p:tav tm="0">
                                          <p:val>
                                            <p:strVal val="#ppt_x"/>
                                          </p:val>
                                        </p:tav>
                                        <p:tav tm="100000">
                                          <p:val>
                                            <p:strVal val="#ppt_x"/>
                                          </p:val>
                                        </p:tav>
                                      </p:tavLst>
                                    </p:anim>
                                    <p:anim calcmode="lin" valueType="num">
                                      <p:cBhvr additive="base">
                                        <p:cTn id="26" dur="500" fill="hold"/>
                                        <p:tgtEl>
                                          <p:spTgt spid="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89" grpId="0" animBg="1"/>
      <p:bldP spid="88" grpId="0" animBg="1"/>
      <p:bldP spid="9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2288" y="46038"/>
            <a:ext cx="9396412" cy="1143000"/>
          </a:xfrm>
        </p:spPr>
        <p:txBody>
          <a:bodyPr/>
          <a:lstStyle/>
          <a:p>
            <a:r>
              <a:rPr lang="en-US" altLang="zh-CN" dirty="0">
                <a:latin typeface="Times New Roman" panose="02020603050405020304" pitchFamily="18" charset="0"/>
                <a:cs typeface="Times New Roman" panose="02020603050405020304" pitchFamily="18" charset="0"/>
              </a:rPr>
              <a:t>BIT Diagnosis —— Diagnosis Decider</a:t>
            </a:r>
            <a:endParaRPr lang="zh-CN" altLang="en-US" dirty="0">
              <a:latin typeface="Times New Roman" panose="02020603050405020304" pitchFamily="18" charset="0"/>
              <a:cs typeface="Times New Roman" panose="02020603050405020304" pitchFamily="18" charset="0"/>
            </a:endParaRPr>
          </a:p>
        </p:txBody>
      </p:sp>
      <p:graphicFrame>
        <p:nvGraphicFramePr>
          <p:cNvPr id="125" name="表格 124">
            <a:extLst>
              <a:ext uri="{FF2B5EF4-FFF2-40B4-BE49-F238E27FC236}">
                <a16:creationId xmlns:a16="http://schemas.microsoft.com/office/drawing/2014/main" id="{C65A0CF8-FE66-48FD-91C9-AD253B61EB07}"/>
              </a:ext>
            </a:extLst>
          </p:cNvPr>
          <p:cNvGraphicFramePr>
            <a:graphicFrameLocks noGrp="1"/>
          </p:cNvGraphicFramePr>
          <p:nvPr>
            <p:extLst>
              <p:ext uri="{D42A27DB-BD31-4B8C-83A1-F6EECF244321}">
                <p14:modId xmlns:p14="http://schemas.microsoft.com/office/powerpoint/2010/main" val="4001508319"/>
              </p:ext>
            </p:extLst>
          </p:nvPr>
        </p:nvGraphicFramePr>
        <p:xfrm>
          <a:off x="4480811" y="1501906"/>
          <a:ext cx="5880601" cy="1986510"/>
        </p:xfrm>
        <a:graphic>
          <a:graphicData uri="http://schemas.openxmlformats.org/drawingml/2006/table">
            <a:tbl>
              <a:tblPr firstRow="1" firstCol="1" bandRow="1">
                <a:tableStyleId>{5C22544A-7EE6-4342-B048-85BDC9FD1C3A}</a:tableStyleId>
              </a:tblPr>
              <a:tblGrid>
                <a:gridCol w="1460668">
                  <a:extLst>
                    <a:ext uri="{9D8B030D-6E8A-4147-A177-3AD203B41FA5}">
                      <a16:colId xmlns:a16="http://schemas.microsoft.com/office/drawing/2014/main" val="2351826356"/>
                    </a:ext>
                  </a:extLst>
                </a:gridCol>
                <a:gridCol w="2999342">
                  <a:extLst>
                    <a:ext uri="{9D8B030D-6E8A-4147-A177-3AD203B41FA5}">
                      <a16:colId xmlns:a16="http://schemas.microsoft.com/office/drawing/2014/main" val="2255082004"/>
                    </a:ext>
                  </a:extLst>
                </a:gridCol>
                <a:gridCol w="1420591">
                  <a:extLst>
                    <a:ext uri="{9D8B030D-6E8A-4147-A177-3AD203B41FA5}">
                      <a16:colId xmlns:a16="http://schemas.microsoft.com/office/drawing/2014/main" val="1471594085"/>
                    </a:ext>
                  </a:extLst>
                </a:gridCol>
              </a:tblGrid>
              <a:tr h="397302">
                <a:tc>
                  <a:txBody>
                    <a:bodyPr/>
                    <a:lstStyle/>
                    <a:p>
                      <a:pPr algn="ctr">
                        <a:spcAft>
                          <a:spcPts val="0"/>
                        </a:spcAft>
                      </a:pPr>
                      <a:r>
                        <a:rPr lang="en-US" sz="1200" kern="100" dirty="0">
                          <a:effectLst/>
                        </a:rPr>
                        <a:t>Variable</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Name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Input/Output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231454743"/>
                  </a:ext>
                </a:extLst>
              </a:tr>
              <a:tr h="397302">
                <a:tc>
                  <a:txBody>
                    <a:bodyPr/>
                    <a:lstStyle/>
                    <a:p>
                      <a:pPr algn="ctr">
                        <a:spcAft>
                          <a:spcPts val="0"/>
                        </a:spcAft>
                      </a:pPr>
                      <a:r>
                        <a:rPr lang="en-US" sz="1200" kern="100">
                          <a:effectLst/>
                        </a:rPr>
                        <a:t>PLA.Signal</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PLA signal BIT fault flag</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Output</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307970587"/>
                  </a:ext>
                </a:extLst>
              </a:tr>
              <a:tr h="397302">
                <a:tc>
                  <a:txBody>
                    <a:bodyPr/>
                    <a:lstStyle/>
                    <a:p>
                      <a:pPr algn="ctr">
                        <a:spcAft>
                          <a:spcPts val="0"/>
                        </a:spcAft>
                      </a:pPr>
                      <a:r>
                        <a:rPr lang="en-US" sz="1200" kern="100" dirty="0">
                          <a:effectLst/>
                        </a:rPr>
                        <a:t>PLA.Signal_enc</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PLA Incentive disconnection fault flag</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Input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78281676"/>
                  </a:ext>
                </a:extLst>
              </a:tr>
              <a:tr h="397302">
                <a:tc>
                  <a:txBody>
                    <a:bodyPr/>
                    <a:lstStyle/>
                    <a:p>
                      <a:pPr algn="ctr">
                        <a:spcAft>
                          <a:spcPts val="0"/>
                        </a:spcAft>
                      </a:pPr>
                      <a:r>
                        <a:rPr lang="en-US" sz="1200" kern="100">
                          <a:effectLst/>
                        </a:rPr>
                        <a:t>PLA.Singal_sin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sin signal disconnection fault flag</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Input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55867913"/>
                  </a:ext>
                </a:extLst>
              </a:tr>
              <a:tr h="397302">
                <a:tc>
                  <a:txBody>
                    <a:bodyPr/>
                    <a:lstStyle/>
                    <a:p>
                      <a:pPr algn="ctr">
                        <a:spcAft>
                          <a:spcPts val="0"/>
                        </a:spcAft>
                      </a:pPr>
                      <a:r>
                        <a:rPr lang="en-US" sz="1200" kern="100" dirty="0">
                          <a:effectLst/>
                        </a:rPr>
                        <a:t>PLA.Signal_cos</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cos signal disconnection fault flag</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437258759"/>
                  </a:ext>
                </a:extLst>
              </a:tr>
            </a:tbl>
          </a:graphicData>
        </a:graphic>
      </p:graphicFrame>
      <p:graphicFrame>
        <p:nvGraphicFramePr>
          <p:cNvPr id="3" name="表格 2">
            <a:extLst>
              <a:ext uri="{FF2B5EF4-FFF2-40B4-BE49-F238E27FC236}">
                <a16:creationId xmlns:a16="http://schemas.microsoft.com/office/drawing/2014/main" id="{20BEA369-EC7E-489C-A055-AD0925321FAC}"/>
              </a:ext>
            </a:extLst>
          </p:cNvPr>
          <p:cNvGraphicFramePr>
            <a:graphicFrameLocks noGrp="1"/>
          </p:cNvGraphicFramePr>
          <p:nvPr>
            <p:extLst>
              <p:ext uri="{D42A27DB-BD31-4B8C-83A1-F6EECF244321}">
                <p14:modId xmlns:p14="http://schemas.microsoft.com/office/powerpoint/2010/main" val="4247715248"/>
              </p:ext>
            </p:extLst>
          </p:nvPr>
        </p:nvGraphicFramePr>
        <p:xfrm>
          <a:off x="4480811" y="3801284"/>
          <a:ext cx="5876260" cy="2383057"/>
        </p:xfrm>
        <a:graphic>
          <a:graphicData uri="http://schemas.openxmlformats.org/drawingml/2006/table">
            <a:tbl>
              <a:tblPr firstRow="1" firstCol="1" bandRow="1">
                <a:tableStyleId>{5C22544A-7EE6-4342-B048-85BDC9FD1C3A}</a:tableStyleId>
              </a:tblPr>
              <a:tblGrid>
                <a:gridCol w="1297770">
                  <a:extLst>
                    <a:ext uri="{9D8B030D-6E8A-4147-A177-3AD203B41FA5}">
                      <a16:colId xmlns:a16="http://schemas.microsoft.com/office/drawing/2014/main" val="1418158606"/>
                    </a:ext>
                  </a:extLst>
                </a:gridCol>
                <a:gridCol w="3214054">
                  <a:extLst>
                    <a:ext uri="{9D8B030D-6E8A-4147-A177-3AD203B41FA5}">
                      <a16:colId xmlns:a16="http://schemas.microsoft.com/office/drawing/2014/main" val="3225099909"/>
                    </a:ext>
                  </a:extLst>
                </a:gridCol>
                <a:gridCol w="1364436">
                  <a:extLst>
                    <a:ext uri="{9D8B030D-6E8A-4147-A177-3AD203B41FA5}">
                      <a16:colId xmlns:a16="http://schemas.microsoft.com/office/drawing/2014/main" val="3873578874"/>
                    </a:ext>
                  </a:extLst>
                </a:gridCol>
              </a:tblGrid>
              <a:tr h="340437">
                <a:tc>
                  <a:txBody>
                    <a:bodyPr/>
                    <a:lstStyle/>
                    <a:p>
                      <a:pPr algn="ctr">
                        <a:spcAft>
                          <a:spcPts val="0"/>
                        </a:spcAft>
                      </a:pPr>
                      <a:r>
                        <a:rPr lang="en-US" sz="1200" kern="100">
                          <a:effectLst/>
                        </a:rPr>
                        <a:t>Transition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Guard</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Action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898794684"/>
                  </a:ext>
                </a:extLst>
              </a:tr>
              <a:tr h="1021310">
                <a:tc>
                  <a:txBody>
                    <a:bodyPr/>
                    <a:lstStyle/>
                    <a:p>
                      <a:pPr algn="ctr">
                        <a:spcAft>
                          <a:spcPts val="0"/>
                        </a:spcAft>
                      </a:pPr>
                      <a:r>
                        <a:rPr lang="en-US" sz="1200" kern="100">
                          <a:effectLst/>
                        </a:rPr>
                        <a:t>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i="1" kern="100" dirty="0">
                          <a:solidFill>
                            <a:schemeClr val="dk1"/>
                          </a:solidFill>
                          <a:effectLst/>
                          <a:latin typeface="+mn-lt"/>
                          <a:ea typeface="+mn-ea"/>
                          <a:cs typeface="+mn-cs"/>
                        </a:rPr>
                        <a:t>PLA.Signal_enc=0 ∧ PLA.Signal_sin=0 ∧ PLA.Signal_cos=0</a:t>
                      </a:r>
                      <a:endParaRPr lang="zh-CN" altLang="en-US" sz="1200" i="1" kern="100" dirty="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200" i="1" kern="100" dirty="0">
                          <a:solidFill>
                            <a:schemeClr val="dk1"/>
                          </a:solidFill>
                          <a:effectLst/>
                          <a:latin typeface="+mn-lt"/>
                          <a:ea typeface="+mn-ea"/>
                          <a:cs typeface="+mn-cs"/>
                        </a:rPr>
                        <a:t>PLA.Signal:=0</a:t>
                      </a:r>
                      <a:endParaRPr lang="zh-CN" altLang="en-US" sz="1200" i="1"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3824935721"/>
                  </a:ext>
                </a:extLst>
              </a:tr>
              <a:tr h="1021310">
                <a:tc>
                  <a:txBody>
                    <a:bodyPr/>
                    <a:lstStyle/>
                    <a:p>
                      <a:pPr algn="ctr">
                        <a:spcAft>
                          <a:spcPts val="0"/>
                        </a:spcAft>
                      </a:pPr>
                      <a:r>
                        <a:rPr lang="en-US" sz="1200" kern="100">
                          <a:effectLst/>
                        </a:rPr>
                        <a:t>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i="1" kern="100" dirty="0">
                          <a:solidFill>
                            <a:schemeClr val="dk1"/>
                          </a:solidFill>
                          <a:effectLst/>
                          <a:latin typeface="+mn-lt"/>
                          <a:ea typeface="+mn-ea"/>
                          <a:cs typeface="+mn-cs"/>
                        </a:rPr>
                        <a:t>PLA.Signal_enc=1∨ PLA.Signal_sin=1∨</a:t>
                      </a:r>
                      <a:endParaRPr lang="zh-CN" altLang="en-US" sz="1200" i="1" kern="100" dirty="0">
                        <a:solidFill>
                          <a:schemeClr val="dk1"/>
                        </a:solidFill>
                        <a:effectLst/>
                        <a:latin typeface="+mn-lt"/>
                        <a:ea typeface="+mn-ea"/>
                        <a:cs typeface="+mn-cs"/>
                      </a:endParaRPr>
                    </a:p>
                    <a:p>
                      <a:pPr algn="ctr">
                        <a:spcAft>
                          <a:spcPts val="0"/>
                        </a:spcAft>
                      </a:pPr>
                      <a:r>
                        <a:rPr lang="en-US" sz="1200" i="1" kern="100" dirty="0">
                          <a:solidFill>
                            <a:schemeClr val="dk1"/>
                          </a:solidFill>
                          <a:effectLst/>
                          <a:latin typeface="+mn-lt"/>
                          <a:ea typeface="+mn-ea"/>
                          <a:cs typeface="+mn-cs"/>
                        </a:rPr>
                        <a:t>PLA.Signal_cos=1</a:t>
                      </a:r>
                      <a:endParaRPr lang="zh-CN" altLang="en-US" sz="1200" i="1" kern="100" dirty="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200" i="1" kern="100" dirty="0">
                          <a:solidFill>
                            <a:schemeClr val="dk1"/>
                          </a:solidFill>
                          <a:effectLst/>
                          <a:latin typeface="+mn-lt"/>
                          <a:ea typeface="+mn-ea"/>
                          <a:cs typeface="+mn-cs"/>
                        </a:rPr>
                        <a:t>PLA.Signal:=1</a:t>
                      </a:r>
                      <a:endParaRPr lang="zh-CN" altLang="en-US" sz="1200" i="1"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352690175"/>
                  </a:ext>
                </a:extLst>
              </a:tr>
            </a:tbl>
          </a:graphicData>
        </a:graphic>
      </p:graphicFrame>
      <p:sp>
        <p:nvSpPr>
          <p:cNvPr id="128" name="椭圆 127">
            <a:extLst>
              <a:ext uri="{FF2B5EF4-FFF2-40B4-BE49-F238E27FC236}">
                <a16:creationId xmlns:a16="http://schemas.microsoft.com/office/drawing/2014/main" id="{0A724A9F-222E-4982-ADC3-1603FAB15C0F}"/>
              </a:ext>
            </a:extLst>
          </p:cNvPr>
          <p:cNvSpPr/>
          <p:nvPr/>
        </p:nvSpPr>
        <p:spPr bwMode="auto">
          <a:xfrm>
            <a:off x="1162231" y="1772545"/>
            <a:ext cx="704256" cy="681116"/>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700" dirty="0"/>
              <a:t>START</a:t>
            </a:r>
            <a:endParaRPr kumimoji="0" lang="zh-CN" altLang="en-US" sz="700" b="1" i="0" u="none" strike="noStrike" cap="none" normalizeH="0" baseline="0" dirty="0">
              <a:ln>
                <a:noFill/>
              </a:ln>
              <a:solidFill>
                <a:schemeClr val="tx1"/>
              </a:solidFill>
              <a:effectLst/>
              <a:latin typeface="Arial" panose="020B0604020202020204" pitchFamily="34" charset="0"/>
            </a:endParaRPr>
          </a:p>
        </p:txBody>
      </p:sp>
      <p:cxnSp>
        <p:nvCxnSpPr>
          <p:cNvPr id="129" name="直接箭头连接符 128">
            <a:extLst>
              <a:ext uri="{FF2B5EF4-FFF2-40B4-BE49-F238E27FC236}">
                <a16:creationId xmlns:a16="http://schemas.microsoft.com/office/drawing/2014/main" id="{5C1A39A3-3D84-4D55-A28A-DEA358983FB8}"/>
              </a:ext>
            </a:extLst>
          </p:cNvPr>
          <p:cNvCxnSpPr>
            <a:cxnSpLocks/>
            <a:endCxn id="128" idx="1"/>
          </p:cNvCxnSpPr>
          <p:nvPr/>
        </p:nvCxnSpPr>
        <p:spPr bwMode="auto">
          <a:xfrm>
            <a:off x="1033718" y="1645607"/>
            <a:ext cx="231649" cy="226685"/>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130" name="直接连接符 129">
            <a:extLst>
              <a:ext uri="{FF2B5EF4-FFF2-40B4-BE49-F238E27FC236}">
                <a16:creationId xmlns:a16="http://schemas.microsoft.com/office/drawing/2014/main" id="{717423D0-1FD7-4B42-AD45-1B7AB4343175}"/>
              </a:ext>
            </a:extLst>
          </p:cNvPr>
          <p:cNvCxnSpPr>
            <a:cxnSpLocks/>
          </p:cNvCxnSpPr>
          <p:nvPr/>
        </p:nvCxnSpPr>
        <p:spPr bwMode="auto">
          <a:xfrm flipH="1">
            <a:off x="978668" y="1592826"/>
            <a:ext cx="110100" cy="138851"/>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132" name="椭圆 131">
            <a:extLst>
              <a:ext uri="{FF2B5EF4-FFF2-40B4-BE49-F238E27FC236}">
                <a16:creationId xmlns:a16="http://schemas.microsoft.com/office/drawing/2014/main" id="{0661DAB0-AED3-4B74-AE22-EA8596E8F5C4}"/>
              </a:ext>
            </a:extLst>
          </p:cNvPr>
          <p:cNvSpPr/>
          <p:nvPr/>
        </p:nvSpPr>
        <p:spPr bwMode="auto">
          <a:xfrm>
            <a:off x="1820334" y="4505516"/>
            <a:ext cx="571496" cy="497137"/>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r>
              <a:rPr lang="zh-CN" altLang="en-US" sz="1400" dirty="0"/>
              <a:t>②</a:t>
            </a:r>
            <a:endParaRPr kumimoji="0" lang="zh-CN" altLang="en-US" sz="1400" b="1" i="0" u="none" strike="noStrike" cap="none" normalizeH="0" baseline="0" dirty="0">
              <a:ln>
                <a:noFill/>
              </a:ln>
              <a:solidFill>
                <a:schemeClr val="tx1"/>
              </a:solidFill>
              <a:effectLst/>
              <a:latin typeface="Arial" panose="020B0604020202020204" pitchFamily="34" charset="0"/>
            </a:endParaRPr>
          </a:p>
        </p:txBody>
      </p:sp>
      <p:sp>
        <p:nvSpPr>
          <p:cNvPr id="133" name="椭圆 132">
            <a:extLst>
              <a:ext uri="{FF2B5EF4-FFF2-40B4-BE49-F238E27FC236}">
                <a16:creationId xmlns:a16="http://schemas.microsoft.com/office/drawing/2014/main" id="{6A1D4FC9-6B17-4A9D-AB9F-D536B4870691}"/>
              </a:ext>
            </a:extLst>
          </p:cNvPr>
          <p:cNvSpPr/>
          <p:nvPr/>
        </p:nvSpPr>
        <p:spPr bwMode="auto">
          <a:xfrm>
            <a:off x="696337" y="4522267"/>
            <a:ext cx="571496" cy="497137"/>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a:ln>
                  <a:noFill/>
                </a:ln>
                <a:solidFill>
                  <a:schemeClr val="tx1"/>
                </a:solidFill>
                <a:effectLst/>
                <a:latin typeface="Arial" panose="020B0604020202020204" pitchFamily="34" charset="0"/>
              </a:rPr>
              <a:t>①</a:t>
            </a:r>
          </a:p>
        </p:txBody>
      </p:sp>
      <p:sp>
        <p:nvSpPr>
          <p:cNvPr id="134" name="椭圆 133">
            <a:extLst>
              <a:ext uri="{FF2B5EF4-FFF2-40B4-BE49-F238E27FC236}">
                <a16:creationId xmlns:a16="http://schemas.microsoft.com/office/drawing/2014/main" id="{B6B6F3FE-38C7-48A1-9AA8-FC83F2B360F2}"/>
              </a:ext>
            </a:extLst>
          </p:cNvPr>
          <p:cNvSpPr/>
          <p:nvPr/>
        </p:nvSpPr>
        <p:spPr bwMode="auto">
          <a:xfrm>
            <a:off x="1156603" y="3927817"/>
            <a:ext cx="704256" cy="63035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900" b="1" i="0" u="none" strike="noStrike" cap="none" normalizeH="0" baseline="0" dirty="0">
                <a:ln>
                  <a:noFill/>
                </a:ln>
                <a:solidFill>
                  <a:schemeClr val="tx1"/>
                </a:solidFill>
                <a:effectLst/>
                <a:latin typeface="Arial" panose="020B0604020202020204" pitchFamily="34" charset="0"/>
              </a:rPr>
              <a:t>EXEC</a:t>
            </a:r>
            <a:endParaRPr kumimoji="0" lang="zh-CN" altLang="en-US" sz="1000" b="1" i="0" u="none" strike="noStrike" cap="none" normalizeH="0" baseline="0" dirty="0">
              <a:ln>
                <a:noFill/>
              </a:ln>
              <a:solidFill>
                <a:schemeClr val="tx1"/>
              </a:solidFill>
              <a:effectLst/>
              <a:latin typeface="Arial" panose="020B0604020202020204" pitchFamily="34" charset="0"/>
            </a:endParaRPr>
          </a:p>
        </p:txBody>
      </p:sp>
      <p:sp>
        <p:nvSpPr>
          <p:cNvPr id="135" name="椭圆 134">
            <a:extLst>
              <a:ext uri="{FF2B5EF4-FFF2-40B4-BE49-F238E27FC236}">
                <a16:creationId xmlns:a16="http://schemas.microsoft.com/office/drawing/2014/main" id="{27748B99-45B7-4232-A000-A766CC978C33}"/>
              </a:ext>
            </a:extLst>
          </p:cNvPr>
          <p:cNvSpPr/>
          <p:nvPr/>
        </p:nvSpPr>
        <p:spPr bwMode="auto">
          <a:xfrm>
            <a:off x="1951079" y="5040428"/>
            <a:ext cx="627508" cy="547538"/>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1100" dirty="0"/>
              <a:t>S2</a:t>
            </a:r>
            <a:endParaRPr kumimoji="0" lang="zh-CN" altLang="en-US" sz="1200" b="1" i="0" u="none" strike="noStrike" cap="none" normalizeH="0" baseline="0" dirty="0">
              <a:ln>
                <a:noFill/>
              </a:ln>
              <a:solidFill>
                <a:schemeClr val="tx1"/>
              </a:solidFill>
              <a:effectLst/>
              <a:latin typeface="Arial" panose="020B0604020202020204" pitchFamily="34" charset="0"/>
            </a:endParaRPr>
          </a:p>
        </p:txBody>
      </p:sp>
      <p:sp>
        <p:nvSpPr>
          <p:cNvPr id="136" name="椭圆 135">
            <a:extLst>
              <a:ext uri="{FF2B5EF4-FFF2-40B4-BE49-F238E27FC236}">
                <a16:creationId xmlns:a16="http://schemas.microsoft.com/office/drawing/2014/main" id="{0284901A-D903-4F33-921B-C27C618A952D}"/>
              </a:ext>
            </a:extLst>
          </p:cNvPr>
          <p:cNvSpPr/>
          <p:nvPr/>
        </p:nvSpPr>
        <p:spPr bwMode="auto">
          <a:xfrm>
            <a:off x="560281" y="5019404"/>
            <a:ext cx="666228" cy="568562"/>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1200" dirty="0"/>
              <a:t>S1</a:t>
            </a:r>
            <a:endParaRPr kumimoji="0" lang="zh-CN" altLang="en-US" sz="1400" b="1" i="0" u="none" strike="noStrike" cap="none" normalizeH="0" baseline="0" dirty="0">
              <a:ln>
                <a:noFill/>
              </a:ln>
              <a:solidFill>
                <a:schemeClr val="tx1"/>
              </a:solidFill>
              <a:effectLst/>
              <a:latin typeface="Arial" panose="020B0604020202020204" pitchFamily="34" charset="0"/>
            </a:endParaRPr>
          </a:p>
        </p:txBody>
      </p:sp>
      <p:cxnSp>
        <p:nvCxnSpPr>
          <p:cNvPr id="137" name="直接箭头连接符 136">
            <a:extLst>
              <a:ext uri="{FF2B5EF4-FFF2-40B4-BE49-F238E27FC236}">
                <a16:creationId xmlns:a16="http://schemas.microsoft.com/office/drawing/2014/main" id="{367CE405-9650-40E6-A794-2A9A1E80E5A0}"/>
              </a:ext>
            </a:extLst>
          </p:cNvPr>
          <p:cNvCxnSpPr>
            <a:cxnSpLocks/>
            <a:stCxn id="134" idx="3"/>
          </p:cNvCxnSpPr>
          <p:nvPr/>
        </p:nvCxnSpPr>
        <p:spPr bwMode="auto">
          <a:xfrm flipH="1">
            <a:off x="1018874" y="4465860"/>
            <a:ext cx="240865" cy="583675"/>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138" name="直接箭头连接符 137">
            <a:extLst>
              <a:ext uri="{FF2B5EF4-FFF2-40B4-BE49-F238E27FC236}">
                <a16:creationId xmlns:a16="http://schemas.microsoft.com/office/drawing/2014/main" id="{C9CB2AFF-7EF2-42D1-931B-2C002EDE8508}"/>
              </a:ext>
            </a:extLst>
          </p:cNvPr>
          <p:cNvCxnSpPr>
            <a:cxnSpLocks/>
          </p:cNvCxnSpPr>
          <p:nvPr/>
        </p:nvCxnSpPr>
        <p:spPr bwMode="auto">
          <a:xfrm>
            <a:off x="1757723" y="4473480"/>
            <a:ext cx="372495" cy="597428"/>
          </a:xfrm>
          <a:prstGeom prst="straightConnector1">
            <a:avLst/>
          </a:prstGeom>
          <a:solidFill>
            <a:schemeClr val="accent1"/>
          </a:solidFill>
          <a:ln w="28575" cap="flat" cmpd="sng" algn="ctr">
            <a:solidFill>
              <a:schemeClr val="tx1"/>
            </a:solidFill>
            <a:prstDash val="solid"/>
            <a:round/>
            <a:headEnd type="none" w="med" len="med"/>
            <a:tailEnd type="triangle"/>
          </a:ln>
        </p:spPr>
      </p:cxnSp>
      <p:sp>
        <p:nvSpPr>
          <p:cNvPr id="139" name="椭圆 138">
            <a:extLst>
              <a:ext uri="{FF2B5EF4-FFF2-40B4-BE49-F238E27FC236}">
                <a16:creationId xmlns:a16="http://schemas.microsoft.com/office/drawing/2014/main" id="{C8BB0EB8-5333-42ED-B095-69E0487282A0}"/>
              </a:ext>
            </a:extLst>
          </p:cNvPr>
          <p:cNvSpPr/>
          <p:nvPr/>
        </p:nvSpPr>
        <p:spPr bwMode="auto">
          <a:xfrm>
            <a:off x="1161387" y="2719524"/>
            <a:ext cx="704256" cy="681116"/>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900" b="1" i="0" u="none" strike="noStrike" cap="none" normalizeH="0" baseline="0" dirty="0">
                <a:ln>
                  <a:noFill/>
                </a:ln>
                <a:solidFill>
                  <a:schemeClr val="tx1"/>
                </a:solidFill>
                <a:effectLst/>
                <a:latin typeface="Arial" panose="020B0604020202020204" pitchFamily="34" charset="0"/>
              </a:rPr>
              <a:t>WAIT</a:t>
            </a:r>
            <a:endParaRPr kumimoji="0" lang="zh-CN" altLang="en-US" sz="900" b="1" i="0" u="none" strike="noStrike" cap="none" normalizeH="0" baseline="0" dirty="0">
              <a:ln>
                <a:noFill/>
              </a:ln>
              <a:solidFill>
                <a:schemeClr val="tx1"/>
              </a:solidFill>
              <a:effectLst/>
              <a:latin typeface="Arial" panose="020B0604020202020204" pitchFamily="34" charset="0"/>
            </a:endParaRPr>
          </a:p>
        </p:txBody>
      </p:sp>
      <p:cxnSp>
        <p:nvCxnSpPr>
          <p:cNvPr id="140" name="直接箭头连接符 139">
            <a:extLst>
              <a:ext uri="{FF2B5EF4-FFF2-40B4-BE49-F238E27FC236}">
                <a16:creationId xmlns:a16="http://schemas.microsoft.com/office/drawing/2014/main" id="{2E1A1A89-EF9A-4667-AE82-908496F6EBEB}"/>
              </a:ext>
            </a:extLst>
          </p:cNvPr>
          <p:cNvCxnSpPr>
            <a:cxnSpLocks/>
            <a:stCxn id="128" idx="4"/>
            <a:endCxn id="139" idx="0"/>
          </p:cNvCxnSpPr>
          <p:nvPr/>
        </p:nvCxnSpPr>
        <p:spPr bwMode="auto">
          <a:xfrm flipH="1">
            <a:off x="1513515" y="2453661"/>
            <a:ext cx="844" cy="265863"/>
          </a:xfrm>
          <a:prstGeom prst="straightConnector1">
            <a:avLst/>
          </a:prstGeom>
          <a:solidFill>
            <a:schemeClr val="accent1"/>
          </a:solidFill>
          <a:ln w="28575" cap="flat" cmpd="sng" algn="ctr">
            <a:solidFill>
              <a:schemeClr val="tx1"/>
            </a:solidFill>
            <a:prstDash val="solid"/>
            <a:round/>
            <a:headEnd type="none" w="med" len="med"/>
            <a:tailEnd type="triangle"/>
          </a:ln>
        </p:spPr>
      </p:cxnSp>
      <p:sp>
        <p:nvSpPr>
          <p:cNvPr id="141" name="文本框 140">
            <a:extLst>
              <a:ext uri="{FF2B5EF4-FFF2-40B4-BE49-F238E27FC236}">
                <a16:creationId xmlns:a16="http://schemas.microsoft.com/office/drawing/2014/main" id="{55E6858A-2EA8-4E4B-BEF3-F6C565FD2C24}"/>
              </a:ext>
            </a:extLst>
          </p:cNvPr>
          <p:cNvSpPr txBox="1"/>
          <p:nvPr/>
        </p:nvSpPr>
        <p:spPr>
          <a:xfrm>
            <a:off x="1604031" y="3553593"/>
            <a:ext cx="4086812" cy="184666"/>
          </a:xfrm>
          <a:prstGeom prst="rect">
            <a:avLst/>
          </a:prstGeom>
          <a:noFill/>
        </p:spPr>
        <p:txBody>
          <a:bodyPr wrap="square" lIns="0" tIns="0" rIns="0" bIns="0" rtlCol="0">
            <a:spAutoFit/>
          </a:bodyPr>
          <a:lstStyle/>
          <a:p>
            <a:r>
              <a:rPr lang="en-US" altLang="zh-CN" sz="1200" b="0" i="1" dirty="0">
                <a:solidFill>
                  <a:schemeClr val="accent2"/>
                </a:solidFill>
                <a:latin typeface="Cambria Math" panose="02040503050406030204" pitchFamily="18" charset="0"/>
              </a:rPr>
              <a:t>receiveSignal(PLA.Signal_enc,</a:t>
            </a:r>
            <a:r>
              <a:rPr lang="zh-CN" altLang="en-US" sz="1200" b="0" i="1" dirty="0">
                <a:solidFill>
                  <a:schemeClr val="accent2"/>
                </a:solidFill>
                <a:latin typeface="Cambria Math" panose="02040503050406030204" pitchFamily="18" charset="0"/>
              </a:rPr>
              <a:t> </a:t>
            </a:r>
            <a:r>
              <a:rPr lang="en-US" altLang="zh-CN" sz="1200" b="0" i="1" dirty="0">
                <a:solidFill>
                  <a:schemeClr val="accent2"/>
                </a:solidFill>
                <a:latin typeface="Cambria Math" panose="02040503050406030204" pitchFamily="18" charset="0"/>
              </a:rPr>
              <a:t>PLA.Signal_sin,</a:t>
            </a:r>
            <a:r>
              <a:rPr lang="zh-CN" altLang="en-US" sz="1200" b="0" i="1" dirty="0">
                <a:solidFill>
                  <a:schemeClr val="accent2"/>
                </a:solidFill>
                <a:latin typeface="Cambria Math" panose="02040503050406030204" pitchFamily="18" charset="0"/>
              </a:rPr>
              <a:t> </a:t>
            </a:r>
            <a:r>
              <a:rPr lang="en-US" altLang="zh-CN" sz="1200" b="0" i="1" dirty="0">
                <a:solidFill>
                  <a:schemeClr val="accent2"/>
                </a:solidFill>
                <a:latin typeface="Cambria Math" panose="02040503050406030204" pitchFamily="18" charset="0"/>
              </a:rPr>
              <a:t>PLA.Signal_cos)</a:t>
            </a:r>
            <a:endParaRPr lang="zh-CN" altLang="en-US" sz="1200" b="0" i="1" dirty="0">
              <a:solidFill>
                <a:schemeClr val="accent2"/>
              </a:solidFill>
              <a:latin typeface="Cambria Math" panose="02040503050406030204" pitchFamily="18" charset="0"/>
            </a:endParaRPr>
          </a:p>
        </p:txBody>
      </p:sp>
      <p:cxnSp>
        <p:nvCxnSpPr>
          <p:cNvPr id="142" name="连接符: 肘形 31">
            <a:extLst>
              <a:ext uri="{FF2B5EF4-FFF2-40B4-BE49-F238E27FC236}">
                <a16:creationId xmlns:a16="http://schemas.microsoft.com/office/drawing/2014/main" id="{F74855DC-CDF3-429A-BFA4-EB3146509AD3}"/>
              </a:ext>
            </a:extLst>
          </p:cNvPr>
          <p:cNvCxnSpPr>
            <a:stCxn id="136" idx="1"/>
            <a:endCxn id="139" idx="2"/>
          </p:cNvCxnSpPr>
          <p:nvPr/>
        </p:nvCxnSpPr>
        <p:spPr bwMode="auto">
          <a:xfrm rot="5400000" flipH="1" flipV="1">
            <a:off x="-111676" y="3829606"/>
            <a:ext cx="2042586" cy="503539"/>
          </a:xfrm>
          <a:prstGeom prst="curvedConnector2">
            <a:avLst/>
          </a:prstGeom>
          <a:solidFill>
            <a:schemeClr val="accent1"/>
          </a:solidFill>
          <a:ln w="19050" cap="flat" cmpd="sng" algn="ctr">
            <a:solidFill>
              <a:schemeClr val="tx1"/>
            </a:solidFill>
            <a:prstDash val="solid"/>
            <a:round/>
            <a:headEnd type="none" w="med" len="med"/>
            <a:tailEnd type="triangle"/>
          </a:ln>
        </p:spPr>
      </p:cxnSp>
      <p:cxnSp>
        <p:nvCxnSpPr>
          <p:cNvPr id="143" name="直接箭头连接符 142">
            <a:extLst>
              <a:ext uri="{FF2B5EF4-FFF2-40B4-BE49-F238E27FC236}">
                <a16:creationId xmlns:a16="http://schemas.microsoft.com/office/drawing/2014/main" id="{0FE6189D-BBDD-45A3-9388-A5F733A4A47B}"/>
              </a:ext>
            </a:extLst>
          </p:cNvPr>
          <p:cNvCxnSpPr>
            <a:cxnSpLocks/>
            <a:stCxn id="139" idx="4"/>
            <a:endCxn id="134" idx="0"/>
          </p:cNvCxnSpPr>
          <p:nvPr/>
        </p:nvCxnSpPr>
        <p:spPr bwMode="auto">
          <a:xfrm flipH="1">
            <a:off x="1508731" y="3400640"/>
            <a:ext cx="4784" cy="527177"/>
          </a:xfrm>
          <a:prstGeom prst="straightConnector1">
            <a:avLst/>
          </a:prstGeom>
          <a:solidFill>
            <a:schemeClr val="accent1"/>
          </a:solidFill>
          <a:ln w="28575" cap="flat" cmpd="sng" algn="ctr">
            <a:solidFill>
              <a:schemeClr val="tx1"/>
            </a:solidFill>
            <a:prstDash val="solid"/>
            <a:round/>
            <a:headEnd type="none" w="med" len="med"/>
            <a:tailEnd type="triangle"/>
          </a:ln>
        </p:spPr>
      </p:cxnSp>
      <p:sp>
        <p:nvSpPr>
          <p:cNvPr id="144" name="文本框 143">
            <a:extLst>
              <a:ext uri="{FF2B5EF4-FFF2-40B4-BE49-F238E27FC236}">
                <a16:creationId xmlns:a16="http://schemas.microsoft.com/office/drawing/2014/main" id="{07B4E2AF-5D4C-42A7-960A-05A83CCEA56B}"/>
              </a:ext>
            </a:extLst>
          </p:cNvPr>
          <p:cNvSpPr txBox="1"/>
          <p:nvPr/>
        </p:nvSpPr>
        <p:spPr>
          <a:xfrm>
            <a:off x="13319" y="3672654"/>
            <a:ext cx="1500196" cy="184666"/>
          </a:xfrm>
          <a:prstGeom prst="rect">
            <a:avLst/>
          </a:prstGeom>
          <a:noFill/>
        </p:spPr>
        <p:txBody>
          <a:bodyPr wrap="square" lIns="0" tIns="0" rIns="0" bIns="0" rtlCol="0">
            <a:spAutoFit/>
          </a:bodyPr>
          <a:lstStyle/>
          <a:p>
            <a:r>
              <a:rPr lang="en-US" altLang="zh-CN" sz="1200" b="0" i="1" dirty="0">
                <a:latin typeface="Cambria Math" panose="02040503050406030204" pitchFamily="18" charset="0"/>
              </a:rPr>
              <a:t>output(PLA.Signal)</a:t>
            </a:r>
            <a:endParaRPr lang="zh-CN" altLang="en-US" sz="1200" b="0" i="1" dirty="0">
              <a:latin typeface="Cambria Math" panose="02040503050406030204" pitchFamily="18" charset="0"/>
            </a:endParaRPr>
          </a:p>
        </p:txBody>
      </p:sp>
      <p:cxnSp>
        <p:nvCxnSpPr>
          <p:cNvPr id="145" name="曲线连接符 87">
            <a:extLst>
              <a:ext uri="{FF2B5EF4-FFF2-40B4-BE49-F238E27FC236}">
                <a16:creationId xmlns:a16="http://schemas.microsoft.com/office/drawing/2014/main" id="{AD47C0FA-8270-432A-8756-C3A3D7662255}"/>
              </a:ext>
            </a:extLst>
          </p:cNvPr>
          <p:cNvCxnSpPr>
            <a:stCxn id="135" idx="7"/>
            <a:endCxn id="139" idx="6"/>
          </p:cNvCxnSpPr>
          <p:nvPr/>
        </p:nvCxnSpPr>
        <p:spPr bwMode="auto">
          <a:xfrm rot="16200000" flipV="1">
            <a:off x="1145902" y="3779824"/>
            <a:ext cx="2060531" cy="621048"/>
          </a:xfrm>
          <a:prstGeom prst="curvedConnector2">
            <a:avLst/>
          </a:prstGeom>
          <a:solidFill>
            <a:schemeClr val="accent1"/>
          </a:solidFill>
          <a:ln w="19050" cap="flat" cmpd="sng" algn="ctr">
            <a:solidFill>
              <a:schemeClr val="tx1"/>
            </a:solidFill>
            <a:prstDash val="solid"/>
            <a:round/>
            <a:headEnd type="none" w="med" len="med"/>
            <a:tailEnd type="triangle"/>
          </a:ln>
        </p:spPr>
      </p:cxnSp>
      <p:sp>
        <p:nvSpPr>
          <p:cNvPr id="146" name="文本框 145">
            <a:extLst>
              <a:ext uri="{FF2B5EF4-FFF2-40B4-BE49-F238E27FC236}">
                <a16:creationId xmlns:a16="http://schemas.microsoft.com/office/drawing/2014/main" id="{2F822821-EEC3-49BA-938D-E1A1ECFFE253}"/>
              </a:ext>
            </a:extLst>
          </p:cNvPr>
          <p:cNvSpPr txBox="1"/>
          <p:nvPr/>
        </p:nvSpPr>
        <p:spPr>
          <a:xfrm>
            <a:off x="2414307" y="3927817"/>
            <a:ext cx="1460242" cy="184666"/>
          </a:xfrm>
          <a:prstGeom prst="rect">
            <a:avLst/>
          </a:prstGeom>
          <a:noFill/>
        </p:spPr>
        <p:txBody>
          <a:bodyPr wrap="square" lIns="0" tIns="0" rIns="0" bIns="0" rtlCol="0">
            <a:spAutoFit/>
          </a:bodyPr>
          <a:lstStyle/>
          <a:p>
            <a:r>
              <a:rPr lang="en-US" altLang="zh-CN" sz="1200" b="0" i="1" dirty="0">
                <a:latin typeface="Cambria Math" panose="02040503050406030204" pitchFamily="18" charset="0"/>
              </a:rPr>
              <a:t>output(PLA.Signal)</a:t>
            </a:r>
            <a:endParaRPr lang="zh-CN" altLang="en-US" sz="1200" b="0" i="1" dirty="0">
              <a:latin typeface="Cambria Math" panose="02040503050406030204" pitchFamily="18" charset="0"/>
            </a:endParaRPr>
          </a:p>
        </p:txBody>
      </p:sp>
      <p:sp>
        <p:nvSpPr>
          <p:cNvPr id="48" name="矩形 47">
            <a:extLst>
              <a:ext uri="{FF2B5EF4-FFF2-40B4-BE49-F238E27FC236}">
                <a16:creationId xmlns:a16="http://schemas.microsoft.com/office/drawing/2014/main" id="{AF3F3C44-56B5-42D7-B410-3C0AF7E1FA20}"/>
              </a:ext>
            </a:extLst>
          </p:cNvPr>
          <p:cNvSpPr/>
          <p:nvPr/>
        </p:nvSpPr>
        <p:spPr bwMode="auto">
          <a:xfrm>
            <a:off x="1908878" y="1371102"/>
            <a:ext cx="2447085" cy="1252645"/>
          </a:xfrm>
          <a:prstGeom prst="rect">
            <a:avLst/>
          </a:prstGeom>
          <a:solidFill>
            <a:schemeClr val="bg2"/>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lvl="1" algn="r"/>
            <a:endParaRPr lang="zh-CN" altLang="en-US" sz="1100" dirty="0"/>
          </a:p>
        </p:txBody>
      </p:sp>
      <p:sp>
        <p:nvSpPr>
          <p:cNvPr id="49" name="矩形 48">
            <a:extLst>
              <a:ext uri="{FF2B5EF4-FFF2-40B4-BE49-F238E27FC236}">
                <a16:creationId xmlns:a16="http://schemas.microsoft.com/office/drawing/2014/main" id="{4705C1E7-53FC-4143-B274-DB1AA2F7E0FB}"/>
              </a:ext>
            </a:extLst>
          </p:cNvPr>
          <p:cNvSpPr/>
          <p:nvPr/>
        </p:nvSpPr>
        <p:spPr bwMode="auto">
          <a:xfrm>
            <a:off x="2027322" y="1550591"/>
            <a:ext cx="638252" cy="391636"/>
          </a:xfrm>
          <a:prstGeom prst="rect">
            <a:avLst/>
          </a:prstGeom>
          <a:solidFill>
            <a:schemeClr val="accent3"/>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500" b="1" i="0" u="none" strike="noStrike" cap="none" normalizeH="0" baseline="0" dirty="0">
                <a:ln>
                  <a:noFill/>
                </a:ln>
                <a:solidFill>
                  <a:schemeClr val="tx1"/>
                </a:solidFill>
                <a:effectLst/>
                <a:latin typeface="Arial" panose="020B0604020202020204" pitchFamily="34" charset="0"/>
              </a:rPr>
              <a:t>Diagnosis P1</a:t>
            </a:r>
            <a:endParaRPr kumimoji="0" lang="zh-CN" altLang="en-US" sz="700" b="1" i="0" u="none" strike="noStrike" cap="none" normalizeH="0" baseline="0" dirty="0">
              <a:ln>
                <a:noFill/>
              </a:ln>
              <a:solidFill>
                <a:schemeClr val="tx1"/>
              </a:solidFill>
              <a:effectLst/>
              <a:latin typeface="Arial" panose="020B0604020202020204" pitchFamily="34" charset="0"/>
            </a:endParaRPr>
          </a:p>
        </p:txBody>
      </p:sp>
      <p:sp>
        <p:nvSpPr>
          <p:cNvPr id="50" name="矩形 49">
            <a:extLst>
              <a:ext uri="{FF2B5EF4-FFF2-40B4-BE49-F238E27FC236}">
                <a16:creationId xmlns:a16="http://schemas.microsoft.com/office/drawing/2014/main" id="{9A4A0EFD-84F4-4526-B785-24104814ABBC}"/>
              </a:ext>
            </a:extLst>
          </p:cNvPr>
          <p:cNvSpPr/>
          <p:nvPr/>
        </p:nvSpPr>
        <p:spPr bwMode="auto">
          <a:xfrm>
            <a:off x="2764529" y="1556201"/>
            <a:ext cx="638252" cy="391636"/>
          </a:xfrm>
          <a:prstGeom prst="rect">
            <a:avLst/>
          </a:prstGeom>
          <a:solidFill>
            <a:schemeClr val="accent3"/>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500" b="1" i="0" u="none" strike="noStrike" cap="none" normalizeH="0" baseline="0" dirty="0">
                <a:ln>
                  <a:noFill/>
                </a:ln>
                <a:solidFill>
                  <a:schemeClr val="tx1"/>
                </a:solidFill>
                <a:effectLst/>
                <a:latin typeface="Arial" panose="020B0604020202020204" pitchFamily="34" charset="0"/>
              </a:rPr>
              <a:t>Diagnosis P2</a:t>
            </a:r>
            <a:endParaRPr kumimoji="0" lang="zh-CN" altLang="en-US" sz="700" b="1" i="0" u="none" strike="noStrike" cap="none" normalizeH="0" baseline="0" dirty="0">
              <a:ln>
                <a:noFill/>
              </a:ln>
              <a:solidFill>
                <a:schemeClr val="tx1"/>
              </a:solidFill>
              <a:effectLst/>
              <a:latin typeface="Arial" panose="020B0604020202020204" pitchFamily="34" charset="0"/>
            </a:endParaRPr>
          </a:p>
        </p:txBody>
      </p:sp>
      <p:sp>
        <p:nvSpPr>
          <p:cNvPr id="67" name="矩形 66">
            <a:extLst>
              <a:ext uri="{FF2B5EF4-FFF2-40B4-BE49-F238E27FC236}">
                <a16:creationId xmlns:a16="http://schemas.microsoft.com/office/drawing/2014/main" id="{6E158FAF-F5A8-41E5-BBA9-A6D8C0946307}"/>
              </a:ext>
            </a:extLst>
          </p:cNvPr>
          <p:cNvSpPr/>
          <p:nvPr/>
        </p:nvSpPr>
        <p:spPr bwMode="auto">
          <a:xfrm>
            <a:off x="3488214" y="1557919"/>
            <a:ext cx="638252" cy="391636"/>
          </a:xfrm>
          <a:prstGeom prst="rect">
            <a:avLst/>
          </a:prstGeom>
          <a:solidFill>
            <a:schemeClr val="accent3"/>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500" b="1" i="0" u="none" strike="noStrike" cap="none" normalizeH="0" baseline="0" dirty="0">
                <a:ln>
                  <a:noFill/>
                </a:ln>
                <a:solidFill>
                  <a:schemeClr val="tx1"/>
                </a:solidFill>
                <a:effectLst/>
                <a:latin typeface="Arial" panose="020B0604020202020204" pitchFamily="34" charset="0"/>
              </a:rPr>
              <a:t>Diagnosis P3</a:t>
            </a:r>
            <a:endParaRPr kumimoji="0" lang="zh-CN" altLang="en-US" sz="700" b="1" i="0" u="none" strike="noStrike" cap="none" normalizeH="0" baseline="0" dirty="0">
              <a:ln>
                <a:noFill/>
              </a:ln>
              <a:solidFill>
                <a:schemeClr val="tx1"/>
              </a:solidFill>
              <a:effectLst/>
              <a:latin typeface="Arial" panose="020B0604020202020204" pitchFamily="34" charset="0"/>
            </a:endParaRPr>
          </a:p>
        </p:txBody>
      </p:sp>
      <p:sp>
        <p:nvSpPr>
          <p:cNvPr id="68" name="矩形 67">
            <a:extLst>
              <a:ext uri="{FF2B5EF4-FFF2-40B4-BE49-F238E27FC236}">
                <a16:creationId xmlns:a16="http://schemas.microsoft.com/office/drawing/2014/main" id="{0230F98B-D275-4F8C-8001-9DE19A4A8C3C}"/>
              </a:ext>
            </a:extLst>
          </p:cNvPr>
          <p:cNvSpPr/>
          <p:nvPr/>
        </p:nvSpPr>
        <p:spPr bwMode="auto">
          <a:xfrm>
            <a:off x="2027323" y="2084067"/>
            <a:ext cx="2099144" cy="422587"/>
          </a:xfrm>
          <a:prstGeom prst="rect">
            <a:avLst/>
          </a:prstGeom>
          <a:solidFill>
            <a:schemeClr val="accent1"/>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lvl="0" algn="ctr"/>
            <a:r>
              <a:rPr lang="en-US" altLang="zh-CN" sz="700" dirty="0">
                <a:solidFill>
                  <a:prstClr val="black"/>
                </a:solidFill>
              </a:rPr>
              <a:t>Diagnosis Decider</a:t>
            </a:r>
            <a:endParaRPr lang="zh-CN" altLang="en-US" sz="900" dirty="0">
              <a:solidFill>
                <a:prstClr val="black"/>
              </a:solidFill>
            </a:endParaRPr>
          </a:p>
        </p:txBody>
      </p:sp>
      <p:sp>
        <p:nvSpPr>
          <p:cNvPr id="71" name="文本框 70">
            <a:extLst>
              <a:ext uri="{FF2B5EF4-FFF2-40B4-BE49-F238E27FC236}">
                <a16:creationId xmlns:a16="http://schemas.microsoft.com/office/drawing/2014/main" id="{8964F004-A769-42E7-BC7E-0D4F539EDB42}"/>
              </a:ext>
            </a:extLst>
          </p:cNvPr>
          <p:cNvSpPr txBox="1"/>
          <p:nvPr/>
        </p:nvSpPr>
        <p:spPr>
          <a:xfrm>
            <a:off x="3777082" y="2475539"/>
            <a:ext cx="604728" cy="169277"/>
          </a:xfrm>
          <a:prstGeom prst="rect">
            <a:avLst/>
          </a:prstGeom>
          <a:noFill/>
        </p:spPr>
        <p:txBody>
          <a:bodyPr wrap="square" rtlCol="0">
            <a:spAutoFit/>
          </a:bodyPr>
          <a:lstStyle/>
          <a:p>
            <a:r>
              <a:rPr lang="en-US" altLang="zh-CN" sz="500" dirty="0"/>
              <a:t>BIT Diagnosis</a:t>
            </a:r>
            <a:endParaRPr lang="zh-CN" altLang="en-US" sz="500" dirty="0"/>
          </a:p>
        </p:txBody>
      </p:sp>
      <p:cxnSp>
        <p:nvCxnSpPr>
          <p:cNvPr id="72" name="直接连接符 71">
            <a:extLst>
              <a:ext uri="{FF2B5EF4-FFF2-40B4-BE49-F238E27FC236}">
                <a16:creationId xmlns:a16="http://schemas.microsoft.com/office/drawing/2014/main" id="{6E11AFAA-13AC-4DFA-8F3A-74DF9977B031}"/>
              </a:ext>
            </a:extLst>
          </p:cNvPr>
          <p:cNvCxnSpPr>
            <a:cxnSpLocks/>
            <a:stCxn id="96" idx="4"/>
            <a:endCxn id="97" idx="0"/>
          </p:cNvCxnSpPr>
          <p:nvPr/>
        </p:nvCxnSpPr>
        <p:spPr bwMode="auto">
          <a:xfrm>
            <a:off x="2996558" y="2517188"/>
            <a:ext cx="194" cy="88968"/>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74" name="文本框 73">
            <a:extLst>
              <a:ext uri="{FF2B5EF4-FFF2-40B4-BE49-F238E27FC236}">
                <a16:creationId xmlns:a16="http://schemas.microsoft.com/office/drawing/2014/main" id="{662D0C40-8E66-4B29-82CD-2730649B0B6C}"/>
              </a:ext>
            </a:extLst>
          </p:cNvPr>
          <p:cNvSpPr txBox="1"/>
          <p:nvPr/>
        </p:nvSpPr>
        <p:spPr>
          <a:xfrm>
            <a:off x="2806955" y="2329023"/>
            <a:ext cx="379206" cy="169277"/>
          </a:xfrm>
          <a:prstGeom prst="rect">
            <a:avLst/>
          </a:prstGeom>
          <a:noFill/>
        </p:spPr>
        <p:txBody>
          <a:bodyPr wrap="square" rtlCol="0">
            <a:spAutoFit/>
          </a:bodyPr>
          <a:lstStyle/>
          <a:p>
            <a:r>
              <a:rPr lang="en-US" altLang="zh-CN" sz="500" dirty="0"/>
              <a:t>output</a:t>
            </a:r>
            <a:endParaRPr lang="zh-CN" altLang="en-US" sz="500" dirty="0"/>
          </a:p>
        </p:txBody>
      </p:sp>
      <p:cxnSp>
        <p:nvCxnSpPr>
          <p:cNvPr id="75" name="直接连接符 74">
            <a:extLst>
              <a:ext uri="{FF2B5EF4-FFF2-40B4-BE49-F238E27FC236}">
                <a16:creationId xmlns:a16="http://schemas.microsoft.com/office/drawing/2014/main" id="{79EDF4DB-E302-4973-A9B9-0333A693AD50}"/>
              </a:ext>
            </a:extLst>
          </p:cNvPr>
          <p:cNvCxnSpPr/>
          <p:nvPr/>
        </p:nvCxnSpPr>
        <p:spPr bwMode="auto">
          <a:xfrm>
            <a:off x="3117310" y="1939160"/>
            <a:ext cx="0" cy="144907"/>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76" name="流程图: 接点 75">
            <a:extLst>
              <a:ext uri="{FF2B5EF4-FFF2-40B4-BE49-F238E27FC236}">
                <a16:creationId xmlns:a16="http://schemas.microsoft.com/office/drawing/2014/main" id="{B5B364EA-5F61-4DC8-9847-B11411B752F6}"/>
              </a:ext>
            </a:extLst>
          </p:cNvPr>
          <p:cNvSpPr/>
          <p:nvPr/>
        </p:nvSpPr>
        <p:spPr bwMode="auto">
          <a:xfrm>
            <a:off x="3094414" y="1925837"/>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77" name="流程图: 接点 76">
            <a:extLst>
              <a:ext uri="{FF2B5EF4-FFF2-40B4-BE49-F238E27FC236}">
                <a16:creationId xmlns:a16="http://schemas.microsoft.com/office/drawing/2014/main" id="{2AEEA0E0-F580-4E2A-A0EE-F8125A27633A}"/>
              </a:ext>
            </a:extLst>
          </p:cNvPr>
          <p:cNvSpPr/>
          <p:nvPr/>
        </p:nvSpPr>
        <p:spPr bwMode="auto">
          <a:xfrm>
            <a:off x="3094414" y="2064570"/>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cxnSp>
        <p:nvCxnSpPr>
          <p:cNvPr id="78" name="连接符: 肘形 77">
            <a:extLst>
              <a:ext uri="{FF2B5EF4-FFF2-40B4-BE49-F238E27FC236}">
                <a16:creationId xmlns:a16="http://schemas.microsoft.com/office/drawing/2014/main" id="{10F23C07-F5DA-4FFE-828D-EDC252753B81}"/>
              </a:ext>
            </a:extLst>
          </p:cNvPr>
          <p:cNvCxnSpPr>
            <a:cxnSpLocks/>
            <a:stCxn id="49" idx="0"/>
          </p:cNvCxnSpPr>
          <p:nvPr/>
        </p:nvCxnSpPr>
        <p:spPr bwMode="auto">
          <a:xfrm rot="5400000" flipH="1" flipV="1">
            <a:off x="2674790" y="1042761"/>
            <a:ext cx="179488" cy="836172"/>
          </a:xfrm>
          <a:prstGeom prst="bentConnector3">
            <a:avLst>
              <a:gd name="adj1" fmla="val 42466"/>
            </a:avLst>
          </a:prstGeom>
          <a:solidFill>
            <a:schemeClr val="accent1"/>
          </a:solidFill>
          <a:ln w="9525" cap="flat" cmpd="sng" algn="ctr">
            <a:solidFill>
              <a:schemeClr val="tx1"/>
            </a:solidFill>
            <a:prstDash val="solid"/>
            <a:round/>
            <a:headEnd type="none" w="med" len="med"/>
            <a:tailEnd type="none" w="med" len="med"/>
          </a:ln>
        </p:spPr>
      </p:cxnSp>
      <p:cxnSp>
        <p:nvCxnSpPr>
          <p:cNvPr id="81" name="直接连接符 80">
            <a:extLst>
              <a:ext uri="{FF2B5EF4-FFF2-40B4-BE49-F238E27FC236}">
                <a16:creationId xmlns:a16="http://schemas.microsoft.com/office/drawing/2014/main" id="{526ADC5F-080C-4CAB-BB81-1E0D61EF31D2}"/>
              </a:ext>
            </a:extLst>
          </p:cNvPr>
          <p:cNvCxnSpPr/>
          <p:nvPr/>
        </p:nvCxnSpPr>
        <p:spPr bwMode="auto">
          <a:xfrm>
            <a:off x="3182619" y="1468995"/>
            <a:ext cx="0" cy="98722"/>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6" name="连接符: 肘形 85">
            <a:extLst>
              <a:ext uri="{FF2B5EF4-FFF2-40B4-BE49-F238E27FC236}">
                <a16:creationId xmlns:a16="http://schemas.microsoft.com/office/drawing/2014/main" id="{941FAF5B-268E-44AC-AF6F-6EBD636DFC38}"/>
              </a:ext>
            </a:extLst>
          </p:cNvPr>
          <p:cNvCxnSpPr>
            <a:cxnSpLocks/>
            <a:endCxn id="67" idx="0"/>
          </p:cNvCxnSpPr>
          <p:nvPr/>
        </p:nvCxnSpPr>
        <p:spPr bwMode="auto">
          <a:xfrm rot="16200000" flipH="1">
            <a:off x="3401572" y="1152151"/>
            <a:ext cx="186816" cy="624720"/>
          </a:xfrm>
          <a:prstGeom prst="bentConnector3">
            <a:avLst>
              <a:gd name="adj1" fmla="val 55278"/>
            </a:avLst>
          </a:prstGeom>
          <a:solidFill>
            <a:schemeClr val="accent1"/>
          </a:solidFill>
          <a:ln w="9525" cap="flat" cmpd="sng" algn="ctr">
            <a:solidFill>
              <a:schemeClr val="tx1"/>
            </a:solidFill>
            <a:prstDash val="solid"/>
            <a:round/>
            <a:headEnd type="none" w="med" len="med"/>
            <a:tailEnd type="none" w="med" len="med"/>
          </a:ln>
        </p:spPr>
      </p:cxnSp>
      <p:sp>
        <p:nvSpPr>
          <p:cNvPr id="87" name="流程图: 接点 86">
            <a:extLst>
              <a:ext uri="{FF2B5EF4-FFF2-40B4-BE49-F238E27FC236}">
                <a16:creationId xmlns:a16="http://schemas.microsoft.com/office/drawing/2014/main" id="{6308DFBF-40D9-4F3D-AC0F-3EF651682F66}"/>
              </a:ext>
            </a:extLst>
          </p:cNvPr>
          <p:cNvSpPr/>
          <p:nvPr/>
        </p:nvSpPr>
        <p:spPr bwMode="auto">
          <a:xfrm>
            <a:off x="2322023" y="1537926"/>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88" name="流程图: 接点 87">
            <a:extLst>
              <a:ext uri="{FF2B5EF4-FFF2-40B4-BE49-F238E27FC236}">
                <a16:creationId xmlns:a16="http://schemas.microsoft.com/office/drawing/2014/main" id="{320024BB-9656-4ED4-843B-834212E5CC05}"/>
              </a:ext>
            </a:extLst>
          </p:cNvPr>
          <p:cNvSpPr/>
          <p:nvPr/>
        </p:nvSpPr>
        <p:spPr bwMode="auto">
          <a:xfrm>
            <a:off x="3156883" y="1537926"/>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89" name="流程图: 接点 88">
            <a:extLst>
              <a:ext uri="{FF2B5EF4-FFF2-40B4-BE49-F238E27FC236}">
                <a16:creationId xmlns:a16="http://schemas.microsoft.com/office/drawing/2014/main" id="{E63A8A6F-7BD1-4068-99C4-F60844D7893E}"/>
              </a:ext>
            </a:extLst>
          </p:cNvPr>
          <p:cNvSpPr/>
          <p:nvPr/>
        </p:nvSpPr>
        <p:spPr bwMode="auto">
          <a:xfrm>
            <a:off x="3780252" y="1539091"/>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90" name="流程图: 接点 89">
            <a:extLst>
              <a:ext uri="{FF2B5EF4-FFF2-40B4-BE49-F238E27FC236}">
                <a16:creationId xmlns:a16="http://schemas.microsoft.com/office/drawing/2014/main" id="{31C9441B-1179-4BE4-8FF5-640434C49527}"/>
              </a:ext>
            </a:extLst>
          </p:cNvPr>
          <p:cNvSpPr/>
          <p:nvPr/>
        </p:nvSpPr>
        <p:spPr bwMode="auto">
          <a:xfrm>
            <a:off x="3156883" y="1356020"/>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91" name="文本框 90">
            <a:extLst>
              <a:ext uri="{FF2B5EF4-FFF2-40B4-BE49-F238E27FC236}">
                <a16:creationId xmlns:a16="http://schemas.microsoft.com/office/drawing/2014/main" id="{220D03A3-A1E1-487A-8C96-EA205F8B6DFF}"/>
              </a:ext>
            </a:extLst>
          </p:cNvPr>
          <p:cNvSpPr txBox="1"/>
          <p:nvPr/>
        </p:nvSpPr>
        <p:spPr>
          <a:xfrm>
            <a:off x="3138830" y="1345904"/>
            <a:ext cx="900546" cy="153888"/>
          </a:xfrm>
          <a:prstGeom prst="rect">
            <a:avLst/>
          </a:prstGeom>
          <a:noFill/>
        </p:spPr>
        <p:txBody>
          <a:bodyPr wrap="square" rtlCol="0">
            <a:spAutoFit/>
          </a:bodyPr>
          <a:lstStyle/>
          <a:p>
            <a:r>
              <a:rPr lang="en-US" altLang="zh-CN" sz="400" dirty="0"/>
              <a:t>receiveBIT(PLA.sin, PLA.cos)</a:t>
            </a:r>
            <a:endParaRPr lang="zh-CN" altLang="en-US" sz="400" dirty="0"/>
          </a:p>
        </p:txBody>
      </p:sp>
      <p:cxnSp>
        <p:nvCxnSpPr>
          <p:cNvPr id="92" name="连接符: 肘形 91">
            <a:extLst>
              <a:ext uri="{FF2B5EF4-FFF2-40B4-BE49-F238E27FC236}">
                <a16:creationId xmlns:a16="http://schemas.microsoft.com/office/drawing/2014/main" id="{0345D0A5-47DF-4799-9401-C2215F545DA4}"/>
              </a:ext>
            </a:extLst>
          </p:cNvPr>
          <p:cNvCxnSpPr>
            <a:cxnSpLocks/>
            <a:stCxn id="93" idx="4"/>
          </p:cNvCxnSpPr>
          <p:nvPr/>
        </p:nvCxnSpPr>
        <p:spPr bwMode="auto">
          <a:xfrm rot="16200000" flipH="1">
            <a:off x="2692030" y="1593436"/>
            <a:ext cx="68110" cy="782454"/>
          </a:xfrm>
          <a:prstGeom prst="bentConnector2">
            <a:avLst/>
          </a:prstGeom>
          <a:solidFill>
            <a:schemeClr val="accent1"/>
          </a:solidFill>
          <a:ln w="9525" cap="flat" cmpd="sng" algn="ctr">
            <a:solidFill>
              <a:schemeClr val="tx1"/>
            </a:solidFill>
            <a:prstDash val="solid"/>
            <a:round/>
            <a:headEnd type="none" w="med" len="med"/>
            <a:tailEnd type="none" w="med" len="med"/>
          </a:ln>
        </p:spPr>
      </p:cxnSp>
      <p:sp>
        <p:nvSpPr>
          <p:cNvPr id="93" name="流程图: 接点 92">
            <a:extLst>
              <a:ext uri="{FF2B5EF4-FFF2-40B4-BE49-F238E27FC236}">
                <a16:creationId xmlns:a16="http://schemas.microsoft.com/office/drawing/2014/main" id="{196B5C38-A6AA-4E2B-B621-96B8CF3C7091}"/>
              </a:ext>
            </a:extLst>
          </p:cNvPr>
          <p:cNvSpPr/>
          <p:nvPr/>
        </p:nvSpPr>
        <p:spPr bwMode="auto">
          <a:xfrm>
            <a:off x="2310438" y="1904889"/>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dirty="0">
              <a:ln>
                <a:noFill/>
              </a:ln>
              <a:solidFill>
                <a:schemeClr val="tx1"/>
              </a:solidFill>
              <a:effectLst/>
              <a:latin typeface="Arial" panose="020B0604020202020204" pitchFamily="34" charset="0"/>
            </a:endParaRPr>
          </a:p>
        </p:txBody>
      </p:sp>
      <p:cxnSp>
        <p:nvCxnSpPr>
          <p:cNvPr id="94" name="肘形连接符 9">
            <a:extLst>
              <a:ext uri="{FF2B5EF4-FFF2-40B4-BE49-F238E27FC236}">
                <a16:creationId xmlns:a16="http://schemas.microsoft.com/office/drawing/2014/main" id="{830C3763-2163-44FB-A1A0-0FF1C5DFF141}"/>
              </a:ext>
            </a:extLst>
          </p:cNvPr>
          <p:cNvCxnSpPr>
            <a:cxnSpLocks/>
            <a:stCxn id="95" idx="4"/>
          </p:cNvCxnSpPr>
          <p:nvPr/>
        </p:nvCxnSpPr>
        <p:spPr bwMode="auto">
          <a:xfrm rot="5400000">
            <a:off x="3430577" y="1650103"/>
            <a:ext cx="55350" cy="681884"/>
          </a:xfrm>
          <a:prstGeom prst="bentConnector2">
            <a:avLst/>
          </a:prstGeom>
          <a:solidFill>
            <a:schemeClr val="accent1"/>
          </a:solidFill>
          <a:ln w="9525" cap="flat" cmpd="sng" algn="ctr">
            <a:solidFill>
              <a:schemeClr val="tx1"/>
            </a:solidFill>
            <a:prstDash val="solid"/>
            <a:round/>
            <a:headEnd type="none" w="med" len="med"/>
            <a:tailEnd type="none" w="med" len="med"/>
          </a:ln>
        </p:spPr>
      </p:cxnSp>
      <p:sp>
        <p:nvSpPr>
          <p:cNvPr id="95" name="流程图: 接点 94">
            <a:extLst>
              <a:ext uri="{FF2B5EF4-FFF2-40B4-BE49-F238E27FC236}">
                <a16:creationId xmlns:a16="http://schemas.microsoft.com/office/drawing/2014/main" id="{F1111942-F9BC-4AA6-9B7C-C48D51BBE295}"/>
              </a:ext>
            </a:extLst>
          </p:cNvPr>
          <p:cNvSpPr/>
          <p:nvPr/>
        </p:nvSpPr>
        <p:spPr bwMode="auto">
          <a:xfrm>
            <a:off x="3774774" y="1917651"/>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96" name="流程图: 接点 95">
            <a:extLst>
              <a:ext uri="{FF2B5EF4-FFF2-40B4-BE49-F238E27FC236}">
                <a16:creationId xmlns:a16="http://schemas.microsoft.com/office/drawing/2014/main" id="{998E7B95-DC8B-4FFE-B310-AF2364B07B92}"/>
              </a:ext>
            </a:extLst>
          </p:cNvPr>
          <p:cNvSpPr/>
          <p:nvPr/>
        </p:nvSpPr>
        <p:spPr bwMode="auto">
          <a:xfrm>
            <a:off x="2972138" y="2471469"/>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97" name="流程图: 接点 96">
            <a:extLst>
              <a:ext uri="{FF2B5EF4-FFF2-40B4-BE49-F238E27FC236}">
                <a16:creationId xmlns:a16="http://schemas.microsoft.com/office/drawing/2014/main" id="{CD031573-7EB9-49D0-852E-E6D6D533B01E}"/>
              </a:ext>
            </a:extLst>
          </p:cNvPr>
          <p:cNvSpPr/>
          <p:nvPr/>
        </p:nvSpPr>
        <p:spPr bwMode="auto">
          <a:xfrm>
            <a:off x="2972332" y="2606156"/>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027651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EFC9AFB-E5F9-43EF-84D3-912CE5CF69B4}"/>
              </a:ext>
            </a:extLst>
          </p:cNvPr>
          <p:cNvSpPr/>
          <p:nvPr/>
        </p:nvSpPr>
        <p:spPr bwMode="auto">
          <a:xfrm>
            <a:off x="2767054" y="1494845"/>
            <a:ext cx="6257676" cy="4619708"/>
          </a:xfrm>
          <a:prstGeom prst="rect">
            <a:avLst/>
          </a:prstGeom>
          <a:solidFill>
            <a:schemeClr val="bg1"/>
          </a:solidFill>
          <a:ln w="2857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2" name="标题 1"/>
          <p:cNvSpPr>
            <a:spLocks noGrp="1"/>
          </p:cNvSpPr>
          <p:nvPr>
            <p:ph type="title"/>
          </p:nvPr>
        </p:nvSpPr>
        <p:spPr>
          <a:xfrm>
            <a:off x="522288" y="46038"/>
            <a:ext cx="9396412" cy="1143000"/>
          </a:xfrm>
        </p:spPr>
        <p:txBody>
          <a:bodyPr/>
          <a:lstStyle/>
          <a:p>
            <a:r>
              <a:rPr lang="en-US" altLang="zh-CN" dirty="0">
                <a:latin typeface="Times New Roman" panose="02020603050405020304" pitchFamily="18" charset="0"/>
                <a:cs typeface="Times New Roman" panose="02020603050405020304" pitchFamily="18" charset="0"/>
              </a:rPr>
              <a:t>BIT Diagnosis —— Diagnosis Decider</a:t>
            </a:r>
            <a:endParaRPr lang="zh-CN" altLang="en-US" dirty="0">
              <a:latin typeface="Times New Roman" panose="02020603050405020304" pitchFamily="18" charset="0"/>
              <a:cs typeface="Times New Roman" panose="02020603050405020304" pitchFamily="18" charset="0"/>
            </a:endParaRPr>
          </a:p>
        </p:txBody>
      </p:sp>
      <p:sp>
        <p:nvSpPr>
          <p:cNvPr id="128" name="椭圆 127">
            <a:extLst>
              <a:ext uri="{FF2B5EF4-FFF2-40B4-BE49-F238E27FC236}">
                <a16:creationId xmlns:a16="http://schemas.microsoft.com/office/drawing/2014/main" id="{0A724A9F-222E-4982-ADC3-1603FAB15C0F}"/>
              </a:ext>
            </a:extLst>
          </p:cNvPr>
          <p:cNvSpPr/>
          <p:nvPr/>
        </p:nvSpPr>
        <p:spPr bwMode="auto">
          <a:xfrm>
            <a:off x="4295045" y="1915668"/>
            <a:ext cx="704256" cy="681116"/>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7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START</a:t>
            </a:r>
            <a:endParaRPr kumimoji="0" lang="zh-CN" altLang="en-US" sz="7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129" name="直接箭头连接符 128">
            <a:extLst>
              <a:ext uri="{FF2B5EF4-FFF2-40B4-BE49-F238E27FC236}">
                <a16:creationId xmlns:a16="http://schemas.microsoft.com/office/drawing/2014/main" id="{5C1A39A3-3D84-4D55-A28A-DEA358983FB8}"/>
              </a:ext>
            </a:extLst>
          </p:cNvPr>
          <p:cNvCxnSpPr>
            <a:cxnSpLocks/>
            <a:endCxn id="128" idx="1"/>
          </p:cNvCxnSpPr>
          <p:nvPr/>
        </p:nvCxnSpPr>
        <p:spPr bwMode="auto">
          <a:xfrm>
            <a:off x="4166532" y="1788730"/>
            <a:ext cx="231649" cy="226685"/>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130" name="直接连接符 129">
            <a:extLst>
              <a:ext uri="{FF2B5EF4-FFF2-40B4-BE49-F238E27FC236}">
                <a16:creationId xmlns:a16="http://schemas.microsoft.com/office/drawing/2014/main" id="{717423D0-1FD7-4B42-AD45-1B7AB4343175}"/>
              </a:ext>
            </a:extLst>
          </p:cNvPr>
          <p:cNvCxnSpPr>
            <a:cxnSpLocks/>
          </p:cNvCxnSpPr>
          <p:nvPr/>
        </p:nvCxnSpPr>
        <p:spPr bwMode="auto">
          <a:xfrm flipH="1">
            <a:off x="4111482" y="1735949"/>
            <a:ext cx="110100" cy="138851"/>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132" name="椭圆 131">
            <a:extLst>
              <a:ext uri="{FF2B5EF4-FFF2-40B4-BE49-F238E27FC236}">
                <a16:creationId xmlns:a16="http://schemas.microsoft.com/office/drawing/2014/main" id="{0661DAB0-AED3-4B74-AE22-EA8596E8F5C4}"/>
              </a:ext>
            </a:extLst>
          </p:cNvPr>
          <p:cNvSpPr/>
          <p:nvPr/>
        </p:nvSpPr>
        <p:spPr bwMode="auto">
          <a:xfrm>
            <a:off x="4953148" y="4648639"/>
            <a:ext cx="571496" cy="497137"/>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②</a:t>
            </a:r>
          </a:p>
        </p:txBody>
      </p:sp>
      <p:sp>
        <p:nvSpPr>
          <p:cNvPr id="133" name="椭圆 132">
            <a:extLst>
              <a:ext uri="{FF2B5EF4-FFF2-40B4-BE49-F238E27FC236}">
                <a16:creationId xmlns:a16="http://schemas.microsoft.com/office/drawing/2014/main" id="{6A1D4FC9-6B17-4A9D-AB9F-D536B4870691}"/>
              </a:ext>
            </a:extLst>
          </p:cNvPr>
          <p:cNvSpPr/>
          <p:nvPr/>
        </p:nvSpPr>
        <p:spPr bwMode="auto">
          <a:xfrm>
            <a:off x="3829151" y="4665390"/>
            <a:ext cx="571496" cy="497137"/>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①</a:t>
            </a:r>
          </a:p>
        </p:txBody>
      </p:sp>
      <p:sp>
        <p:nvSpPr>
          <p:cNvPr id="134" name="椭圆 133">
            <a:extLst>
              <a:ext uri="{FF2B5EF4-FFF2-40B4-BE49-F238E27FC236}">
                <a16:creationId xmlns:a16="http://schemas.microsoft.com/office/drawing/2014/main" id="{B6B6F3FE-38C7-48A1-9AA8-FC83F2B360F2}"/>
              </a:ext>
            </a:extLst>
          </p:cNvPr>
          <p:cNvSpPr/>
          <p:nvPr/>
        </p:nvSpPr>
        <p:spPr bwMode="auto">
          <a:xfrm>
            <a:off x="4289417" y="4070940"/>
            <a:ext cx="704256" cy="63035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9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EXEC</a:t>
            </a:r>
            <a:endParaRPr kumimoji="0" lang="zh-CN" altLang="en-US" sz="10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35" name="椭圆 134">
            <a:extLst>
              <a:ext uri="{FF2B5EF4-FFF2-40B4-BE49-F238E27FC236}">
                <a16:creationId xmlns:a16="http://schemas.microsoft.com/office/drawing/2014/main" id="{27748B99-45B7-4232-A000-A766CC978C33}"/>
              </a:ext>
            </a:extLst>
          </p:cNvPr>
          <p:cNvSpPr/>
          <p:nvPr/>
        </p:nvSpPr>
        <p:spPr bwMode="auto">
          <a:xfrm>
            <a:off x="5083893" y="5183551"/>
            <a:ext cx="627508" cy="547538"/>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S2</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36" name="椭圆 135">
            <a:extLst>
              <a:ext uri="{FF2B5EF4-FFF2-40B4-BE49-F238E27FC236}">
                <a16:creationId xmlns:a16="http://schemas.microsoft.com/office/drawing/2014/main" id="{0284901A-D903-4F33-921B-C27C618A952D}"/>
              </a:ext>
            </a:extLst>
          </p:cNvPr>
          <p:cNvSpPr/>
          <p:nvPr/>
        </p:nvSpPr>
        <p:spPr bwMode="auto">
          <a:xfrm>
            <a:off x="3693095" y="5162527"/>
            <a:ext cx="666228" cy="568562"/>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S1</a:t>
            </a:r>
            <a:endParaRPr kumimoji="0" lang="zh-CN" altLang="en-US"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137" name="直接箭头连接符 136">
            <a:extLst>
              <a:ext uri="{FF2B5EF4-FFF2-40B4-BE49-F238E27FC236}">
                <a16:creationId xmlns:a16="http://schemas.microsoft.com/office/drawing/2014/main" id="{367CE405-9650-40E6-A794-2A9A1E80E5A0}"/>
              </a:ext>
            </a:extLst>
          </p:cNvPr>
          <p:cNvCxnSpPr>
            <a:cxnSpLocks/>
            <a:stCxn id="134" idx="3"/>
          </p:cNvCxnSpPr>
          <p:nvPr/>
        </p:nvCxnSpPr>
        <p:spPr bwMode="auto">
          <a:xfrm flipH="1">
            <a:off x="4151688" y="4608983"/>
            <a:ext cx="240865" cy="583675"/>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138" name="直接箭头连接符 137">
            <a:extLst>
              <a:ext uri="{FF2B5EF4-FFF2-40B4-BE49-F238E27FC236}">
                <a16:creationId xmlns:a16="http://schemas.microsoft.com/office/drawing/2014/main" id="{C9CB2AFF-7EF2-42D1-931B-2C002EDE8508}"/>
              </a:ext>
            </a:extLst>
          </p:cNvPr>
          <p:cNvCxnSpPr>
            <a:cxnSpLocks/>
          </p:cNvCxnSpPr>
          <p:nvPr/>
        </p:nvCxnSpPr>
        <p:spPr bwMode="auto">
          <a:xfrm>
            <a:off x="4890537" y="4616603"/>
            <a:ext cx="372495" cy="597428"/>
          </a:xfrm>
          <a:prstGeom prst="straightConnector1">
            <a:avLst/>
          </a:prstGeom>
          <a:solidFill>
            <a:schemeClr val="accent1"/>
          </a:solidFill>
          <a:ln w="28575" cap="flat" cmpd="sng" algn="ctr">
            <a:solidFill>
              <a:schemeClr val="tx1"/>
            </a:solidFill>
            <a:prstDash val="solid"/>
            <a:round/>
            <a:headEnd type="none" w="med" len="med"/>
            <a:tailEnd type="triangle"/>
          </a:ln>
        </p:spPr>
      </p:cxnSp>
      <p:sp>
        <p:nvSpPr>
          <p:cNvPr id="139" name="椭圆 138">
            <a:extLst>
              <a:ext uri="{FF2B5EF4-FFF2-40B4-BE49-F238E27FC236}">
                <a16:creationId xmlns:a16="http://schemas.microsoft.com/office/drawing/2014/main" id="{C8BB0EB8-5333-42ED-B095-69E0487282A0}"/>
              </a:ext>
            </a:extLst>
          </p:cNvPr>
          <p:cNvSpPr/>
          <p:nvPr/>
        </p:nvSpPr>
        <p:spPr bwMode="auto">
          <a:xfrm>
            <a:off x="4294201" y="2862647"/>
            <a:ext cx="704256" cy="681116"/>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9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WAIT</a:t>
            </a:r>
            <a:endParaRPr kumimoji="0" lang="zh-CN" altLang="en-US" sz="9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140" name="直接箭头连接符 139">
            <a:extLst>
              <a:ext uri="{FF2B5EF4-FFF2-40B4-BE49-F238E27FC236}">
                <a16:creationId xmlns:a16="http://schemas.microsoft.com/office/drawing/2014/main" id="{2E1A1A89-EF9A-4667-AE82-908496F6EBEB}"/>
              </a:ext>
            </a:extLst>
          </p:cNvPr>
          <p:cNvCxnSpPr>
            <a:cxnSpLocks/>
            <a:stCxn id="128" idx="4"/>
            <a:endCxn id="139" idx="0"/>
          </p:cNvCxnSpPr>
          <p:nvPr/>
        </p:nvCxnSpPr>
        <p:spPr bwMode="auto">
          <a:xfrm flipH="1">
            <a:off x="4646329" y="2596784"/>
            <a:ext cx="844" cy="265863"/>
          </a:xfrm>
          <a:prstGeom prst="straightConnector1">
            <a:avLst/>
          </a:prstGeom>
          <a:solidFill>
            <a:schemeClr val="accent1"/>
          </a:solidFill>
          <a:ln w="28575" cap="flat" cmpd="sng" algn="ctr">
            <a:solidFill>
              <a:schemeClr val="tx1"/>
            </a:solidFill>
            <a:prstDash val="solid"/>
            <a:round/>
            <a:headEnd type="none" w="med" len="med"/>
            <a:tailEnd type="triangle"/>
          </a:ln>
        </p:spPr>
      </p:cxnSp>
      <p:sp>
        <p:nvSpPr>
          <p:cNvPr id="141" name="文本框 140">
            <a:extLst>
              <a:ext uri="{FF2B5EF4-FFF2-40B4-BE49-F238E27FC236}">
                <a16:creationId xmlns:a16="http://schemas.microsoft.com/office/drawing/2014/main" id="{55E6858A-2EA8-4E4B-BEF3-F6C565FD2C24}"/>
              </a:ext>
            </a:extLst>
          </p:cNvPr>
          <p:cNvSpPr txBox="1"/>
          <p:nvPr/>
        </p:nvSpPr>
        <p:spPr>
          <a:xfrm>
            <a:off x="4736845" y="3696716"/>
            <a:ext cx="4086812"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effectLst/>
                <a:uLnTx/>
                <a:uFillTx/>
                <a:latin typeface="Cambria Math" panose="02040503050406030204" pitchFamily="18" charset="0"/>
                <a:ea typeface="宋体" panose="02010600030101010101" pitchFamily="2" charset="-122"/>
                <a:cs typeface="+mn-cs"/>
              </a:rPr>
              <a:t>receiveSignal(PLA.Signal_enc,</a:t>
            </a:r>
            <a:r>
              <a:rPr kumimoji="0" lang="zh-CN" altLang="en-US" sz="1200" b="0" i="1" u="none" strike="noStrike" kern="1200" cap="none" spc="0" normalizeH="0" baseline="0" noProof="0" dirty="0">
                <a:ln>
                  <a:noFill/>
                </a:ln>
                <a:effectLst/>
                <a:uLnTx/>
                <a:uFillTx/>
                <a:latin typeface="Cambria Math" panose="02040503050406030204" pitchFamily="18" charset="0"/>
                <a:ea typeface="宋体" panose="02010600030101010101" pitchFamily="2" charset="-122"/>
                <a:cs typeface="+mn-cs"/>
              </a:rPr>
              <a:t> </a:t>
            </a:r>
            <a:r>
              <a:rPr kumimoji="0" lang="en-US" altLang="zh-CN" sz="1200" b="0" i="1" u="none" strike="noStrike" kern="1200" cap="none" spc="0" normalizeH="0" baseline="0" noProof="0" dirty="0">
                <a:ln>
                  <a:noFill/>
                </a:ln>
                <a:effectLst/>
                <a:uLnTx/>
                <a:uFillTx/>
                <a:latin typeface="Cambria Math" panose="02040503050406030204" pitchFamily="18" charset="0"/>
                <a:ea typeface="宋体" panose="02010600030101010101" pitchFamily="2" charset="-122"/>
                <a:cs typeface="+mn-cs"/>
              </a:rPr>
              <a:t>PLA.Signal_sin,</a:t>
            </a:r>
            <a:r>
              <a:rPr kumimoji="0" lang="zh-CN" altLang="en-US" sz="1200" b="0" i="1" u="none" strike="noStrike" kern="1200" cap="none" spc="0" normalizeH="0" baseline="0" noProof="0" dirty="0">
                <a:ln>
                  <a:noFill/>
                </a:ln>
                <a:effectLst/>
                <a:uLnTx/>
                <a:uFillTx/>
                <a:latin typeface="Cambria Math" panose="02040503050406030204" pitchFamily="18" charset="0"/>
                <a:ea typeface="宋体" panose="02010600030101010101" pitchFamily="2" charset="-122"/>
                <a:cs typeface="+mn-cs"/>
              </a:rPr>
              <a:t> </a:t>
            </a:r>
            <a:r>
              <a:rPr kumimoji="0" lang="en-US" altLang="zh-CN" sz="1200" b="0" i="1" u="none" strike="noStrike" kern="1200" cap="none" spc="0" normalizeH="0" baseline="0" noProof="0" dirty="0">
                <a:ln>
                  <a:noFill/>
                </a:ln>
                <a:effectLst/>
                <a:uLnTx/>
                <a:uFillTx/>
                <a:latin typeface="Cambria Math" panose="02040503050406030204" pitchFamily="18" charset="0"/>
                <a:ea typeface="宋体" panose="02010600030101010101" pitchFamily="2" charset="-122"/>
                <a:cs typeface="+mn-cs"/>
              </a:rPr>
              <a:t>PLA.Signal_cos)</a:t>
            </a:r>
            <a:endParaRPr kumimoji="0" lang="zh-CN" altLang="en-US" sz="1200" b="0" i="1" u="none" strike="noStrike" kern="1200" cap="none" spc="0" normalizeH="0" baseline="0" noProof="0" dirty="0">
              <a:ln>
                <a:noFill/>
              </a:ln>
              <a:effectLst/>
              <a:uLnTx/>
              <a:uFillTx/>
              <a:latin typeface="Cambria Math" panose="02040503050406030204" pitchFamily="18" charset="0"/>
              <a:ea typeface="宋体" panose="02010600030101010101" pitchFamily="2" charset="-122"/>
              <a:cs typeface="+mn-cs"/>
            </a:endParaRPr>
          </a:p>
        </p:txBody>
      </p:sp>
      <p:cxnSp>
        <p:nvCxnSpPr>
          <p:cNvPr id="142" name="连接符: 肘形 31">
            <a:extLst>
              <a:ext uri="{FF2B5EF4-FFF2-40B4-BE49-F238E27FC236}">
                <a16:creationId xmlns:a16="http://schemas.microsoft.com/office/drawing/2014/main" id="{F74855DC-CDF3-429A-BFA4-EB3146509AD3}"/>
              </a:ext>
            </a:extLst>
          </p:cNvPr>
          <p:cNvCxnSpPr>
            <a:stCxn id="136" idx="1"/>
            <a:endCxn id="139" idx="2"/>
          </p:cNvCxnSpPr>
          <p:nvPr/>
        </p:nvCxnSpPr>
        <p:spPr bwMode="auto">
          <a:xfrm rot="5400000" flipH="1" flipV="1">
            <a:off x="3021138" y="3972729"/>
            <a:ext cx="2042586" cy="503539"/>
          </a:xfrm>
          <a:prstGeom prst="curvedConnector2">
            <a:avLst/>
          </a:prstGeom>
          <a:solidFill>
            <a:schemeClr val="accent1"/>
          </a:solidFill>
          <a:ln w="19050" cap="flat" cmpd="sng" algn="ctr">
            <a:solidFill>
              <a:schemeClr val="tx1"/>
            </a:solidFill>
            <a:prstDash val="solid"/>
            <a:round/>
            <a:headEnd type="none" w="med" len="med"/>
            <a:tailEnd type="triangle"/>
          </a:ln>
        </p:spPr>
      </p:cxnSp>
      <p:cxnSp>
        <p:nvCxnSpPr>
          <p:cNvPr id="143" name="直接箭头连接符 142">
            <a:extLst>
              <a:ext uri="{FF2B5EF4-FFF2-40B4-BE49-F238E27FC236}">
                <a16:creationId xmlns:a16="http://schemas.microsoft.com/office/drawing/2014/main" id="{0FE6189D-BBDD-45A3-9388-A5F733A4A47B}"/>
              </a:ext>
            </a:extLst>
          </p:cNvPr>
          <p:cNvCxnSpPr>
            <a:cxnSpLocks/>
            <a:stCxn id="139" idx="4"/>
            <a:endCxn id="134" idx="0"/>
          </p:cNvCxnSpPr>
          <p:nvPr/>
        </p:nvCxnSpPr>
        <p:spPr bwMode="auto">
          <a:xfrm flipH="1">
            <a:off x="4641545" y="3543763"/>
            <a:ext cx="4784" cy="527177"/>
          </a:xfrm>
          <a:prstGeom prst="straightConnector1">
            <a:avLst/>
          </a:prstGeom>
          <a:solidFill>
            <a:schemeClr val="accent1"/>
          </a:solidFill>
          <a:ln w="28575" cap="flat" cmpd="sng" algn="ctr">
            <a:solidFill>
              <a:schemeClr val="tx1"/>
            </a:solidFill>
            <a:prstDash val="solid"/>
            <a:round/>
            <a:headEnd type="none" w="med" len="med"/>
            <a:tailEnd type="triangle"/>
          </a:ln>
        </p:spPr>
      </p:cxnSp>
      <p:sp>
        <p:nvSpPr>
          <p:cNvPr id="144" name="文本框 143">
            <a:extLst>
              <a:ext uri="{FF2B5EF4-FFF2-40B4-BE49-F238E27FC236}">
                <a16:creationId xmlns:a16="http://schemas.microsoft.com/office/drawing/2014/main" id="{07B4E2AF-5D4C-42A7-960A-05A83CCEA56B}"/>
              </a:ext>
            </a:extLst>
          </p:cNvPr>
          <p:cNvSpPr txBox="1"/>
          <p:nvPr/>
        </p:nvSpPr>
        <p:spPr>
          <a:xfrm>
            <a:off x="3146133" y="3815777"/>
            <a:ext cx="1500196"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output(PLA.Signal)</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cxnSp>
        <p:nvCxnSpPr>
          <p:cNvPr id="145" name="曲线连接符 87">
            <a:extLst>
              <a:ext uri="{FF2B5EF4-FFF2-40B4-BE49-F238E27FC236}">
                <a16:creationId xmlns:a16="http://schemas.microsoft.com/office/drawing/2014/main" id="{AD47C0FA-8270-432A-8756-C3A3D7662255}"/>
              </a:ext>
            </a:extLst>
          </p:cNvPr>
          <p:cNvCxnSpPr>
            <a:stCxn id="135" idx="7"/>
            <a:endCxn id="139" idx="6"/>
          </p:cNvCxnSpPr>
          <p:nvPr/>
        </p:nvCxnSpPr>
        <p:spPr bwMode="auto">
          <a:xfrm rot="16200000" flipV="1">
            <a:off x="4278716" y="3922947"/>
            <a:ext cx="2060531" cy="621048"/>
          </a:xfrm>
          <a:prstGeom prst="curvedConnector2">
            <a:avLst/>
          </a:prstGeom>
          <a:solidFill>
            <a:schemeClr val="accent1"/>
          </a:solidFill>
          <a:ln w="19050" cap="flat" cmpd="sng" algn="ctr">
            <a:solidFill>
              <a:schemeClr val="tx1"/>
            </a:solidFill>
            <a:prstDash val="solid"/>
            <a:round/>
            <a:headEnd type="none" w="med" len="med"/>
            <a:tailEnd type="triangle"/>
          </a:ln>
        </p:spPr>
      </p:cxnSp>
      <p:sp>
        <p:nvSpPr>
          <p:cNvPr id="146" name="文本框 145">
            <a:extLst>
              <a:ext uri="{FF2B5EF4-FFF2-40B4-BE49-F238E27FC236}">
                <a16:creationId xmlns:a16="http://schemas.microsoft.com/office/drawing/2014/main" id="{2F822821-EEC3-49BA-938D-E1A1ECFFE253}"/>
              </a:ext>
            </a:extLst>
          </p:cNvPr>
          <p:cNvSpPr txBox="1"/>
          <p:nvPr/>
        </p:nvSpPr>
        <p:spPr>
          <a:xfrm>
            <a:off x="5547121" y="4070940"/>
            <a:ext cx="1460242"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output(PLA.Signal)</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51" name="流程图: 接点 50">
            <a:extLst>
              <a:ext uri="{FF2B5EF4-FFF2-40B4-BE49-F238E27FC236}">
                <a16:creationId xmlns:a16="http://schemas.microsoft.com/office/drawing/2014/main" id="{99C04C15-9CF7-4A22-B314-38064A3B370D}"/>
              </a:ext>
            </a:extLst>
          </p:cNvPr>
          <p:cNvSpPr/>
          <p:nvPr/>
        </p:nvSpPr>
        <p:spPr bwMode="auto">
          <a:xfrm>
            <a:off x="7018393" y="1427620"/>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52" name="流程图: 接点 51">
            <a:extLst>
              <a:ext uri="{FF2B5EF4-FFF2-40B4-BE49-F238E27FC236}">
                <a16:creationId xmlns:a16="http://schemas.microsoft.com/office/drawing/2014/main" id="{2C177FC7-97B8-4170-9550-0676621FF7C4}"/>
              </a:ext>
            </a:extLst>
          </p:cNvPr>
          <p:cNvSpPr/>
          <p:nvPr/>
        </p:nvSpPr>
        <p:spPr bwMode="auto">
          <a:xfrm>
            <a:off x="7152865" y="6047317"/>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53" name="文本框 52">
            <a:extLst>
              <a:ext uri="{FF2B5EF4-FFF2-40B4-BE49-F238E27FC236}">
                <a16:creationId xmlns:a16="http://schemas.microsoft.com/office/drawing/2014/main" id="{D8564D7A-C5E3-4DF9-A0A1-62A3B1353D9B}"/>
              </a:ext>
            </a:extLst>
          </p:cNvPr>
          <p:cNvSpPr txBox="1"/>
          <p:nvPr/>
        </p:nvSpPr>
        <p:spPr>
          <a:xfrm>
            <a:off x="6609170" y="1604064"/>
            <a:ext cx="952917"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u="none" strike="noStrike" kern="1200" cap="none" spc="0" normalizeH="0" baseline="0" noProof="0" dirty="0">
                <a:ln>
                  <a:noFill/>
                </a:ln>
                <a:effectLst/>
                <a:uLnTx/>
                <a:uFillTx/>
                <a:latin typeface="Cambria Math" panose="02040503050406030204" pitchFamily="18" charset="0"/>
                <a:ea typeface="宋体" panose="02010600030101010101" pitchFamily="2" charset="-122"/>
                <a:cs typeface="+mn-cs"/>
              </a:rPr>
              <a:t>receiveSignal</a:t>
            </a:r>
            <a:endParaRPr kumimoji="0" lang="zh-CN" altLang="en-US" sz="1200" u="none" strike="noStrike" kern="1200" cap="none" spc="0" normalizeH="0" baseline="0" noProof="0" dirty="0">
              <a:ln>
                <a:noFill/>
              </a:ln>
              <a:effectLst/>
              <a:uLnTx/>
              <a:uFillTx/>
              <a:latin typeface="Cambria Math" panose="02040503050406030204" pitchFamily="18" charset="0"/>
              <a:ea typeface="宋体" panose="02010600030101010101" pitchFamily="2" charset="-122"/>
              <a:cs typeface="+mn-cs"/>
            </a:endParaRPr>
          </a:p>
        </p:txBody>
      </p:sp>
      <p:sp>
        <p:nvSpPr>
          <p:cNvPr id="54" name="文本框 53">
            <a:extLst>
              <a:ext uri="{FF2B5EF4-FFF2-40B4-BE49-F238E27FC236}">
                <a16:creationId xmlns:a16="http://schemas.microsoft.com/office/drawing/2014/main" id="{EE26A257-DCD6-4BDA-9275-4D9910CDB58C}"/>
              </a:ext>
            </a:extLst>
          </p:cNvPr>
          <p:cNvSpPr txBox="1"/>
          <p:nvPr/>
        </p:nvSpPr>
        <p:spPr>
          <a:xfrm>
            <a:off x="6981099" y="5779986"/>
            <a:ext cx="476459" cy="184665"/>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dirty="0">
                <a:latin typeface="Cambria Math" panose="02040503050406030204" pitchFamily="18" charset="0"/>
              </a:rPr>
              <a:t>output</a:t>
            </a:r>
            <a:endParaRPr kumimoji="0" lang="zh-CN" altLang="en-US" sz="1200" u="none" strike="noStrike" kern="1200" cap="none" spc="0" normalizeH="0" baseline="0" noProof="0" dirty="0">
              <a:ln>
                <a:noFill/>
              </a:ln>
              <a:effectLst/>
              <a:uLnTx/>
              <a:uFillTx/>
              <a:latin typeface="Cambria Math" panose="02040503050406030204" pitchFamily="18" charset="0"/>
              <a:ea typeface="宋体" panose="02010600030101010101" pitchFamily="2" charset="-122"/>
              <a:cs typeface="+mn-cs"/>
            </a:endParaRPr>
          </a:p>
        </p:txBody>
      </p:sp>
    </p:spTree>
    <p:extLst>
      <p:ext uri="{BB962C8B-B14F-4D97-AF65-F5344CB8AC3E}">
        <p14:creationId xmlns:p14="http://schemas.microsoft.com/office/powerpoint/2010/main" val="1463373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2288" y="46038"/>
            <a:ext cx="9396412" cy="1143000"/>
          </a:xfrm>
        </p:spPr>
        <p:txBody>
          <a:bodyPr/>
          <a:lstStyle/>
          <a:p>
            <a:r>
              <a:rPr lang="en-US" altLang="zh-CN" dirty="0">
                <a:latin typeface="Times New Roman" panose="02020603050405020304" pitchFamily="18" charset="0"/>
                <a:cs typeface="Times New Roman" panose="02020603050405020304" pitchFamily="18" charset="0"/>
              </a:rPr>
              <a:t>BIT Diagnosis —— Diagnosis Decider</a:t>
            </a:r>
            <a:endParaRPr lang="zh-CN" altLang="en-US" dirty="0">
              <a:latin typeface="Times New Roman" panose="02020603050405020304" pitchFamily="18" charset="0"/>
              <a:cs typeface="Times New Roman" panose="02020603050405020304" pitchFamily="18" charset="0"/>
            </a:endParaRPr>
          </a:p>
        </p:txBody>
      </p:sp>
      <p:graphicFrame>
        <p:nvGraphicFramePr>
          <p:cNvPr id="3" name="表格 2">
            <a:extLst>
              <a:ext uri="{FF2B5EF4-FFF2-40B4-BE49-F238E27FC236}">
                <a16:creationId xmlns:a16="http://schemas.microsoft.com/office/drawing/2014/main" id="{20BEA369-EC7E-489C-A055-AD0925321FAC}"/>
              </a:ext>
            </a:extLst>
          </p:cNvPr>
          <p:cNvGraphicFramePr>
            <a:graphicFrameLocks noGrp="1"/>
          </p:cNvGraphicFramePr>
          <p:nvPr>
            <p:extLst>
              <p:ext uri="{D42A27DB-BD31-4B8C-83A1-F6EECF244321}">
                <p14:modId xmlns:p14="http://schemas.microsoft.com/office/powerpoint/2010/main" val="3942748476"/>
              </p:ext>
            </p:extLst>
          </p:nvPr>
        </p:nvGraphicFramePr>
        <p:xfrm>
          <a:off x="2351314" y="3589013"/>
          <a:ext cx="7788729" cy="5852160"/>
        </p:xfrm>
        <a:graphic>
          <a:graphicData uri="http://schemas.openxmlformats.org/drawingml/2006/table">
            <a:tbl>
              <a:tblPr firstRow="1" firstCol="1" bandRow="1">
                <a:tableStyleId>{5C22544A-7EE6-4342-B048-85BDC9FD1C3A}</a:tableStyleId>
              </a:tblPr>
              <a:tblGrid>
                <a:gridCol w="199513">
                  <a:extLst>
                    <a:ext uri="{9D8B030D-6E8A-4147-A177-3AD203B41FA5}">
                      <a16:colId xmlns:a16="http://schemas.microsoft.com/office/drawing/2014/main" val="1418158606"/>
                    </a:ext>
                  </a:extLst>
                </a:gridCol>
                <a:gridCol w="7323197">
                  <a:extLst>
                    <a:ext uri="{9D8B030D-6E8A-4147-A177-3AD203B41FA5}">
                      <a16:colId xmlns:a16="http://schemas.microsoft.com/office/drawing/2014/main" val="3225099909"/>
                    </a:ext>
                  </a:extLst>
                </a:gridCol>
                <a:gridCol w="266019">
                  <a:extLst>
                    <a:ext uri="{9D8B030D-6E8A-4147-A177-3AD203B41FA5}">
                      <a16:colId xmlns:a16="http://schemas.microsoft.com/office/drawing/2014/main" val="3873578874"/>
                    </a:ext>
                  </a:extLst>
                </a:gridCol>
              </a:tblGrid>
              <a:tr h="340437">
                <a:tc>
                  <a:txBody>
                    <a:bodyPr/>
                    <a:lstStyle/>
                    <a:p>
                      <a:pPr algn="ctr">
                        <a:spcAft>
                          <a:spcPts val="0"/>
                        </a:spcAft>
                      </a:pPr>
                      <a:r>
                        <a:rPr lang="en-US" sz="1200" kern="100">
                          <a:effectLst/>
                        </a:rPr>
                        <a:t>Transition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Guard</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Action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898794684"/>
                  </a:ext>
                </a:extLst>
              </a:tr>
              <a:tr h="1021310">
                <a:tc>
                  <a:txBody>
                    <a:bodyPr/>
                    <a:lstStyle/>
                    <a:p>
                      <a:pPr algn="ctr">
                        <a:spcAft>
                          <a:spcPts val="0"/>
                        </a:spcAft>
                      </a:pPr>
                      <a:r>
                        <a:rPr lang="en-US" sz="1200" kern="100">
                          <a:effectLst/>
                        </a:rPr>
                        <a:t>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i="1" kern="100" dirty="0">
                          <a:solidFill>
                            <a:schemeClr val="dk1"/>
                          </a:solidFill>
                          <a:effectLst/>
                          <a:latin typeface="+mn-lt"/>
                          <a:ea typeface="+mn-ea"/>
                          <a:cs typeface="+mn-cs"/>
                        </a:rPr>
                        <a:t>PLA.Signal_enc=0 ∧ PLA.Signal_sin=0 ∧ PLA.Signal_cos=0</a:t>
                      </a:r>
                      <a:endParaRPr lang="zh-CN" altLang="en-US" sz="1200" i="1" kern="100" dirty="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200" i="1" kern="100" dirty="0">
                          <a:solidFill>
                            <a:schemeClr val="dk1"/>
                          </a:solidFill>
                          <a:effectLst/>
                          <a:latin typeface="+mn-lt"/>
                          <a:ea typeface="+mn-ea"/>
                          <a:cs typeface="+mn-cs"/>
                        </a:rPr>
                        <a:t>PLA.Signal:=0</a:t>
                      </a:r>
                      <a:endParaRPr lang="zh-CN" altLang="en-US" sz="1200" i="1"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3824935721"/>
                  </a:ext>
                </a:extLst>
              </a:tr>
              <a:tr h="1021310">
                <a:tc>
                  <a:txBody>
                    <a:bodyPr/>
                    <a:lstStyle/>
                    <a:p>
                      <a:pPr algn="ctr">
                        <a:spcAft>
                          <a:spcPts val="0"/>
                        </a:spcAft>
                      </a:pPr>
                      <a:r>
                        <a:rPr lang="en-US" sz="1200" kern="100">
                          <a:effectLst/>
                        </a:rPr>
                        <a:t>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i="1" kern="100" dirty="0">
                          <a:solidFill>
                            <a:schemeClr val="dk1"/>
                          </a:solidFill>
                          <a:effectLst/>
                          <a:latin typeface="+mn-lt"/>
                          <a:ea typeface="+mn-ea"/>
                          <a:cs typeface="+mn-cs"/>
                        </a:rPr>
                        <a:t>PLA.Signal_enc=1∨ PLA.Signal_sin=1∨</a:t>
                      </a:r>
                      <a:r>
                        <a:rPr lang="zh-CN" altLang="en-US" sz="1200" i="1" kern="100" dirty="0">
                          <a:solidFill>
                            <a:schemeClr val="dk1"/>
                          </a:solidFill>
                          <a:effectLst/>
                          <a:latin typeface="+mn-lt"/>
                          <a:ea typeface="+mn-ea"/>
                          <a:cs typeface="+mn-cs"/>
                        </a:rPr>
                        <a:t> </a:t>
                      </a:r>
                      <a:r>
                        <a:rPr lang="en-US" sz="1200" i="1" kern="100" dirty="0">
                          <a:solidFill>
                            <a:schemeClr val="dk1"/>
                          </a:solidFill>
                          <a:effectLst/>
                          <a:latin typeface="+mn-lt"/>
                          <a:ea typeface="+mn-ea"/>
                          <a:cs typeface="+mn-cs"/>
                        </a:rPr>
                        <a:t>PLA.Signal_cos=1</a:t>
                      </a:r>
                      <a:endParaRPr lang="zh-CN" altLang="en-US" sz="1200" i="1" kern="100" dirty="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200" i="1" kern="100" dirty="0">
                          <a:solidFill>
                            <a:schemeClr val="dk1"/>
                          </a:solidFill>
                          <a:effectLst/>
                          <a:latin typeface="+mn-lt"/>
                          <a:ea typeface="+mn-ea"/>
                          <a:cs typeface="+mn-cs"/>
                        </a:rPr>
                        <a:t>PLA.Signal:=1</a:t>
                      </a:r>
                      <a:endParaRPr lang="zh-CN" altLang="en-US" sz="1200" i="1"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352690175"/>
                  </a:ext>
                </a:extLst>
              </a:tr>
            </a:tbl>
          </a:graphicData>
        </a:graphic>
      </p:graphicFrame>
    </p:spTree>
    <p:extLst>
      <p:ext uri="{BB962C8B-B14F-4D97-AF65-F5344CB8AC3E}">
        <p14:creationId xmlns:p14="http://schemas.microsoft.com/office/powerpoint/2010/main" val="3569864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2288" y="46038"/>
            <a:ext cx="9396412" cy="1143000"/>
          </a:xfrm>
        </p:spPr>
        <p:txBody>
          <a:bodyPr/>
          <a:lstStyle/>
          <a:p>
            <a:r>
              <a:rPr lang="en-US" altLang="zh-CN" sz="3200" dirty="0">
                <a:latin typeface="Times New Roman" panose="02020603050405020304" pitchFamily="18" charset="0"/>
                <a:cs typeface="Times New Roman" panose="02020603050405020304" pitchFamily="18" charset="0"/>
              </a:rPr>
              <a:t>Component automaton —— Calibration conversion</a:t>
            </a:r>
            <a:endParaRPr lang="zh-CN" alt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D045F629-20D5-4D34-BFB3-955808806DA5}"/>
                  </a:ext>
                </a:extLst>
              </p:cNvPr>
              <p:cNvSpPr txBox="1"/>
              <p:nvPr/>
            </p:nvSpPr>
            <p:spPr>
              <a:xfrm>
                <a:off x="2312120" y="4484042"/>
                <a:ext cx="2402774" cy="184666"/>
              </a:xfrm>
              <a:prstGeom prst="rect">
                <a:avLst/>
              </a:prstGeom>
              <a:noFill/>
            </p:spPr>
            <p:txBody>
              <a:bodyPr wrap="none" lIns="0" tIns="0" rIns="0" bIns="0" rtlCol="0">
                <a:spAutoFit/>
              </a:bodyPr>
              <a:lstStyle/>
              <a:p>
                <a:r>
                  <a:rPr lang="en-US" altLang="zh-CN" sz="1200" b="0" i="1" dirty="0">
                    <a:latin typeface="Cambria Math" panose="02040503050406030204" pitchFamily="18" charset="0"/>
                  </a:rPr>
                  <a:t>PLA.Original </a:t>
                </a:r>
                <a14:m>
                  <m:oMath xmlns:m="http://schemas.openxmlformats.org/officeDocument/2006/math">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𝑓</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𝑃𝐿𝐴</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𝑠𝑖𝑛</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𝑃𝐿𝐴</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𝑐𝑜𝑠</m:t>
                    </m:r>
                    <m:r>
                      <a:rPr lang="en-US" altLang="zh-CN" sz="1200" b="0" i="1" smtClean="0">
                        <a:latin typeface="Cambria Math" panose="02040503050406030204" pitchFamily="18" charset="0"/>
                      </a:rPr>
                      <m:t>)</m:t>
                    </m:r>
                  </m:oMath>
                </a14:m>
                <a:endParaRPr lang="zh-CN" altLang="en-US" sz="1200" b="0" dirty="0"/>
              </a:p>
            </p:txBody>
          </p:sp>
        </mc:Choice>
        <mc:Fallback xmlns="">
          <p:sp>
            <p:nvSpPr>
              <p:cNvPr id="16" name="文本框 15">
                <a:extLst>
                  <a:ext uri="{FF2B5EF4-FFF2-40B4-BE49-F238E27FC236}">
                    <a16:creationId xmlns:a16="http://schemas.microsoft.com/office/drawing/2014/main" id="{D045F629-20D5-4D34-BFB3-955808806DA5}"/>
                  </a:ext>
                </a:extLst>
              </p:cNvPr>
              <p:cNvSpPr txBox="1">
                <a:spLocks noRot="1" noChangeAspect="1" noMove="1" noResize="1" noEditPoints="1" noAdjustHandles="1" noChangeArrowheads="1" noChangeShapeType="1" noTextEdit="1"/>
              </p:cNvSpPr>
              <p:nvPr/>
            </p:nvSpPr>
            <p:spPr>
              <a:xfrm>
                <a:off x="2312120" y="4484042"/>
                <a:ext cx="2402774" cy="184666"/>
              </a:xfrm>
              <a:prstGeom prst="rect">
                <a:avLst/>
              </a:prstGeom>
              <a:blipFill>
                <a:blip r:embed="rId3"/>
                <a:stretch>
                  <a:fillRect l="-3807" t="-26667" r="-2284" b="-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2ABC1FFF-A8C9-42D0-BFB4-C60AED680289}"/>
                  </a:ext>
                </a:extLst>
              </p:cNvPr>
              <p:cNvSpPr txBox="1"/>
              <p:nvPr/>
            </p:nvSpPr>
            <p:spPr>
              <a:xfrm>
                <a:off x="2312120" y="4685169"/>
                <a:ext cx="1911229" cy="184666"/>
              </a:xfrm>
              <a:prstGeom prst="rect">
                <a:avLst/>
              </a:prstGeom>
              <a:noFill/>
            </p:spPr>
            <p:txBody>
              <a:bodyPr wrap="none" lIns="0" tIns="0" rIns="0" bIns="0" rtlCol="0">
                <a:spAutoFit/>
              </a:bodyPr>
              <a:lstStyle/>
              <a:p>
                <a:r>
                  <a:rPr lang="en-US" altLang="zh-CN" sz="1200" b="0" i="1" dirty="0">
                    <a:latin typeface="Cambria Math" panose="02040503050406030204" pitchFamily="18" charset="0"/>
                  </a:rPr>
                  <a:t>PLA.CLB </a:t>
                </a:r>
                <a14:m>
                  <m:oMath xmlns:m="http://schemas.openxmlformats.org/officeDocument/2006/math">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𝑔</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𝑃𝐿𝐴</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𝑂𝑟𝑖𝑔𝑖𝑛𝑎𝑙</m:t>
                    </m:r>
                    <m:r>
                      <a:rPr lang="en-US" altLang="zh-CN" sz="1200" b="0" i="1" smtClean="0">
                        <a:latin typeface="Cambria Math" panose="02040503050406030204" pitchFamily="18" charset="0"/>
                      </a:rPr>
                      <m:t>)</m:t>
                    </m:r>
                  </m:oMath>
                </a14:m>
                <a:endParaRPr lang="zh-CN" altLang="en-US" sz="1200" b="0" dirty="0"/>
              </a:p>
            </p:txBody>
          </p:sp>
        </mc:Choice>
        <mc:Fallback xmlns="">
          <p:sp>
            <p:nvSpPr>
              <p:cNvPr id="17" name="文本框 16">
                <a:extLst>
                  <a:ext uri="{FF2B5EF4-FFF2-40B4-BE49-F238E27FC236}">
                    <a16:creationId xmlns:a16="http://schemas.microsoft.com/office/drawing/2014/main" id="{2ABC1FFF-A8C9-42D0-BFB4-C60AED680289}"/>
                  </a:ext>
                </a:extLst>
              </p:cNvPr>
              <p:cNvSpPr txBox="1">
                <a:spLocks noRot="1" noChangeAspect="1" noMove="1" noResize="1" noEditPoints="1" noAdjustHandles="1" noChangeArrowheads="1" noChangeShapeType="1" noTextEdit="1"/>
              </p:cNvSpPr>
              <p:nvPr/>
            </p:nvSpPr>
            <p:spPr>
              <a:xfrm>
                <a:off x="2312120" y="4685169"/>
                <a:ext cx="1911229" cy="184666"/>
              </a:xfrm>
              <a:prstGeom prst="rect">
                <a:avLst/>
              </a:prstGeom>
              <a:blipFill>
                <a:blip r:embed="rId4"/>
                <a:stretch>
                  <a:fillRect l="-4777" t="-26667" r="-2866" b="-50000"/>
                </a:stretch>
              </a:blipFill>
            </p:spPr>
            <p:txBody>
              <a:bodyPr/>
              <a:lstStyle/>
              <a:p>
                <a:r>
                  <a:rPr lang="zh-CN" altLang="en-US">
                    <a:noFill/>
                  </a:rPr>
                  <a:t> </a:t>
                </a:r>
              </a:p>
            </p:txBody>
          </p:sp>
        </mc:Fallback>
      </mc:AlternateContent>
      <p:graphicFrame>
        <p:nvGraphicFramePr>
          <p:cNvPr id="18" name="表格 17">
            <a:extLst>
              <a:ext uri="{FF2B5EF4-FFF2-40B4-BE49-F238E27FC236}">
                <a16:creationId xmlns:a16="http://schemas.microsoft.com/office/drawing/2014/main" id="{37CF49DA-EA0F-4A68-84EC-B7BBD1FFF1EE}"/>
              </a:ext>
            </a:extLst>
          </p:cNvPr>
          <p:cNvGraphicFramePr>
            <a:graphicFrameLocks noGrp="1"/>
          </p:cNvGraphicFramePr>
          <p:nvPr>
            <p:extLst>
              <p:ext uri="{D42A27DB-BD31-4B8C-83A1-F6EECF244321}">
                <p14:modId xmlns:p14="http://schemas.microsoft.com/office/powerpoint/2010/main" val="3404608684"/>
              </p:ext>
            </p:extLst>
          </p:nvPr>
        </p:nvGraphicFramePr>
        <p:xfrm>
          <a:off x="4449337" y="1323292"/>
          <a:ext cx="5791921" cy="2292468"/>
        </p:xfrm>
        <a:graphic>
          <a:graphicData uri="http://schemas.openxmlformats.org/drawingml/2006/table">
            <a:tbl>
              <a:tblPr firstRow="1" firstCol="1" bandRow="1">
                <a:tableStyleId>{5C22544A-7EE6-4342-B048-85BDC9FD1C3A}</a:tableStyleId>
              </a:tblPr>
              <a:tblGrid>
                <a:gridCol w="1524099">
                  <a:extLst>
                    <a:ext uri="{9D8B030D-6E8A-4147-A177-3AD203B41FA5}">
                      <a16:colId xmlns:a16="http://schemas.microsoft.com/office/drawing/2014/main" val="1556846765"/>
                    </a:ext>
                  </a:extLst>
                </a:gridCol>
                <a:gridCol w="2541033">
                  <a:extLst>
                    <a:ext uri="{9D8B030D-6E8A-4147-A177-3AD203B41FA5}">
                      <a16:colId xmlns:a16="http://schemas.microsoft.com/office/drawing/2014/main" val="2381668067"/>
                    </a:ext>
                  </a:extLst>
                </a:gridCol>
                <a:gridCol w="1726789">
                  <a:extLst>
                    <a:ext uri="{9D8B030D-6E8A-4147-A177-3AD203B41FA5}">
                      <a16:colId xmlns:a16="http://schemas.microsoft.com/office/drawing/2014/main" val="507055999"/>
                    </a:ext>
                  </a:extLst>
                </a:gridCol>
              </a:tblGrid>
              <a:tr h="286557">
                <a:tc>
                  <a:txBody>
                    <a:bodyPr/>
                    <a:lstStyle/>
                    <a:p>
                      <a:pPr algn="ctr">
                        <a:spcAft>
                          <a:spcPts val="0"/>
                        </a:spcAft>
                      </a:pPr>
                      <a:r>
                        <a:rPr lang="en-US" sz="1200" kern="100" dirty="0">
                          <a:effectLst/>
                        </a:rPr>
                        <a:t>Variable</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Name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Input/Output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97874431"/>
                  </a:ext>
                </a:extLst>
              </a:tr>
              <a:tr h="573118">
                <a:tc>
                  <a:txBody>
                    <a:bodyPr/>
                    <a:lstStyle/>
                    <a:p>
                      <a:pPr algn="ctr">
                        <a:spcAft>
                          <a:spcPts val="0"/>
                        </a:spcAft>
                      </a:pPr>
                      <a:r>
                        <a:rPr lang="en-US" sz="1200" kern="100" dirty="0">
                          <a:effectLst/>
                        </a:rPr>
                        <a:t>PLA.sin</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sin value of</a:t>
                      </a:r>
                      <a:endParaRPr lang="zh-CN" sz="1050" kern="100">
                        <a:effectLst/>
                      </a:endParaRPr>
                    </a:p>
                    <a:p>
                      <a:pPr algn="ctr">
                        <a:spcAft>
                          <a:spcPts val="0"/>
                        </a:spcAft>
                      </a:pPr>
                      <a:r>
                        <a:rPr lang="en-US" sz="1200" kern="100">
                          <a:effectLst/>
                        </a:rPr>
                        <a:t>Throttle stick angle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Input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25547794"/>
                  </a:ext>
                </a:extLst>
              </a:tr>
              <a:tr h="573118">
                <a:tc>
                  <a:txBody>
                    <a:bodyPr/>
                    <a:lstStyle/>
                    <a:p>
                      <a:pPr algn="ctr">
                        <a:spcAft>
                          <a:spcPts val="0"/>
                        </a:spcAft>
                      </a:pPr>
                      <a:r>
                        <a:rPr lang="en-US" sz="1200" kern="100">
                          <a:effectLst/>
                        </a:rPr>
                        <a:t>PLA.cos</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cos value of</a:t>
                      </a:r>
                      <a:endParaRPr lang="zh-CN" sz="1050" kern="100">
                        <a:effectLst/>
                      </a:endParaRPr>
                    </a:p>
                    <a:p>
                      <a:pPr algn="ctr">
                        <a:spcAft>
                          <a:spcPts val="0"/>
                        </a:spcAft>
                      </a:pPr>
                      <a:r>
                        <a:rPr lang="en-US" sz="1200" kern="100">
                          <a:effectLst/>
                        </a:rPr>
                        <a:t>Throttle stick angle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225489866"/>
                  </a:ext>
                </a:extLst>
              </a:tr>
              <a:tr h="573118">
                <a:tc>
                  <a:txBody>
                    <a:bodyPr/>
                    <a:lstStyle/>
                    <a:p>
                      <a:pPr algn="ctr">
                        <a:spcAft>
                          <a:spcPts val="0"/>
                        </a:spcAft>
                      </a:pPr>
                      <a:r>
                        <a:rPr lang="en-US" sz="1200" kern="100">
                          <a:effectLst/>
                        </a:rPr>
                        <a:t>PLA_Original</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PLA Original value collected</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501649475"/>
                  </a:ext>
                </a:extLst>
              </a:tr>
              <a:tr h="286557">
                <a:tc>
                  <a:txBody>
                    <a:bodyPr/>
                    <a:lstStyle/>
                    <a:p>
                      <a:pPr algn="ctr">
                        <a:spcAft>
                          <a:spcPts val="0"/>
                        </a:spcAft>
                      </a:pPr>
                      <a:r>
                        <a:rPr lang="en-US" sz="1200" kern="100">
                          <a:effectLst/>
                        </a:rPr>
                        <a:t>PLA.CLB</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PLA physical qunatity</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Output</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95430997"/>
                  </a:ext>
                </a:extLst>
              </a:tr>
            </a:tbl>
          </a:graphicData>
        </a:graphic>
      </p:graphicFrame>
      <p:sp>
        <p:nvSpPr>
          <p:cNvPr id="20" name="矩形 19">
            <a:extLst>
              <a:ext uri="{FF2B5EF4-FFF2-40B4-BE49-F238E27FC236}">
                <a16:creationId xmlns:a16="http://schemas.microsoft.com/office/drawing/2014/main" id="{CD9C973A-6ABB-43C8-800C-822EE083BA2F}"/>
              </a:ext>
            </a:extLst>
          </p:cNvPr>
          <p:cNvSpPr/>
          <p:nvPr/>
        </p:nvSpPr>
        <p:spPr>
          <a:xfrm>
            <a:off x="4891057" y="3793203"/>
            <a:ext cx="4766243" cy="982864"/>
          </a:xfrm>
          <a:prstGeom prst="rect">
            <a:avLst/>
          </a:prstGeom>
          <a:noFill/>
          <a:ln>
            <a:solidFill>
              <a:srgbClr val="4149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*The calibration curve remains to be decided</a:t>
            </a:r>
            <a:endParaRPr lang="zh-CN" altLang="en-US" sz="1600" dirty="0">
              <a:solidFill>
                <a:schemeClr val="tx1"/>
              </a:solidFill>
            </a:endParaRPr>
          </a:p>
        </p:txBody>
      </p:sp>
      <p:sp>
        <p:nvSpPr>
          <p:cNvPr id="14" name="矩形 13">
            <a:extLst>
              <a:ext uri="{FF2B5EF4-FFF2-40B4-BE49-F238E27FC236}">
                <a16:creationId xmlns:a16="http://schemas.microsoft.com/office/drawing/2014/main" id="{142C753F-9412-447B-B604-639C01423000}"/>
              </a:ext>
            </a:extLst>
          </p:cNvPr>
          <p:cNvSpPr/>
          <p:nvPr/>
        </p:nvSpPr>
        <p:spPr bwMode="auto">
          <a:xfrm>
            <a:off x="4891056" y="4953510"/>
            <a:ext cx="4821903" cy="1669595"/>
          </a:xfrm>
          <a:prstGeom prst="rect">
            <a:avLst/>
          </a:prstGeom>
          <a:solidFill>
            <a:schemeClr val="bg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r>
              <a:rPr lang="en-US" altLang="zh-CN" sz="1400" b="0" dirty="0"/>
              <a:t>Calibration is a concept often used in scientific research. In this part, system converts the two signal “PLA.sin” and “PLA.cos” into its original value “PLA.Original”.</a:t>
            </a:r>
          </a:p>
          <a:p>
            <a:endParaRPr lang="en-US" altLang="zh-CN" sz="1400" b="0" dirty="0"/>
          </a:p>
          <a:p>
            <a:r>
              <a:rPr lang="en-US" altLang="zh-CN" sz="1400" b="0" dirty="0"/>
              <a:t>Then a calibration curve converts “PLA.Original” signal into physical quantity PLA.CLB, the unit is </a:t>
            </a:r>
            <a:r>
              <a:rPr lang="zh-CN" altLang="zh-CN" dirty="0"/>
              <a:t>°</a:t>
            </a:r>
            <a:endParaRPr lang="en-US" altLang="zh-CN" sz="1400" b="0" dirty="0"/>
          </a:p>
        </p:txBody>
      </p:sp>
      <p:sp>
        <p:nvSpPr>
          <p:cNvPr id="4" name="椭圆 3">
            <a:extLst>
              <a:ext uri="{FF2B5EF4-FFF2-40B4-BE49-F238E27FC236}">
                <a16:creationId xmlns:a16="http://schemas.microsoft.com/office/drawing/2014/main" id="{B1CADF4A-1965-4090-B173-63F580AD81B7}"/>
              </a:ext>
            </a:extLst>
          </p:cNvPr>
          <p:cNvSpPr/>
          <p:nvPr/>
        </p:nvSpPr>
        <p:spPr bwMode="auto">
          <a:xfrm>
            <a:off x="1733166" y="2263140"/>
            <a:ext cx="891540" cy="861060"/>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a:ln>
                  <a:noFill/>
                </a:ln>
                <a:solidFill>
                  <a:schemeClr val="tx1"/>
                </a:solidFill>
                <a:effectLst/>
                <a:latin typeface="Arial" panose="020B0604020202020204" pitchFamily="34" charset="0"/>
              </a:rPr>
              <a:t>Start</a:t>
            </a:r>
            <a:endParaRPr kumimoji="0" lang="zh-CN" altLang="en-US" sz="1400" b="1" i="0" u="none" strike="noStrike" cap="none" normalizeH="0" baseline="0" dirty="0">
              <a:ln>
                <a:noFill/>
              </a:ln>
              <a:solidFill>
                <a:schemeClr val="tx1"/>
              </a:solidFill>
              <a:effectLst/>
              <a:latin typeface="Arial" panose="020B0604020202020204" pitchFamily="34" charset="0"/>
            </a:endParaRPr>
          </a:p>
        </p:txBody>
      </p:sp>
      <p:cxnSp>
        <p:nvCxnSpPr>
          <p:cNvPr id="6" name="直接连接符 5">
            <a:extLst>
              <a:ext uri="{FF2B5EF4-FFF2-40B4-BE49-F238E27FC236}">
                <a16:creationId xmlns:a16="http://schemas.microsoft.com/office/drawing/2014/main" id="{7470D7EA-1FF8-4A30-A0BC-2C877C503070}"/>
              </a:ext>
            </a:extLst>
          </p:cNvPr>
          <p:cNvCxnSpPr/>
          <p:nvPr/>
        </p:nvCxnSpPr>
        <p:spPr bwMode="auto">
          <a:xfrm flipH="1">
            <a:off x="1371216" y="1973580"/>
            <a:ext cx="175260" cy="19812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2" name="直接箭头连接符 11">
            <a:extLst>
              <a:ext uri="{FF2B5EF4-FFF2-40B4-BE49-F238E27FC236}">
                <a16:creationId xmlns:a16="http://schemas.microsoft.com/office/drawing/2014/main" id="{AE9E7DF5-CE1F-430F-A588-E3405294B3AC}"/>
              </a:ext>
            </a:extLst>
          </p:cNvPr>
          <p:cNvCxnSpPr>
            <a:cxnSpLocks/>
            <a:endCxn id="4" idx="1"/>
          </p:cNvCxnSpPr>
          <p:nvPr/>
        </p:nvCxnSpPr>
        <p:spPr bwMode="auto">
          <a:xfrm>
            <a:off x="1458846" y="2072640"/>
            <a:ext cx="404883" cy="316599"/>
          </a:xfrm>
          <a:prstGeom prst="straightConnector1">
            <a:avLst/>
          </a:prstGeom>
          <a:solidFill>
            <a:schemeClr val="accent1"/>
          </a:solidFill>
          <a:ln w="28575" cap="flat" cmpd="sng" algn="ctr">
            <a:solidFill>
              <a:schemeClr val="tx1"/>
            </a:solidFill>
            <a:prstDash val="solid"/>
            <a:round/>
            <a:headEnd type="none" w="med" len="med"/>
            <a:tailEnd type="triangle"/>
          </a:ln>
        </p:spPr>
      </p:cxnSp>
      <p:sp>
        <p:nvSpPr>
          <p:cNvPr id="21" name="椭圆 20">
            <a:extLst>
              <a:ext uri="{FF2B5EF4-FFF2-40B4-BE49-F238E27FC236}">
                <a16:creationId xmlns:a16="http://schemas.microsoft.com/office/drawing/2014/main" id="{F79BDECD-F1EC-45E2-9DDB-ACBAB0A81E18}"/>
              </a:ext>
            </a:extLst>
          </p:cNvPr>
          <p:cNvSpPr/>
          <p:nvPr/>
        </p:nvSpPr>
        <p:spPr bwMode="auto">
          <a:xfrm>
            <a:off x="1733166" y="3547110"/>
            <a:ext cx="891540" cy="861060"/>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1400" dirty="0"/>
              <a:t>Exec</a:t>
            </a:r>
            <a:endParaRPr kumimoji="0" lang="zh-CN" altLang="en-US" sz="1400" b="1" i="0" u="none" strike="noStrike" cap="none" normalizeH="0" baseline="0" dirty="0">
              <a:ln>
                <a:noFill/>
              </a:ln>
              <a:solidFill>
                <a:schemeClr val="tx1"/>
              </a:solidFill>
              <a:effectLst/>
              <a:latin typeface="Arial" panose="020B0604020202020204" pitchFamily="34" charset="0"/>
            </a:endParaRPr>
          </a:p>
        </p:txBody>
      </p:sp>
      <p:cxnSp>
        <p:nvCxnSpPr>
          <p:cNvPr id="23" name="直接箭头连接符 22">
            <a:extLst>
              <a:ext uri="{FF2B5EF4-FFF2-40B4-BE49-F238E27FC236}">
                <a16:creationId xmlns:a16="http://schemas.microsoft.com/office/drawing/2014/main" id="{AE1FFE53-F888-4CB2-B923-3D3554AE61BF}"/>
              </a:ext>
            </a:extLst>
          </p:cNvPr>
          <p:cNvCxnSpPr>
            <a:cxnSpLocks/>
            <a:stCxn id="4" idx="4"/>
            <a:endCxn id="21" idx="0"/>
          </p:cNvCxnSpPr>
          <p:nvPr/>
        </p:nvCxnSpPr>
        <p:spPr bwMode="auto">
          <a:xfrm>
            <a:off x="2178936" y="3124200"/>
            <a:ext cx="0" cy="422910"/>
          </a:xfrm>
          <a:prstGeom prst="straightConnector1">
            <a:avLst/>
          </a:prstGeom>
          <a:solidFill>
            <a:schemeClr val="accent1"/>
          </a:solidFill>
          <a:ln w="28575" cap="flat" cmpd="sng" algn="ctr">
            <a:solidFill>
              <a:schemeClr val="tx1"/>
            </a:solidFill>
            <a:prstDash val="solid"/>
            <a:round/>
            <a:headEnd type="none" w="med" len="med"/>
            <a:tailEnd type="triangle"/>
          </a:ln>
        </p:spPr>
      </p:cxnSp>
      <p:sp>
        <p:nvSpPr>
          <p:cNvPr id="24" name="椭圆 23">
            <a:extLst>
              <a:ext uri="{FF2B5EF4-FFF2-40B4-BE49-F238E27FC236}">
                <a16:creationId xmlns:a16="http://schemas.microsoft.com/office/drawing/2014/main" id="{CAB640D0-F03D-4B24-BE62-ECED28CDA716}"/>
              </a:ext>
            </a:extLst>
          </p:cNvPr>
          <p:cNvSpPr/>
          <p:nvPr/>
        </p:nvSpPr>
        <p:spPr bwMode="auto">
          <a:xfrm>
            <a:off x="1733166" y="5021580"/>
            <a:ext cx="891540" cy="861060"/>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1400" dirty="0"/>
              <a:t>End</a:t>
            </a:r>
            <a:endParaRPr kumimoji="0" lang="zh-CN" altLang="en-US" sz="1400" b="1" i="0" u="none" strike="noStrike" cap="none" normalizeH="0" baseline="0" dirty="0">
              <a:ln>
                <a:noFill/>
              </a:ln>
              <a:solidFill>
                <a:schemeClr val="tx1"/>
              </a:solidFill>
              <a:effectLst/>
              <a:latin typeface="Arial" panose="020B0604020202020204" pitchFamily="34" charset="0"/>
            </a:endParaRPr>
          </a:p>
        </p:txBody>
      </p:sp>
      <p:cxnSp>
        <p:nvCxnSpPr>
          <p:cNvPr id="26" name="直接箭头连接符 25">
            <a:extLst>
              <a:ext uri="{FF2B5EF4-FFF2-40B4-BE49-F238E27FC236}">
                <a16:creationId xmlns:a16="http://schemas.microsoft.com/office/drawing/2014/main" id="{5309EC7E-BDFE-4FBB-9718-007EBE203640}"/>
              </a:ext>
            </a:extLst>
          </p:cNvPr>
          <p:cNvCxnSpPr>
            <a:cxnSpLocks/>
            <a:stCxn id="21" idx="4"/>
            <a:endCxn id="24" idx="0"/>
          </p:cNvCxnSpPr>
          <p:nvPr/>
        </p:nvCxnSpPr>
        <p:spPr bwMode="auto">
          <a:xfrm>
            <a:off x="2178936" y="4408170"/>
            <a:ext cx="0" cy="613410"/>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28" name="连接符: 肘形 27">
            <a:extLst>
              <a:ext uri="{FF2B5EF4-FFF2-40B4-BE49-F238E27FC236}">
                <a16:creationId xmlns:a16="http://schemas.microsoft.com/office/drawing/2014/main" id="{501E5370-B18C-4957-8122-22B908F12900}"/>
              </a:ext>
            </a:extLst>
          </p:cNvPr>
          <p:cNvCxnSpPr>
            <a:cxnSpLocks/>
            <a:stCxn id="24" idx="2"/>
            <a:endCxn id="4" idx="2"/>
          </p:cNvCxnSpPr>
          <p:nvPr/>
        </p:nvCxnSpPr>
        <p:spPr bwMode="auto">
          <a:xfrm rot="10800000">
            <a:off x="1733166" y="2693670"/>
            <a:ext cx="12700" cy="2758440"/>
          </a:xfrm>
          <a:prstGeom prst="curvedConnector3">
            <a:avLst>
              <a:gd name="adj1" fmla="val 2940000"/>
            </a:avLst>
          </a:prstGeom>
          <a:solidFill>
            <a:schemeClr val="accent1"/>
          </a:solidFill>
          <a:ln w="19050" cap="flat" cmpd="sng" algn="ctr">
            <a:solidFill>
              <a:schemeClr val="tx1"/>
            </a:solidFill>
            <a:prstDash val="solid"/>
            <a:round/>
            <a:headEnd type="none" w="med" len="med"/>
            <a:tailEnd type="triangle"/>
          </a:ln>
        </p:spPr>
      </p:cxnSp>
      <p:sp>
        <p:nvSpPr>
          <p:cNvPr id="30" name="文本框 29">
            <a:extLst>
              <a:ext uri="{FF2B5EF4-FFF2-40B4-BE49-F238E27FC236}">
                <a16:creationId xmlns:a16="http://schemas.microsoft.com/office/drawing/2014/main" id="{A17A6C73-35FA-4E7D-9E22-08C74533C8CF}"/>
              </a:ext>
            </a:extLst>
          </p:cNvPr>
          <p:cNvSpPr txBox="1"/>
          <p:nvPr/>
        </p:nvSpPr>
        <p:spPr>
          <a:xfrm>
            <a:off x="2312120" y="3194239"/>
            <a:ext cx="1947297" cy="184666"/>
          </a:xfrm>
          <a:prstGeom prst="rect">
            <a:avLst/>
          </a:prstGeom>
          <a:noFill/>
        </p:spPr>
        <p:txBody>
          <a:bodyPr wrap="square" lIns="0" tIns="0" rIns="0" bIns="0" rtlCol="0">
            <a:spAutoFit/>
          </a:bodyPr>
          <a:lstStyle/>
          <a:p>
            <a:r>
              <a:rPr lang="en-US" altLang="zh-CN" sz="1200" b="0" i="1" dirty="0">
                <a:latin typeface="Cambria Math" panose="02040503050406030204" pitchFamily="18" charset="0"/>
              </a:rPr>
              <a:t>receiveBIT(PLA.sin, PLA.cos)</a:t>
            </a:r>
            <a:endParaRPr lang="zh-CN" altLang="en-US" sz="1200" b="0" i="1" dirty="0">
              <a:latin typeface="Cambria Math" panose="02040503050406030204" pitchFamily="18" charset="0"/>
            </a:endParaRPr>
          </a:p>
        </p:txBody>
      </p:sp>
      <p:sp>
        <p:nvSpPr>
          <p:cNvPr id="19" name="文本框 18">
            <a:extLst>
              <a:ext uri="{FF2B5EF4-FFF2-40B4-BE49-F238E27FC236}">
                <a16:creationId xmlns:a16="http://schemas.microsoft.com/office/drawing/2014/main" id="{D36EE8FA-83B5-4F07-88CD-CD336ED05F18}"/>
              </a:ext>
            </a:extLst>
          </p:cNvPr>
          <p:cNvSpPr txBox="1"/>
          <p:nvPr/>
        </p:nvSpPr>
        <p:spPr>
          <a:xfrm>
            <a:off x="91551" y="3032773"/>
            <a:ext cx="1425079" cy="184666"/>
          </a:xfrm>
          <a:prstGeom prst="rect">
            <a:avLst/>
          </a:prstGeom>
          <a:noFill/>
        </p:spPr>
        <p:txBody>
          <a:bodyPr wrap="square" lIns="0" tIns="0" rIns="0" bIns="0" rtlCol="0">
            <a:spAutoFit/>
          </a:bodyPr>
          <a:lstStyle/>
          <a:p>
            <a:r>
              <a:rPr lang="en-US" altLang="zh-CN" sz="1200" b="0" i="1" dirty="0">
                <a:latin typeface="Cambria Math" panose="02040503050406030204" pitchFamily="18" charset="0"/>
              </a:rPr>
              <a:t>sendMean(PLA.CLB)</a:t>
            </a:r>
            <a:endParaRPr lang="zh-CN" altLang="en-US" sz="1200" b="0" i="1" dirty="0">
              <a:latin typeface="Cambria Math" panose="02040503050406030204" pitchFamily="18" charset="0"/>
            </a:endParaRPr>
          </a:p>
        </p:txBody>
      </p:sp>
    </p:spTree>
    <p:extLst>
      <p:ext uri="{BB962C8B-B14F-4D97-AF65-F5344CB8AC3E}">
        <p14:creationId xmlns:p14="http://schemas.microsoft.com/office/powerpoint/2010/main" val="3657730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latin typeface="Times New Roman" panose="02020603050405020304" pitchFamily="18" charset="0"/>
                <a:cs typeface="Times New Roman" panose="02020603050405020304" pitchFamily="18" charset="0"/>
              </a:rPr>
              <a:t>Compound automaton —— Extremum/Slope Diagnosis</a:t>
            </a:r>
            <a:endParaRPr lang="zh-CN" altLang="en-US" sz="2800" dirty="0">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74538AA3-FAC4-4539-B3BD-0605E6C77CD1}"/>
              </a:ext>
            </a:extLst>
          </p:cNvPr>
          <p:cNvSpPr/>
          <p:nvPr/>
        </p:nvSpPr>
        <p:spPr bwMode="auto">
          <a:xfrm>
            <a:off x="662941" y="2185175"/>
            <a:ext cx="4853940" cy="3463208"/>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4" name="矩形 3">
            <a:extLst>
              <a:ext uri="{FF2B5EF4-FFF2-40B4-BE49-F238E27FC236}">
                <a16:creationId xmlns:a16="http://schemas.microsoft.com/office/drawing/2014/main" id="{02FA49C5-C12F-4790-AA66-E43F3FBD1967}"/>
              </a:ext>
            </a:extLst>
          </p:cNvPr>
          <p:cNvSpPr/>
          <p:nvPr/>
        </p:nvSpPr>
        <p:spPr bwMode="auto">
          <a:xfrm>
            <a:off x="1255691" y="2711189"/>
            <a:ext cx="1260336" cy="1089211"/>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dirty="0">
                <a:ln>
                  <a:noFill/>
                </a:ln>
                <a:solidFill>
                  <a:schemeClr val="tx1"/>
                </a:solidFill>
                <a:effectLst/>
                <a:latin typeface="Arial" panose="020B0604020202020204" pitchFamily="34" charset="0"/>
              </a:rPr>
              <a:t>Diagnosis P1</a:t>
            </a:r>
            <a:endParaRPr kumimoji="0" lang="zh-CN" altLang="en-US" sz="1600" b="1" i="0" u="none" strike="noStrike" cap="none" normalizeH="0" baseline="0" dirty="0">
              <a:ln>
                <a:noFill/>
              </a:ln>
              <a:solidFill>
                <a:schemeClr val="tx1"/>
              </a:solidFill>
              <a:effectLst/>
              <a:latin typeface="Arial" panose="020B0604020202020204" pitchFamily="34" charset="0"/>
            </a:endParaRPr>
          </a:p>
        </p:txBody>
      </p:sp>
      <p:sp>
        <p:nvSpPr>
          <p:cNvPr id="5" name="矩形 4">
            <a:extLst>
              <a:ext uri="{FF2B5EF4-FFF2-40B4-BE49-F238E27FC236}">
                <a16:creationId xmlns:a16="http://schemas.microsoft.com/office/drawing/2014/main" id="{F58080B1-A543-4432-AD96-D79698BB064E}"/>
              </a:ext>
            </a:extLst>
          </p:cNvPr>
          <p:cNvSpPr/>
          <p:nvPr/>
        </p:nvSpPr>
        <p:spPr bwMode="auto">
          <a:xfrm>
            <a:off x="2964013" y="2721408"/>
            <a:ext cx="1165241" cy="1089210"/>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lvl="0" algn="ctr"/>
            <a:r>
              <a:rPr lang="en-US" altLang="zh-CN" sz="1200" dirty="0">
                <a:solidFill>
                  <a:prstClr val="black"/>
                </a:solidFill>
              </a:rPr>
              <a:t>Diagnosis P2</a:t>
            </a:r>
            <a:endParaRPr lang="zh-CN" altLang="en-US" sz="1600" dirty="0">
              <a:solidFill>
                <a:prstClr val="black"/>
              </a:solidFill>
            </a:endParaRPr>
          </a:p>
        </p:txBody>
      </p:sp>
      <p:sp>
        <p:nvSpPr>
          <p:cNvPr id="8" name="矩形 7">
            <a:extLst>
              <a:ext uri="{FF2B5EF4-FFF2-40B4-BE49-F238E27FC236}">
                <a16:creationId xmlns:a16="http://schemas.microsoft.com/office/drawing/2014/main" id="{D2ADE5A4-8ABA-4A51-842C-B8AE81DABA0F}"/>
              </a:ext>
            </a:extLst>
          </p:cNvPr>
          <p:cNvSpPr/>
          <p:nvPr/>
        </p:nvSpPr>
        <p:spPr bwMode="auto">
          <a:xfrm>
            <a:off x="1255691" y="4160241"/>
            <a:ext cx="3706337" cy="1044389"/>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lvl="0" algn="ctr"/>
            <a:r>
              <a:rPr lang="en-US" altLang="zh-CN" sz="1200" dirty="0">
                <a:solidFill>
                  <a:prstClr val="black"/>
                </a:solidFill>
              </a:rPr>
              <a:t>Diagnosis Decider</a:t>
            </a:r>
            <a:endParaRPr lang="zh-CN" altLang="en-US" sz="1600" dirty="0">
              <a:solidFill>
                <a:prstClr val="black"/>
              </a:solidFill>
            </a:endParaRPr>
          </a:p>
        </p:txBody>
      </p:sp>
      <p:sp>
        <p:nvSpPr>
          <p:cNvPr id="9" name="文本框 8">
            <a:extLst>
              <a:ext uri="{FF2B5EF4-FFF2-40B4-BE49-F238E27FC236}">
                <a16:creationId xmlns:a16="http://schemas.microsoft.com/office/drawing/2014/main" id="{96E88A15-E120-4BD7-9096-1B51492D861B}"/>
              </a:ext>
            </a:extLst>
          </p:cNvPr>
          <p:cNvSpPr txBox="1"/>
          <p:nvPr/>
        </p:nvSpPr>
        <p:spPr>
          <a:xfrm>
            <a:off x="3012149" y="5310382"/>
            <a:ext cx="2543945" cy="307777"/>
          </a:xfrm>
          <a:prstGeom prst="rect">
            <a:avLst/>
          </a:prstGeom>
          <a:noFill/>
        </p:spPr>
        <p:txBody>
          <a:bodyPr wrap="square" rtlCol="0">
            <a:spAutoFit/>
          </a:bodyPr>
          <a:lstStyle/>
          <a:p>
            <a:r>
              <a:rPr lang="en-US" altLang="zh-CN" sz="1400" dirty="0"/>
              <a:t>Extremum/Slope Diagnosis</a:t>
            </a:r>
            <a:endParaRPr lang="zh-CN" altLang="en-US" sz="1400" dirty="0"/>
          </a:p>
        </p:txBody>
      </p:sp>
      <p:sp>
        <p:nvSpPr>
          <p:cNvPr id="10" name="流程图: 接点 9">
            <a:extLst>
              <a:ext uri="{FF2B5EF4-FFF2-40B4-BE49-F238E27FC236}">
                <a16:creationId xmlns:a16="http://schemas.microsoft.com/office/drawing/2014/main" id="{59E9C68F-C038-4573-A8F6-6187A405782B}"/>
              </a:ext>
            </a:extLst>
          </p:cNvPr>
          <p:cNvSpPr/>
          <p:nvPr/>
        </p:nvSpPr>
        <p:spPr bwMode="auto">
          <a:xfrm>
            <a:off x="2827274" y="5145866"/>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1" name="流程图: 接点 10">
            <a:extLst>
              <a:ext uri="{FF2B5EF4-FFF2-40B4-BE49-F238E27FC236}">
                <a16:creationId xmlns:a16="http://schemas.microsoft.com/office/drawing/2014/main" id="{AEDDD2D9-830F-4884-82C0-355E793DE578}"/>
              </a:ext>
            </a:extLst>
          </p:cNvPr>
          <p:cNvSpPr/>
          <p:nvPr/>
        </p:nvSpPr>
        <p:spPr bwMode="auto">
          <a:xfrm>
            <a:off x="2825100" y="5576493"/>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cxnSp>
        <p:nvCxnSpPr>
          <p:cNvPr id="12" name="直接连接符 11">
            <a:extLst>
              <a:ext uri="{FF2B5EF4-FFF2-40B4-BE49-F238E27FC236}">
                <a16:creationId xmlns:a16="http://schemas.microsoft.com/office/drawing/2014/main" id="{6923C4C6-91CC-420B-A10B-86E8D46AFB01}"/>
              </a:ext>
            </a:extLst>
          </p:cNvPr>
          <p:cNvCxnSpPr>
            <a:cxnSpLocks/>
            <a:stCxn id="10" idx="4"/>
            <a:endCxn id="11" idx="0"/>
          </p:cNvCxnSpPr>
          <p:nvPr/>
        </p:nvCxnSpPr>
        <p:spPr bwMode="auto">
          <a:xfrm flipH="1">
            <a:off x="2892336" y="5280337"/>
            <a:ext cx="2174" cy="296156"/>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13" name="文本框 12">
            <a:extLst>
              <a:ext uri="{FF2B5EF4-FFF2-40B4-BE49-F238E27FC236}">
                <a16:creationId xmlns:a16="http://schemas.microsoft.com/office/drawing/2014/main" id="{EC718E82-7DE9-4812-9F50-2C727CF05BB2}"/>
              </a:ext>
            </a:extLst>
          </p:cNvPr>
          <p:cNvSpPr txBox="1"/>
          <p:nvPr/>
        </p:nvSpPr>
        <p:spPr>
          <a:xfrm>
            <a:off x="2580391" y="4887918"/>
            <a:ext cx="623889" cy="261610"/>
          </a:xfrm>
          <a:prstGeom prst="rect">
            <a:avLst/>
          </a:prstGeom>
          <a:noFill/>
        </p:spPr>
        <p:txBody>
          <a:bodyPr wrap="none" rtlCol="0">
            <a:spAutoFit/>
          </a:bodyPr>
          <a:lstStyle/>
          <a:p>
            <a:r>
              <a:rPr lang="en-US" altLang="zh-CN" sz="1100" dirty="0"/>
              <a:t>output</a:t>
            </a:r>
            <a:endParaRPr lang="zh-CN" altLang="en-US" sz="1100" dirty="0"/>
          </a:p>
        </p:txBody>
      </p:sp>
      <p:sp>
        <p:nvSpPr>
          <p:cNvPr id="23" name="流程图: 接点 22">
            <a:extLst>
              <a:ext uri="{FF2B5EF4-FFF2-40B4-BE49-F238E27FC236}">
                <a16:creationId xmlns:a16="http://schemas.microsoft.com/office/drawing/2014/main" id="{2F1B8735-0EDF-47E1-9943-2BC3D068DA13}"/>
              </a:ext>
            </a:extLst>
          </p:cNvPr>
          <p:cNvSpPr/>
          <p:nvPr/>
        </p:nvSpPr>
        <p:spPr bwMode="auto">
          <a:xfrm>
            <a:off x="3500593" y="4088504"/>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27" name="流程图: 接点 26">
            <a:extLst>
              <a:ext uri="{FF2B5EF4-FFF2-40B4-BE49-F238E27FC236}">
                <a16:creationId xmlns:a16="http://schemas.microsoft.com/office/drawing/2014/main" id="{35B1F9D3-D8BA-4659-8FAC-EF4675D78906}"/>
              </a:ext>
            </a:extLst>
          </p:cNvPr>
          <p:cNvSpPr/>
          <p:nvPr/>
        </p:nvSpPr>
        <p:spPr bwMode="auto">
          <a:xfrm>
            <a:off x="3502714" y="3740560"/>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cxnSp>
        <p:nvCxnSpPr>
          <p:cNvPr id="30" name="直接连接符 29">
            <a:extLst>
              <a:ext uri="{FF2B5EF4-FFF2-40B4-BE49-F238E27FC236}">
                <a16:creationId xmlns:a16="http://schemas.microsoft.com/office/drawing/2014/main" id="{F9062091-61C4-4C1E-BECA-42DDE6C17021}"/>
              </a:ext>
            </a:extLst>
          </p:cNvPr>
          <p:cNvCxnSpPr>
            <a:stCxn id="27" idx="4"/>
            <a:endCxn id="23" idx="0"/>
          </p:cNvCxnSpPr>
          <p:nvPr/>
        </p:nvCxnSpPr>
        <p:spPr bwMode="auto">
          <a:xfrm flipH="1">
            <a:off x="3567829" y="3875031"/>
            <a:ext cx="2121" cy="213473"/>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37" name="流程图: 接点 36">
            <a:extLst>
              <a:ext uri="{FF2B5EF4-FFF2-40B4-BE49-F238E27FC236}">
                <a16:creationId xmlns:a16="http://schemas.microsoft.com/office/drawing/2014/main" id="{BB6E630F-5694-4F19-9178-B6FAA09A4479}"/>
              </a:ext>
            </a:extLst>
          </p:cNvPr>
          <p:cNvSpPr/>
          <p:nvPr/>
        </p:nvSpPr>
        <p:spPr bwMode="auto">
          <a:xfrm>
            <a:off x="4558718" y="2128877"/>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40" name="文本框 39">
            <a:extLst>
              <a:ext uri="{FF2B5EF4-FFF2-40B4-BE49-F238E27FC236}">
                <a16:creationId xmlns:a16="http://schemas.microsoft.com/office/drawing/2014/main" id="{D7F194CB-ED52-4141-8FD0-044047BD786D}"/>
              </a:ext>
            </a:extLst>
          </p:cNvPr>
          <p:cNvSpPr txBox="1"/>
          <p:nvPr/>
        </p:nvSpPr>
        <p:spPr>
          <a:xfrm>
            <a:off x="3952063" y="1922653"/>
            <a:ext cx="1736373" cy="261610"/>
          </a:xfrm>
          <a:prstGeom prst="rect">
            <a:avLst/>
          </a:prstGeom>
          <a:noFill/>
        </p:spPr>
        <p:txBody>
          <a:bodyPr wrap="none" rtlCol="0">
            <a:spAutoFit/>
          </a:bodyPr>
          <a:lstStyle/>
          <a:p>
            <a:r>
              <a:rPr lang="en-US" altLang="zh-CN" sz="1100" dirty="0"/>
              <a:t>receiveBIT(PLA.Signal)</a:t>
            </a:r>
            <a:endParaRPr lang="zh-CN" altLang="en-US" sz="1100" dirty="0"/>
          </a:p>
        </p:txBody>
      </p:sp>
      <p:sp>
        <p:nvSpPr>
          <p:cNvPr id="41" name="矩形 40">
            <a:extLst>
              <a:ext uri="{FF2B5EF4-FFF2-40B4-BE49-F238E27FC236}">
                <a16:creationId xmlns:a16="http://schemas.microsoft.com/office/drawing/2014/main" id="{D109521E-8361-4111-A2A6-B5F90F4A881E}"/>
              </a:ext>
            </a:extLst>
          </p:cNvPr>
          <p:cNvSpPr/>
          <p:nvPr/>
        </p:nvSpPr>
        <p:spPr bwMode="auto">
          <a:xfrm>
            <a:off x="6009754" y="2265112"/>
            <a:ext cx="4326698" cy="3299109"/>
          </a:xfrm>
          <a:prstGeom prst="rect">
            <a:avLst/>
          </a:prstGeom>
          <a:solidFill>
            <a:schemeClr val="bg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r>
              <a:rPr lang="en-US" altLang="zh-CN" sz="1400" b="0" dirty="0"/>
              <a:t>Extremum and Slope Diagnosis is almost the same struct as BIT Diagnosis except that it uses the output of BIT Diagnosis as its input.</a:t>
            </a:r>
          </a:p>
          <a:p>
            <a:endParaRPr lang="en-US" altLang="zh-CN" sz="1400" b="0" dirty="0"/>
          </a:p>
          <a:p>
            <a:r>
              <a:rPr lang="en-US" altLang="zh-CN" sz="1400" b="0" dirty="0"/>
              <a:t>In other words, in this system, the decider integrates the output of BIT Diagnosis and the result signals of this component into one output which gives a judgment whether the signal collected is valid or not.</a:t>
            </a:r>
          </a:p>
          <a:p>
            <a:endParaRPr lang="en-US" altLang="zh-CN" sz="1400" b="0" dirty="0"/>
          </a:p>
          <a:p>
            <a:r>
              <a:rPr lang="en-US" altLang="zh-CN" sz="1400" b="0" dirty="0"/>
              <a:t>Diagnosis P1 is an extremum diagnosis and Diagnosis P2 is a slope diagnosis.</a:t>
            </a:r>
          </a:p>
          <a:p>
            <a:endParaRPr lang="en-US" altLang="zh-CN" sz="1400" b="0" dirty="0"/>
          </a:p>
          <a:p>
            <a:r>
              <a:rPr lang="en-US" altLang="zh-CN" sz="1400" b="0" dirty="0"/>
              <a:t>*In Slope Diagnosis, data in previous cycle will be considered to calculate the slope. </a:t>
            </a:r>
          </a:p>
        </p:txBody>
      </p:sp>
      <p:sp>
        <p:nvSpPr>
          <p:cNvPr id="44" name="文本框 43">
            <a:extLst>
              <a:ext uri="{FF2B5EF4-FFF2-40B4-BE49-F238E27FC236}">
                <a16:creationId xmlns:a16="http://schemas.microsoft.com/office/drawing/2014/main" id="{0C29677B-1426-44F7-A99F-9CE2516783D3}"/>
              </a:ext>
            </a:extLst>
          </p:cNvPr>
          <p:cNvSpPr txBox="1"/>
          <p:nvPr/>
        </p:nvSpPr>
        <p:spPr>
          <a:xfrm>
            <a:off x="1582967" y="3503743"/>
            <a:ext cx="774571" cy="261610"/>
          </a:xfrm>
          <a:prstGeom prst="rect">
            <a:avLst/>
          </a:prstGeom>
          <a:noFill/>
        </p:spPr>
        <p:txBody>
          <a:bodyPr wrap="none" rtlCol="0">
            <a:spAutoFit/>
          </a:bodyPr>
          <a:lstStyle/>
          <a:p>
            <a:r>
              <a:rPr lang="en-US" altLang="zh-CN" sz="1100" dirty="0"/>
              <a:t>sendRes</a:t>
            </a:r>
            <a:endParaRPr lang="zh-CN" altLang="en-US" sz="1100" dirty="0"/>
          </a:p>
        </p:txBody>
      </p:sp>
      <p:sp>
        <p:nvSpPr>
          <p:cNvPr id="45" name="文本框 44">
            <a:extLst>
              <a:ext uri="{FF2B5EF4-FFF2-40B4-BE49-F238E27FC236}">
                <a16:creationId xmlns:a16="http://schemas.microsoft.com/office/drawing/2014/main" id="{132E54BA-A6A8-483A-80DC-AB58EC48A8BA}"/>
              </a:ext>
            </a:extLst>
          </p:cNvPr>
          <p:cNvSpPr txBox="1"/>
          <p:nvPr/>
        </p:nvSpPr>
        <p:spPr>
          <a:xfrm>
            <a:off x="3177492" y="3508099"/>
            <a:ext cx="774571" cy="261610"/>
          </a:xfrm>
          <a:prstGeom prst="rect">
            <a:avLst/>
          </a:prstGeom>
          <a:noFill/>
        </p:spPr>
        <p:txBody>
          <a:bodyPr wrap="none" rtlCol="0">
            <a:spAutoFit/>
          </a:bodyPr>
          <a:lstStyle/>
          <a:p>
            <a:r>
              <a:rPr lang="en-US" altLang="zh-CN" sz="1100" dirty="0"/>
              <a:t>sendRes</a:t>
            </a:r>
            <a:endParaRPr lang="zh-CN" altLang="en-US" sz="1100" dirty="0"/>
          </a:p>
        </p:txBody>
      </p:sp>
      <p:sp>
        <p:nvSpPr>
          <p:cNvPr id="47" name="文本框 46">
            <a:extLst>
              <a:ext uri="{FF2B5EF4-FFF2-40B4-BE49-F238E27FC236}">
                <a16:creationId xmlns:a16="http://schemas.microsoft.com/office/drawing/2014/main" id="{8F4C86A6-0E13-4512-8448-B50C764CAE64}"/>
              </a:ext>
            </a:extLst>
          </p:cNvPr>
          <p:cNvSpPr txBox="1"/>
          <p:nvPr/>
        </p:nvSpPr>
        <p:spPr>
          <a:xfrm>
            <a:off x="2757777" y="4189214"/>
            <a:ext cx="1194286" cy="261610"/>
          </a:xfrm>
          <a:prstGeom prst="rect">
            <a:avLst/>
          </a:prstGeom>
          <a:noFill/>
        </p:spPr>
        <p:txBody>
          <a:bodyPr wrap="square" rtlCol="0">
            <a:spAutoFit/>
          </a:bodyPr>
          <a:lstStyle/>
          <a:p>
            <a:r>
              <a:rPr lang="en-US" altLang="zh-CN" sz="1100" dirty="0"/>
              <a:t>receiveSignal1</a:t>
            </a:r>
            <a:endParaRPr lang="zh-CN" altLang="en-US" sz="1100" dirty="0"/>
          </a:p>
        </p:txBody>
      </p:sp>
      <p:cxnSp>
        <p:nvCxnSpPr>
          <p:cNvPr id="21" name="连接符: 肘形 20">
            <a:extLst>
              <a:ext uri="{FF2B5EF4-FFF2-40B4-BE49-F238E27FC236}">
                <a16:creationId xmlns:a16="http://schemas.microsoft.com/office/drawing/2014/main" id="{9A62BD7F-479F-4769-BEDA-785B1B5D3851}"/>
              </a:ext>
            </a:extLst>
          </p:cNvPr>
          <p:cNvCxnSpPr>
            <a:stCxn id="53" idx="6"/>
          </p:cNvCxnSpPr>
          <p:nvPr/>
        </p:nvCxnSpPr>
        <p:spPr bwMode="auto">
          <a:xfrm>
            <a:off x="725540" y="2458472"/>
            <a:ext cx="717366" cy="227549"/>
          </a:xfrm>
          <a:prstGeom prst="bentConnector3">
            <a:avLst>
              <a:gd name="adj1" fmla="val 99924"/>
            </a:avLst>
          </a:prstGeom>
          <a:solidFill>
            <a:schemeClr val="accent1"/>
          </a:solidFill>
          <a:ln w="28575" cap="flat" cmpd="sng" algn="ctr">
            <a:solidFill>
              <a:schemeClr val="tx1"/>
            </a:solidFill>
            <a:prstDash val="solid"/>
            <a:round/>
            <a:headEnd type="none" w="med" len="med"/>
            <a:tailEnd type="none" w="med" len="med"/>
          </a:ln>
        </p:spPr>
      </p:cxnSp>
      <p:cxnSp>
        <p:nvCxnSpPr>
          <p:cNvPr id="33" name="连接符: 肘形 32">
            <a:extLst>
              <a:ext uri="{FF2B5EF4-FFF2-40B4-BE49-F238E27FC236}">
                <a16:creationId xmlns:a16="http://schemas.microsoft.com/office/drawing/2014/main" id="{AB44AA93-5C43-446B-B012-79FF7ACBA220}"/>
              </a:ext>
            </a:extLst>
          </p:cNvPr>
          <p:cNvCxnSpPr/>
          <p:nvPr/>
        </p:nvCxnSpPr>
        <p:spPr bwMode="auto">
          <a:xfrm>
            <a:off x="1449516" y="2457973"/>
            <a:ext cx="1876178" cy="269186"/>
          </a:xfrm>
          <a:prstGeom prst="bentConnector3">
            <a:avLst>
              <a:gd name="adj1" fmla="val 100565"/>
            </a:avLst>
          </a:prstGeom>
          <a:solidFill>
            <a:schemeClr val="accent1"/>
          </a:solidFill>
          <a:ln w="28575" cap="flat" cmpd="sng" algn="ctr">
            <a:solidFill>
              <a:schemeClr val="tx1"/>
            </a:solidFill>
            <a:prstDash val="solid"/>
            <a:round/>
            <a:headEnd type="none" w="med" len="med"/>
            <a:tailEnd type="none" w="med" len="med"/>
          </a:ln>
        </p:spPr>
      </p:cxnSp>
      <p:sp>
        <p:nvSpPr>
          <p:cNvPr id="49" name="流程图: 接点 48">
            <a:extLst>
              <a:ext uri="{FF2B5EF4-FFF2-40B4-BE49-F238E27FC236}">
                <a16:creationId xmlns:a16="http://schemas.microsoft.com/office/drawing/2014/main" id="{07D11F54-7F15-4DE1-8148-48394AB7C67E}"/>
              </a:ext>
            </a:extLst>
          </p:cNvPr>
          <p:cNvSpPr/>
          <p:nvPr/>
        </p:nvSpPr>
        <p:spPr bwMode="auto">
          <a:xfrm>
            <a:off x="1373869" y="2637830"/>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50" name="流程图: 接点 49">
            <a:extLst>
              <a:ext uri="{FF2B5EF4-FFF2-40B4-BE49-F238E27FC236}">
                <a16:creationId xmlns:a16="http://schemas.microsoft.com/office/drawing/2014/main" id="{8B0EDCAE-05C5-4AB8-875F-CAD1360EA3A6}"/>
              </a:ext>
            </a:extLst>
          </p:cNvPr>
          <p:cNvSpPr/>
          <p:nvPr/>
        </p:nvSpPr>
        <p:spPr bwMode="auto">
          <a:xfrm>
            <a:off x="3271071" y="2655732"/>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52" name="文本框 51">
            <a:extLst>
              <a:ext uri="{FF2B5EF4-FFF2-40B4-BE49-F238E27FC236}">
                <a16:creationId xmlns:a16="http://schemas.microsoft.com/office/drawing/2014/main" id="{F6AB007D-025D-42AC-86D1-18CA3186146A}"/>
              </a:ext>
            </a:extLst>
          </p:cNvPr>
          <p:cNvSpPr txBox="1"/>
          <p:nvPr/>
        </p:nvSpPr>
        <p:spPr>
          <a:xfrm>
            <a:off x="677897" y="2186180"/>
            <a:ext cx="2614818" cy="261610"/>
          </a:xfrm>
          <a:prstGeom prst="rect">
            <a:avLst/>
          </a:prstGeom>
          <a:noFill/>
        </p:spPr>
        <p:txBody>
          <a:bodyPr wrap="none" rtlCol="0">
            <a:spAutoFit/>
          </a:bodyPr>
          <a:lstStyle/>
          <a:p>
            <a:r>
              <a:rPr lang="en-US" altLang="zh-CN" sz="1100" dirty="0"/>
              <a:t>receiveMean(PLA.Signal_MeanData)</a:t>
            </a:r>
            <a:endParaRPr lang="zh-CN" altLang="en-US" sz="1100" dirty="0"/>
          </a:p>
        </p:txBody>
      </p:sp>
      <p:sp>
        <p:nvSpPr>
          <p:cNvPr id="53" name="流程图: 接点 52">
            <a:extLst>
              <a:ext uri="{FF2B5EF4-FFF2-40B4-BE49-F238E27FC236}">
                <a16:creationId xmlns:a16="http://schemas.microsoft.com/office/drawing/2014/main" id="{2DDC71FD-BEED-42A4-81F5-2DD52118A00B}"/>
              </a:ext>
            </a:extLst>
          </p:cNvPr>
          <p:cNvSpPr/>
          <p:nvPr/>
        </p:nvSpPr>
        <p:spPr bwMode="auto">
          <a:xfrm>
            <a:off x="591068" y="2391236"/>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25" name="流程图: 接点 24">
            <a:extLst>
              <a:ext uri="{FF2B5EF4-FFF2-40B4-BE49-F238E27FC236}">
                <a16:creationId xmlns:a16="http://schemas.microsoft.com/office/drawing/2014/main" id="{6078AA43-1169-4FF8-913F-5471F090BFBB}"/>
              </a:ext>
            </a:extLst>
          </p:cNvPr>
          <p:cNvSpPr/>
          <p:nvPr/>
        </p:nvSpPr>
        <p:spPr bwMode="auto">
          <a:xfrm>
            <a:off x="1894855" y="3766129"/>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cxnSp>
        <p:nvCxnSpPr>
          <p:cNvPr id="14" name="连接符: 肘形 13">
            <a:extLst>
              <a:ext uri="{FF2B5EF4-FFF2-40B4-BE49-F238E27FC236}">
                <a16:creationId xmlns:a16="http://schemas.microsoft.com/office/drawing/2014/main" id="{80DC1DD1-976D-4443-8B1E-1521420FB80A}"/>
              </a:ext>
            </a:extLst>
          </p:cNvPr>
          <p:cNvCxnSpPr>
            <a:stCxn id="25" idx="4"/>
          </p:cNvCxnSpPr>
          <p:nvPr/>
        </p:nvCxnSpPr>
        <p:spPr bwMode="auto">
          <a:xfrm rot="16200000" flipH="1">
            <a:off x="2721360" y="3141331"/>
            <a:ext cx="87200" cy="1605738"/>
          </a:xfrm>
          <a:prstGeom prst="bentConnector2">
            <a:avLst/>
          </a:prstGeom>
          <a:solidFill>
            <a:schemeClr val="accent1"/>
          </a:solidFill>
          <a:ln w="28575" cap="flat" cmpd="sng" algn="ctr">
            <a:solidFill>
              <a:schemeClr val="tx1"/>
            </a:solidFill>
            <a:prstDash val="solid"/>
            <a:round/>
            <a:headEnd type="none" w="med" len="med"/>
            <a:tailEnd type="none" w="med" len="med"/>
          </a:ln>
        </p:spPr>
      </p:cxnSp>
      <p:sp>
        <p:nvSpPr>
          <p:cNvPr id="31" name="流程图: 接点 30">
            <a:extLst>
              <a:ext uri="{FF2B5EF4-FFF2-40B4-BE49-F238E27FC236}">
                <a16:creationId xmlns:a16="http://schemas.microsoft.com/office/drawing/2014/main" id="{72EC2A73-53B8-4EBB-B995-8E7101229D0A}"/>
              </a:ext>
            </a:extLst>
          </p:cNvPr>
          <p:cNvSpPr/>
          <p:nvPr/>
        </p:nvSpPr>
        <p:spPr bwMode="auto">
          <a:xfrm>
            <a:off x="4571964" y="4097660"/>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cxnSp>
        <p:nvCxnSpPr>
          <p:cNvPr id="7" name="直接连接符 6">
            <a:extLst>
              <a:ext uri="{FF2B5EF4-FFF2-40B4-BE49-F238E27FC236}">
                <a16:creationId xmlns:a16="http://schemas.microsoft.com/office/drawing/2014/main" id="{094E5001-DA8E-44EB-B032-4ACCC47C9DAD}"/>
              </a:ext>
            </a:extLst>
          </p:cNvPr>
          <p:cNvCxnSpPr>
            <a:stCxn id="37" idx="4"/>
            <a:endCxn id="31" idx="0"/>
          </p:cNvCxnSpPr>
          <p:nvPr/>
        </p:nvCxnSpPr>
        <p:spPr bwMode="auto">
          <a:xfrm>
            <a:off x="4625954" y="2263348"/>
            <a:ext cx="13246" cy="1834312"/>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34" name="文本框 33">
            <a:extLst>
              <a:ext uri="{FF2B5EF4-FFF2-40B4-BE49-F238E27FC236}">
                <a16:creationId xmlns:a16="http://schemas.microsoft.com/office/drawing/2014/main" id="{BE03EA14-4F80-4E0D-B113-85574AB5A247}"/>
              </a:ext>
            </a:extLst>
          </p:cNvPr>
          <p:cNvSpPr txBox="1"/>
          <p:nvPr/>
        </p:nvSpPr>
        <p:spPr>
          <a:xfrm>
            <a:off x="3883951" y="4174846"/>
            <a:ext cx="1194286" cy="261610"/>
          </a:xfrm>
          <a:prstGeom prst="rect">
            <a:avLst/>
          </a:prstGeom>
          <a:noFill/>
        </p:spPr>
        <p:txBody>
          <a:bodyPr wrap="square" rtlCol="0">
            <a:spAutoFit/>
          </a:bodyPr>
          <a:lstStyle/>
          <a:p>
            <a:r>
              <a:rPr lang="en-US" altLang="zh-CN" sz="1100" dirty="0"/>
              <a:t>receiveSignal2</a:t>
            </a:r>
            <a:endParaRPr lang="zh-CN" altLang="en-US" sz="1100" dirty="0"/>
          </a:p>
        </p:txBody>
      </p:sp>
    </p:spTree>
    <p:extLst>
      <p:ext uri="{BB962C8B-B14F-4D97-AF65-F5344CB8AC3E}">
        <p14:creationId xmlns:p14="http://schemas.microsoft.com/office/powerpoint/2010/main" val="1053455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a:extLst>
              <a:ext uri="{FF2B5EF4-FFF2-40B4-BE49-F238E27FC236}">
                <a16:creationId xmlns:a16="http://schemas.microsoft.com/office/drawing/2014/main" id="{4ABB3629-33EA-408F-80D4-45E39193A74D}"/>
              </a:ext>
            </a:extLst>
          </p:cNvPr>
          <p:cNvGraphicFramePr>
            <a:graphicFrameLocks noGrp="1"/>
          </p:cNvGraphicFramePr>
          <p:nvPr>
            <p:extLst>
              <p:ext uri="{D42A27DB-BD31-4B8C-83A1-F6EECF244321}">
                <p14:modId xmlns:p14="http://schemas.microsoft.com/office/powerpoint/2010/main" val="2118765256"/>
              </p:ext>
            </p:extLst>
          </p:nvPr>
        </p:nvGraphicFramePr>
        <p:xfrm>
          <a:off x="4731264" y="3179428"/>
          <a:ext cx="5602401" cy="3197532"/>
        </p:xfrm>
        <a:graphic>
          <a:graphicData uri="http://schemas.openxmlformats.org/drawingml/2006/table">
            <a:tbl>
              <a:tblPr firstRow="1" firstCol="1" bandRow="1">
                <a:tableStyleId>{5C22544A-7EE6-4342-B048-85BDC9FD1C3A}</a:tableStyleId>
              </a:tblPr>
              <a:tblGrid>
                <a:gridCol w="934106">
                  <a:extLst>
                    <a:ext uri="{9D8B030D-6E8A-4147-A177-3AD203B41FA5}">
                      <a16:colId xmlns:a16="http://schemas.microsoft.com/office/drawing/2014/main" val="828795466"/>
                    </a:ext>
                  </a:extLst>
                </a:gridCol>
                <a:gridCol w="3081516">
                  <a:extLst>
                    <a:ext uri="{9D8B030D-6E8A-4147-A177-3AD203B41FA5}">
                      <a16:colId xmlns:a16="http://schemas.microsoft.com/office/drawing/2014/main" val="2030386358"/>
                    </a:ext>
                  </a:extLst>
                </a:gridCol>
                <a:gridCol w="1586779">
                  <a:extLst>
                    <a:ext uri="{9D8B030D-6E8A-4147-A177-3AD203B41FA5}">
                      <a16:colId xmlns:a16="http://schemas.microsoft.com/office/drawing/2014/main" val="1773679118"/>
                    </a:ext>
                  </a:extLst>
                </a:gridCol>
              </a:tblGrid>
              <a:tr h="260113">
                <a:tc>
                  <a:txBody>
                    <a:bodyPr/>
                    <a:lstStyle/>
                    <a:p>
                      <a:pPr algn="ctr">
                        <a:spcAft>
                          <a:spcPts val="0"/>
                        </a:spcAft>
                      </a:pPr>
                      <a:r>
                        <a:rPr lang="en-US" sz="1200" kern="100">
                          <a:effectLst/>
                        </a:rPr>
                        <a:t>Transition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Guard</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Action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898842865"/>
                  </a:ext>
                </a:extLst>
              </a:tr>
              <a:tr h="636499">
                <a:tc>
                  <a:txBody>
                    <a:bodyPr/>
                    <a:lstStyle/>
                    <a:p>
                      <a:pPr algn="ctr">
                        <a:spcAft>
                          <a:spcPts val="0"/>
                        </a:spcAft>
                      </a:pPr>
                      <a:r>
                        <a:rPr lang="en-US" sz="1200" kern="100" dirty="0">
                          <a:effectLst/>
                        </a:rPr>
                        <a:t>1</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50" i="1" kern="100" dirty="0">
                          <a:solidFill>
                            <a:schemeClr val="dk1"/>
                          </a:solidFill>
                          <a:effectLst/>
                          <a:latin typeface="+mn-lt"/>
                          <a:ea typeface="+mn-ea"/>
                          <a:cs typeface="+mn-cs"/>
                        </a:rPr>
                        <a:t>PLA.Signal_MeanData&gt;PLA.Signal.MaxLimit  </a:t>
                      </a:r>
                      <a:r>
                        <a:rPr lang="zh-CN" altLang="en-US" sz="1050" i="1" kern="100" dirty="0">
                          <a:solidFill>
                            <a:schemeClr val="dk1"/>
                          </a:solidFill>
                          <a:effectLst/>
                          <a:latin typeface="+mn-lt"/>
                          <a:ea typeface="+mn-ea"/>
                          <a:cs typeface="+mn-cs"/>
                        </a:rPr>
                        <a:t>∨ </a:t>
                      </a:r>
                      <a:r>
                        <a:rPr lang="en-US" sz="1050" i="1" kern="100" dirty="0">
                          <a:solidFill>
                            <a:schemeClr val="dk1"/>
                          </a:solidFill>
                          <a:effectLst/>
                          <a:latin typeface="+mn-lt"/>
                          <a:ea typeface="+mn-ea"/>
                          <a:cs typeface="+mn-cs"/>
                        </a:rPr>
                        <a:t>PLA.Signal_MeanData&lt;PLA.Signal_MinLimit</a:t>
                      </a:r>
                      <a:endParaRPr lang="zh-CN" altLang="en-US" sz="1050" i="1" kern="100" dirty="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200" i="1" kern="100" dirty="0">
                          <a:solidFill>
                            <a:schemeClr val="dk1"/>
                          </a:solidFill>
                          <a:effectLst/>
                          <a:latin typeface="+mn-lt"/>
                          <a:ea typeface="+mn-ea"/>
                          <a:cs typeface="+mn-cs"/>
                        </a:rPr>
                        <a:t>p:=p+1; q:=0</a:t>
                      </a:r>
                      <a:endParaRPr lang="zh-CN" altLang="en-US" sz="1200" i="1"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3020153585"/>
                  </a:ext>
                </a:extLst>
              </a:tr>
              <a:tr h="576729">
                <a:tc>
                  <a:txBody>
                    <a:bodyPr/>
                    <a:lstStyle/>
                    <a:p>
                      <a:pPr algn="ctr">
                        <a:spcAft>
                          <a:spcPts val="0"/>
                        </a:spcAft>
                      </a:pPr>
                      <a:r>
                        <a:rPr lang="en-US" sz="1200" kern="100">
                          <a:effectLst/>
                        </a:rPr>
                        <a:t>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50" i="1" kern="100" dirty="0">
                          <a:solidFill>
                            <a:schemeClr val="dk1"/>
                          </a:solidFill>
                          <a:effectLst/>
                          <a:latin typeface="+mn-lt"/>
                          <a:ea typeface="+mn-ea"/>
                          <a:cs typeface="+mn-cs"/>
                        </a:rPr>
                        <a:t>PLA.Signal_MeanData&gt;=PLA.Signal_MinLimit </a:t>
                      </a:r>
                      <a:r>
                        <a:rPr lang="zh-CN" altLang="en-US" sz="1050" i="1" kern="100" dirty="0">
                          <a:solidFill>
                            <a:schemeClr val="dk1"/>
                          </a:solidFill>
                          <a:effectLst/>
                          <a:latin typeface="+mn-lt"/>
                          <a:ea typeface="+mn-ea"/>
                          <a:cs typeface="+mn-cs"/>
                        </a:rPr>
                        <a:t>∧  </a:t>
                      </a:r>
                      <a:r>
                        <a:rPr lang="en-US" sz="1050" i="1" kern="100" dirty="0">
                          <a:solidFill>
                            <a:schemeClr val="dk1"/>
                          </a:solidFill>
                          <a:effectLst/>
                          <a:latin typeface="+mn-lt"/>
                          <a:ea typeface="+mn-ea"/>
                          <a:cs typeface="+mn-cs"/>
                        </a:rPr>
                        <a:t>PLA.Signal_MeanData&lt;=PLA.Signal_MaxLimit</a:t>
                      </a:r>
                      <a:endParaRPr lang="zh-CN" altLang="en-US" sz="1050" i="1" kern="100" dirty="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200" i="1" kern="100" dirty="0">
                          <a:solidFill>
                            <a:schemeClr val="dk1"/>
                          </a:solidFill>
                          <a:effectLst/>
                          <a:latin typeface="+mn-lt"/>
                          <a:ea typeface="+mn-ea"/>
                          <a:cs typeface="+mn-cs"/>
                        </a:rPr>
                        <a:t>p:=0; q:=q+1</a:t>
                      </a:r>
                      <a:endParaRPr lang="zh-CN" altLang="en-US" sz="1200" i="1"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1212969663"/>
                  </a:ext>
                </a:extLst>
              </a:tr>
              <a:tr h="476483">
                <a:tc>
                  <a:txBody>
                    <a:bodyPr/>
                    <a:lstStyle/>
                    <a:p>
                      <a:pPr algn="ctr">
                        <a:spcAft>
                          <a:spcPts val="0"/>
                        </a:spcAft>
                      </a:pPr>
                      <a:r>
                        <a:rPr lang="en-US" sz="1200" kern="100">
                          <a:effectLst/>
                        </a:rPr>
                        <a:t>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i="1" kern="100" dirty="0">
                          <a:solidFill>
                            <a:schemeClr val="dk1"/>
                          </a:solidFill>
                          <a:effectLst/>
                          <a:latin typeface="+mn-lt"/>
                          <a:ea typeface="+mn-ea"/>
                          <a:cs typeface="+mn-cs"/>
                        </a:rPr>
                        <a:t>p&gt;=5</a:t>
                      </a:r>
                      <a:endParaRPr lang="zh-CN" altLang="en-US" sz="1200" i="1" kern="100" dirty="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200" i="1" kern="100" dirty="0">
                          <a:solidFill>
                            <a:schemeClr val="dk1"/>
                          </a:solidFill>
                          <a:effectLst/>
                          <a:latin typeface="+mn-lt"/>
                          <a:ea typeface="+mn-ea"/>
                          <a:cs typeface="+mn-cs"/>
                        </a:rPr>
                        <a:t>PLA.Signal_Ext:=1</a:t>
                      </a:r>
                      <a:endParaRPr lang="zh-CN" altLang="en-US" sz="1200" i="1"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3280446481"/>
                  </a:ext>
                </a:extLst>
              </a:tr>
              <a:tr h="390850">
                <a:tc>
                  <a:txBody>
                    <a:bodyPr/>
                    <a:lstStyle/>
                    <a:p>
                      <a:pPr algn="ctr">
                        <a:spcAft>
                          <a:spcPts val="0"/>
                        </a:spcAft>
                      </a:pPr>
                      <a:r>
                        <a:rPr lang="en-US" sz="1200" kern="100">
                          <a:effectLst/>
                        </a:rPr>
                        <a:t>4</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i="1" kern="100" dirty="0">
                          <a:solidFill>
                            <a:schemeClr val="dk1"/>
                          </a:solidFill>
                          <a:effectLst/>
                          <a:latin typeface="+mn-lt"/>
                          <a:ea typeface="+mn-ea"/>
                          <a:cs typeface="+mn-cs"/>
                        </a:rPr>
                        <a:t>q&gt;=5</a:t>
                      </a:r>
                      <a:endParaRPr lang="zh-CN" altLang="en-US" sz="1200" i="1" kern="100" dirty="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200" i="1" kern="100" dirty="0">
                          <a:solidFill>
                            <a:schemeClr val="dk1"/>
                          </a:solidFill>
                          <a:effectLst/>
                          <a:latin typeface="+mn-lt"/>
                          <a:ea typeface="+mn-ea"/>
                          <a:cs typeface="+mn-cs"/>
                        </a:rPr>
                        <a:t>PLA.Signal_Ext:=0</a:t>
                      </a:r>
                      <a:endParaRPr lang="zh-CN" altLang="en-US" sz="1200" i="1"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2578557394"/>
                  </a:ext>
                </a:extLst>
              </a:tr>
              <a:tr h="459646">
                <a:tc>
                  <a:txBody>
                    <a:bodyPr/>
                    <a:lstStyle/>
                    <a:p>
                      <a:pPr algn="ctr">
                        <a:spcAft>
                          <a:spcPts val="0"/>
                        </a:spcAft>
                      </a:pPr>
                      <a:r>
                        <a:rPr lang="en-US" sz="1200" kern="100">
                          <a:effectLst/>
                        </a:rPr>
                        <a:t>5</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i="1" kern="100" dirty="0">
                          <a:solidFill>
                            <a:schemeClr val="dk1"/>
                          </a:solidFill>
                          <a:effectLst/>
                          <a:latin typeface="+mn-lt"/>
                          <a:ea typeface="+mn-ea"/>
                          <a:cs typeface="+mn-cs"/>
                        </a:rPr>
                        <a:t>[p&lt;5]</a:t>
                      </a:r>
                      <a:endParaRPr lang="zh-CN" altLang="en-US" sz="1200" i="1" kern="100" dirty="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200" i="1" kern="100" dirty="0">
                          <a:solidFill>
                            <a:schemeClr val="dk1"/>
                          </a:solidFill>
                          <a:effectLst/>
                          <a:latin typeface="+mn-lt"/>
                          <a:ea typeface="+mn-ea"/>
                          <a:cs typeface="+mn-cs"/>
                        </a:rPr>
                        <a:t>null</a:t>
                      </a:r>
                      <a:endParaRPr lang="zh-CN" altLang="en-US" sz="1200" i="1"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718584717"/>
                  </a:ext>
                </a:extLst>
              </a:tr>
              <a:tr h="397212">
                <a:tc>
                  <a:txBody>
                    <a:bodyPr/>
                    <a:lstStyle/>
                    <a:p>
                      <a:pPr algn="ctr">
                        <a:spcAft>
                          <a:spcPts val="0"/>
                        </a:spcAft>
                      </a:pPr>
                      <a:r>
                        <a:rPr lang="en-US" sz="1200" kern="100" dirty="0">
                          <a:effectLst/>
                        </a:rPr>
                        <a:t>6</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i="1" kern="100" dirty="0">
                          <a:solidFill>
                            <a:schemeClr val="dk1"/>
                          </a:solidFill>
                          <a:effectLst/>
                          <a:latin typeface="+mn-lt"/>
                          <a:ea typeface="+mn-ea"/>
                          <a:cs typeface="+mn-cs"/>
                        </a:rPr>
                        <a:t>[q&lt;5]</a:t>
                      </a:r>
                      <a:endParaRPr lang="zh-CN" altLang="en-US" sz="1200" i="1" kern="100" dirty="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200" i="1" kern="100" dirty="0">
                          <a:solidFill>
                            <a:schemeClr val="dk1"/>
                          </a:solidFill>
                          <a:effectLst/>
                          <a:latin typeface="+mn-lt"/>
                          <a:ea typeface="+mn-ea"/>
                          <a:cs typeface="+mn-cs"/>
                        </a:rPr>
                        <a:t>null</a:t>
                      </a:r>
                      <a:endParaRPr lang="zh-CN" altLang="en-US" sz="1200" i="1"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3107332452"/>
                  </a:ext>
                </a:extLst>
              </a:tr>
            </a:tbl>
          </a:graphicData>
        </a:graphic>
      </p:graphicFrame>
      <p:sp>
        <p:nvSpPr>
          <p:cNvPr id="2" name="标题 1"/>
          <p:cNvSpPr>
            <a:spLocks noGrp="1"/>
          </p:cNvSpPr>
          <p:nvPr>
            <p:ph type="title"/>
          </p:nvPr>
        </p:nvSpPr>
        <p:spPr>
          <a:xfrm>
            <a:off x="522288" y="46038"/>
            <a:ext cx="9396412" cy="1143000"/>
          </a:xfrm>
        </p:spPr>
        <p:txBody>
          <a:bodyPr/>
          <a:lstStyle/>
          <a:p>
            <a:r>
              <a:rPr lang="en-US" altLang="zh-CN" sz="2800" dirty="0">
                <a:latin typeface="Times New Roman" panose="02020603050405020304" pitchFamily="18" charset="0"/>
                <a:cs typeface="Times New Roman" panose="02020603050405020304" pitchFamily="18" charset="0"/>
              </a:rPr>
              <a:t>Extremum/Slope Diagnosis —— Diagnosis P1</a:t>
            </a:r>
          </a:p>
        </p:txBody>
      </p:sp>
      <p:sp>
        <p:nvSpPr>
          <p:cNvPr id="42" name="矩形 41">
            <a:extLst>
              <a:ext uri="{FF2B5EF4-FFF2-40B4-BE49-F238E27FC236}">
                <a16:creationId xmlns:a16="http://schemas.microsoft.com/office/drawing/2014/main" id="{1A12446B-FD8A-49C3-AA7B-FA979E620841}"/>
              </a:ext>
            </a:extLst>
          </p:cNvPr>
          <p:cNvSpPr/>
          <p:nvPr/>
        </p:nvSpPr>
        <p:spPr bwMode="auto">
          <a:xfrm>
            <a:off x="4652922" y="6438843"/>
            <a:ext cx="5602400" cy="353490"/>
          </a:xfrm>
          <a:prstGeom prst="rect">
            <a:avLst/>
          </a:prstGeom>
          <a:solidFill>
            <a:schemeClr val="bg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r>
              <a:rPr lang="zh-CN" altLang="en-US" sz="1600" dirty="0"/>
              <a:t>*</a:t>
            </a:r>
            <a:r>
              <a:rPr lang="en-US" altLang="zh-CN" sz="1600" dirty="0"/>
              <a:t>N remains to be decided</a:t>
            </a:r>
          </a:p>
        </p:txBody>
      </p:sp>
      <p:graphicFrame>
        <p:nvGraphicFramePr>
          <p:cNvPr id="4" name="表格 3">
            <a:extLst>
              <a:ext uri="{FF2B5EF4-FFF2-40B4-BE49-F238E27FC236}">
                <a16:creationId xmlns:a16="http://schemas.microsoft.com/office/drawing/2014/main" id="{40887B6C-4DA6-4607-98CB-131D04B98702}"/>
              </a:ext>
            </a:extLst>
          </p:cNvPr>
          <p:cNvGraphicFramePr>
            <a:graphicFrameLocks noGrp="1"/>
          </p:cNvGraphicFramePr>
          <p:nvPr>
            <p:extLst>
              <p:ext uri="{D42A27DB-BD31-4B8C-83A1-F6EECF244321}">
                <p14:modId xmlns:p14="http://schemas.microsoft.com/office/powerpoint/2010/main" val="1450085020"/>
              </p:ext>
            </p:extLst>
          </p:nvPr>
        </p:nvGraphicFramePr>
        <p:xfrm>
          <a:off x="4731264" y="1302756"/>
          <a:ext cx="5596812" cy="1795666"/>
        </p:xfrm>
        <a:graphic>
          <a:graphicData uri="http://schemas.openxmlformats.org/drawingml/2006/table">
            <a:tbl>
              <a:tblPr firstRow="1" firstCol="1" bandRow="1">
                <a:tableStyleId>{5C22544A-7EE6-4342-B048-85BDC9FD1C3A}</a:tableStyleId>
              </a:tblPr>
              <a:tblGrid>
                <a:gridCol w="2005030">
                  <a:extLst>
                    <a:ext uri="{9D8B030D-6E8A-4147-A177-3AD203B41FA5}">
                      <a16:colId xmlns:a16="http://schemas.microsoft.com/office/drawing/2014/main" val="2844947927"/>
                    </a:ext>
                  </a:extLst>
                </a:gridCol>
                <a:gridCol w="2587918">
                  <a:extLst>
                    <a:ext uri="{9D8B030D-6E8A-4147-A177-3AD203B41FA5}">
                      <a16:colId xmlns:a16="http://schemas.microsoft.com/office/drawing/2014/main" val="1130517407"/>
                    </a:ext>
                  </a:extLst>
                </a:gridCol>
                <a:gridCol w="1003864">
                  <a:extLst>
                    <a:ext uri="{9D8B030D-6E8A-4147-A177-3AD203B41FA5}">
                      <a16:colId xmlns:a16="http://schemas.microsoft.com/office/drawing/2014/main" val="2885296885"/>
                    </a:ext>
                  </a:extLst>
                </a:gridCol>
              </a:tblGrid>
              <a:tr h="513047">
                <a:tc>
                  <a:txBody>
                    <a:bodyPr/>
                    <a:lstStyle/>
                    <a:p>
                      <a:pPr algn="ctr">
                        <a:spcAft>
                          <a:spcPts val="0"/>
                        </a:spcAft>
                      </a:pPr>
                      <a:r>
                        <a:rPr lang="en-US" sz="1200" kern="100" dirty="0">
                          <a:effectLst/>
                        </a:rPr>
                        <a:t>Variable</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Name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Input/Output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35033641"/>
                  </a:ext>
                </a:extLst>
              </a:tr>
              <a:tr h="256524">
                <a:tc>
                  <a:txBody>
                    <a:bodyPr/>
                    <a:lstStyle/>
                    <a:p>
                      <a:pPr algn="ctr">
                        <a:spcAft>
                          <a:spcPts val="0"/>
                        </a:spcAft>
                      </a:pPr>
                      <a:r>
                        <a:rPr lang="en-US" sz="1200" kern="100" dirty="0">
                          <a:effectLst/>
                        </a:rPr>
                        <a:t>PLA.Signal_MeanData</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Converted PLA signal value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Input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997773915"/>
                  </a:ext>
                </a:extLst>
              </a:tr>
              <a:tr h="256524">
                <a:tc>
                  <a:txBody>
                    <a:bodyPr/>
                    <a:lstStyle/>
                    <a:p>
                      <a:pPr algn="ctr">
                        <a:spcAft>
                          <a:spcPts val="0"/>
                        </a:spcAft>
                      </a:pPr>
                      <a:r>
                        <a:rPr lang="en-US" sz="1200" kern="100">
                          <a:effectLst/>
                        </a:rPr>
                        <a:t>PLA.Signal_MinLimit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PLA signal minimum threshold</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33144932"/>
                  </a:ext>
                </a:extLst>
              </a:tr>
              <a:tr h="256524">
                <a:tc>
                  <a:txBody>
                    <a:bodyPr/>
                    <a:lstStyle/>
                    <a:p>
                      <a:pPr algn="ctr">
                        <a:spcAft>
                          <a:spcPts val="0"/>
                        </a:spcAft>
                      </a:pPr>
                      <a:r>
                        <a:rPr lang="en-US" sz="1200" kern="100">
                          <a:effectLst/>
                        </a:rPr>
                        <a:t>PLA.Signal_MaxLimit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PLA signal maximum threshold</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48342899"/>
                  </a:ext>
                </a:extLst>
              </a:tr>
              <a:tr h="513047">
                <a:tc>
                  <a:txBody>
                    <a:bodyPr/>
                    <a:lstStyle/>
                    <a:p>
                      <a:pPr algn="ctr">
                        <a:spcAft>
                          <a:spcPts val="0"/>
                        </a:spcAft>
                      </a:pPr>
                      <a:r>
                        <a:rPr lang="en-US" sz="1200" kern="100">
                          <a:effectLst/>
                        </a:rPr>
                        <a:t>PLA.Signal_Ext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PLA signal extreme value fault flag</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Output</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220438645"/>
                  </a:ext>
                </a:extLst>
              </a:tr>
            </a:tbl>
          </a:graphicData>
        </a:graphic>
      </p:graphicFrame>
      <p:grpSp>
        <p:nvGrpSpPr>
          <p:cNvPr id="5" name="组合 4">
            <a:extLst>
              <a:ext uri="{FF2B5EF4-FFF2-40B4-BE49-F238E27FC236}">
                <a16:creationId xmlns:a16="http://schemas.microsoft.com/office/drawing/2014/main" id="{0E77DB08-BF3C-4AD4-A8C8-01273E621C6F}"/>
              </a:ext>
            </a:extLst>
          </p:cNvPr>
          <p:cNvGrpSpPr/>
          <p:nvPr/>
        </p:nvGrpSpPr>
        <p:grpSpPr>
          <a:xfrm>
            <a:off x="54596" y="1418054"/>
            <a:ext cx="3968070" cy="5143864"/>
            <a:chOff x="54596" y="1418054"/>
            <a:chExt cx="3968070" cy="5143864"/>
          </a:xfrm>
        </p:grpSpPr>
        <p:sp>
          <p:nvSpPr>
            <p:cNvPr id="47" name="椭圆 46">
              <a:extLst>
                <a:ext uri="{FF2B5EF4-FFF2-40B4-BE49-F238E27FC236}">
                  <a16:creationId xmlns:a16="http://schemas.microsoft.com/office/drawing/2014/main" id="{596B85D4-97C9-44C0-81F3-296FCBE3F994}"/>
                </a:ext>
              </a:extLst>
            </p:cNvPr>
            <p:cNvSpPr/>
            <p:nvPr/>
          </p:nvSpPr>
          <p:spPr bwMode="auto">
            <a:xfrm>
              <a:off x="2354512" y="3885958"/>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r>
                <a:rPr lang="zh-CN" altLang="en-US" sz="1400" dirty="0"/>
                <a:t>⑥</a:t>
              </a:r>
            </a:p>
          </p:txBody>
        </p:sp>
        <p:sp>
          <p:nvSpPr>
            <p:cNvPr id="48" name="椭圆 47">
              <a:extLst>
                <a:ext uri="{FF2B5EF4-FFF2-40B4-BE49-F238E27FC236}">
                  <a16:creationId xmlns:a16="http://schemas.microsoft.com/office/drawing/2014/main" id="{24846A68-5517-4A8C-BCCB-5560273955F4}"/>
                </a:ext>
              </a:extLst>
            </p:cNvPr>
            <p:cNvSpPr/>
            <p:nvPr/>
          </p:nvSpPr>
          <p:spPr bwMode="auto">
            <a:xfrm>
              <a:off x="741617" y="3729057"/>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r>
                <a:rPr lang="zh-CN" altLang="en-US" sz="1400" dirty="0"/>
                <a:t>⑤</a:t>
              </a:r>
            </a:p>
          </p:txBody>
        </p:sp>
        <p:sp>
          <p:nvSpPr>
            <p:cNvPr id="49" name="椭圆 48">
              <a:extLst>
                <a:ext uri="{FF2B5EF4-FFF2-40B4-BE49-F238E27FC236}">
                  <a16:creationId xmlns:a16="http://schemas.microsoft.com/office/drawing/2014/main" id="{2D758D5C-24BD-4DD0-BC0A-E37B6BE51C6E}"/>
                </a:ext>
              </a:extLst>
            </p:cNvPr>
            <p:cNvSpPr/>
            <p:nvPr/>
          </p:nvSpPr>
          <p:spPr bwMode="auto">
            <a:xfrm>
              <a:off x="1612930" y="5413905"/>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r>
                <a:rPr lang="zh-CN" altLang="en-US" sz="1400" dirty="0"/>
                <a:t>④</a:t>
              </a:r>
            </a:p>
            <a:p>
              <a:pPr marL="0" marR="0" indent="0" algn="l" defTabSz="914400" rtl="0" eaLnBrk="1" fontAlgn="base" latinLnBrk="0" hangingPunct="1">
                <a:lnSpc>
                  <a:spcPct val="100000"/>
                </a:lnSpc>
                <a:spcBef>
                  <a:spcPct val="0"/>
                </a:spcBef>
                <a:spcAft>
                  <a:spcPct val="0"/>
                </a:spcAft>
                <a:buClrTx/>
                <a:buSzTx/>
                <a:buFontTx/>
                <a:buNone/>
              </a:pPr>
              <a:endParaRPr kumimoji="0" lang="zh-CN" altLang="en-US" sz="1400" b="1" i="0" u="none" strike="noStrike" cap="none" normalizeH="0" baseline="0" dirty="0">
                <a:ln>
                  <a:noFill/>
                </a:ln>
                <a:solidFill>
                  <a:schemeClr val="tx1"/>
                </a:solidFill>
                <a:effectLst/>
                <a:latin typeface="Arial" panose="020B0604020202020204" pitchFamily="34" charset="0"/>
              </a:endParaRPr>
            </a:p>
          </p:txBody>
        </p:sp>
        <p:sp>
          <p:nvSpPr>
            <p:cNvPr id="50" name="椭圆 49">
              <a:extLst>
                <a:ext uri="{FF2B5EF4-FFF2-40B4-BE49-F238E27FC236}">
                  <a16:creationId xmlns:a16="http://schemas.microsoft.com/office/drawing/2014/main" id="{2299502F-7CF3-46BD-88DC-37DE6674A298}"/>
                </a:ext>
              </a:extLst>
            </p:cNvPr>
            <p:cNvSpPr/>
            <p:nvPr/>
          </p:nvSpPr>
          <p:spPr bwMode="auto">
            <a:xfrm>
              <a:off x="1104714" y="5419127"/>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r>
                <a:rPr lang="zh-CN" altLang="en-US" sz="1400" dirty="0"/>
                <a:t>③</a:t>
              </a:r>
            </a:p>
          </p:txBody>
        </p:sp>
        <p:sp>
          <p:nvSpPr>
            <p:cNvPr id="52" name="椭圆 51">
              <a:extLst>
                <a:ext uri="{FF2B5EF4-FFF2-40B4-BE49-F238E27FC236}">
                  <a16:creationId xmlns:a16="http://schemas.microsoft.com/office/drawing/2014/main" id="{9497615B-AA35-43D0-AAC7-02D835060582}"/>
                </a:ext>
              </a:extLst>
            </p:cNvPr>
            <p:cNvSpPr/>
            <p:nvPr/>
          </p:nvSpPr>
          <p:spPr bwMode="auto">
            <a:xfrm>
              <a:off x="1918718" y="4439891"/>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r>
                <a:rPr lang="zh-CN" altLang="en-US" sz="1400" dirty="0"/>
                <a:t>②</a:t>
              </a:r>
              <a:endParaRPr kumimoji="0" lang="zh-CN" altLang="en-US" sz="1400" b="1" i="0" u="none" strike="noStrike" cap="none" normalizeH="0" baseline="0" dirty="0">
                <a:ln>
                  <a:noFill/>
                </a:ln>
                <a:solidFill>
                  <a:schemeClr val="tx1"/>
                </a:solidFill>
                <a:effectLst/>
                <a:latin typeface="Arial" panose="020B0604020202020204" pitchFamily="34" charset="0"/>
              </a:endParaRPr>
            </a:p>
          </p:txBody>
        </p:sp>
        <p:sp>
          <p:nvSpPr>
            <p:cNvPr id="53" name="椭圆 52">
              <a:extLst>
                <a:ext uri="{FF2B5EF4-FFF2-40B4-BE49-F238E27FC236}">
                  <a16:creationId xmlns:a16="http://schemas.microsoft.com/office/drawing/2014/main" id="{7EBFC1D2-9AC9-42B9-8449-8F1B2A4D6774}"/>
                </a:ext>
              </a:extLst>
            </p:cNvPr>
            <p:cNvSpPr/>
            <p:nvPr/>
          </p:nvSpPr>
          <p:spPr bwMode="auto">
            <a:xfrm>
              <a:off x="769544" y="4434977"/>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a:ln>
                    <a:noFill/>
                  </a:ln>
                  <a:solidFill>
                    <a:schemeClr val="tx1"/>
                  </a:solidFill>
                  <a:effectLst/>
                  <a:latin typeface="Arial" panose="020B0604020202020204" pitchFamily="34" charset="0"/>
                </a:rPr>
                <a:t>①</a:t>
              </a:r>
            </a:p>
          </p:txBody>
        </p:sp>
        <p:sp>
          <p:nvSpPr>
            <p:cNvPr id="54" name="椭圆 53">
              <a:extLst>
                <a:ext uri="{FF2B5EF4-FFF2-40B4-BE49-F238E27FC236}">
                  <a16:creationId xmlns:a16="http://schemas.microsoft.com/office/drawing/2014/main" id="{2066E8AE-D5D7-46DC-B3B6-255AE0CB3670}"/>
                </a:ext>
              </a:extLst>
            </p:cNvPr>
            <p:cNvSpPr/>
            <p:nvPr/>
          </p:nvSpPr>
          <p:spPr bwMode="auto">
            <a:xfrm>
              <a:off x="1233227" y="1597773"/>
              <a:ext cx="704256" cy="681116"/>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700" dirty="0"/>
                <a:t>START</a:t>
              </a:r>
              <a:endParaRPr kumimoji="0" lang="zh-CN" altLang="en-US" sz="700" b="1" i="0" u="none" strike="noStrike" cap="none" normalizeH="0" baseline="0" dirty="0">
                <a:ln>
                  <a:noFill/>
                </a:ln>
                <a:solidFill>
                  <a:schemeClr val="tx1"/>
                </a:solidFill>
                <a:effectLst/>
                <a:latin typeface="Arial" panose="020B0604020202020204" pitchFamily="34" charset="0"/>
              </a:endParaRPr>
            </a:p>
          </p:txBody>
        </p:sp>
        <p:cxnSp>
          <p:nvCxnSpPr>
            <p:cNvPr id="55" name="直接箭头连接符 54">
              <a:extLst>
                <a:ext uri="{FF2B5EF4-FFF2-40B4-BE49-F238E27FC236}">
                  <a16:creationId xmlns:a16="http://schemas.microsoft.com/office/drawing/2014/main" id="{63E4250D-3289-4C1F-A9D7-7AFF260F56F0}"/>
                </a:ext>
              </a:extLst>
            </p:cNvPr>
            <p:cNvCxnSpPr>
              <a:cxnSpLocks/>
              <a:endCxn id="54" idx="1"/>
            </p:cNvCxnSpPr>
            <p:nvPr/>
          </p:nvCxnSpPr>
          <p:spPr bwMode="auto">
            <a:xfrm>
              <a:off x="1104714" y="1470835"/>
              <a:ext cx="231649" cy="226685"/>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56" name="直接连接符 55">
              <a:extLst>
                <a:ext uri="{FF2B5EF4-FFF2-40B4-BE49-F238E27FC236}">
                  <a16:creationId xmlns:a16="http://schemas.microsoft.com/office/drawing/2014/main" id="{E755E994-62FB-4B48-839B-22956748D21F}"/>
                </a:ext>
              </a:extLst>
            </p:cNvPr>
            <p:cNvCxnSpPr>
              <a:cxnSpLocks/>
            </p:cNvCxnSpPr>
            <p:nvPr/>
          </p:nvCxnSpPr>
          <p:spPr bwMode="auto">
            <a:xfrm flipH="1">
              <a:off x="1049664" y="1418054"/>
              <a:ext cx="110100" cy="138851"/>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57" name="椭圆 56">
              <a:extLst>
                <a:ext uri="{FF2B5EF4-FFF2-40B4-BE49-F238E27FC236}">
                  <a16:creationId xmlns:a16="http://schemas.microsoft.com/office/drawing/2014/main" id="{72B0B5B7-0CD0-42AC-8765-A9EEBD33F46F}"/>
                </a:ext>
              </a:extLst>
            </p:cNvPr>
            <p:cNvSpPr/>
            <p:nvPr/>
          </p:nvSpPr>
          <p:spPr bwMode="auto">
            <a:xfrm>
              <a:off x="1229810" y="4099827"/>
              <a:ext cx="704256" cy="666173"/>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900" b="1" i="0" u="none" strike="noStrike" cap="none" normalizeH="0" baseline="0" dirty="0">
                  <a:ln>
                    <a:noFill/>
                  </a:ln>
                  <a:solidFill>
                    <a:schemeClr val="tx1"/>
                  </a:solidFill>
                  <a:effectLst/>
                  <a:latin typeface="Arial" panose="020B0604020202020204" pitchFamily="34" charset="0"/>
                </a:rPr>
                <a:t>EXEC</a:t>
              </a:r>
              <a:endParaRPr kumimoji="0" lang="zh-CN" altLang="en-US" sz="1000" b="1" i="0" u="none" strike="noStrike" cap="none" normalizeH="0" baseline="0" dirty="0">
                <a:ln>
                  <a:noFill/>
                </a:ln>
                <a:solidFill>
                  <a:schemeClr val="tx1"/>
                </a:solidFill>
                <a:effectLst/>
                <a:latin typeface="Arial" panose="020B0604020202020204" pitchFamily="34" charset="0"/>
              </a:endParaRPr>
            </a:p>
          </p:txBody>
        </p:sp>
        <p:sp>
          <p:nvSpPr>
            <p:cNvPr id="59" name="椭圆 58">
              <a:extLst>
                <a:ext uri="{FF2B5EF4-FFF2-40B4-BE49-F238E27FC236}">
                  <a16:creationId xmlns:a16="http://schemas.microsoft.com/office/drawing/2014/main" id="{E60C9D08-6D84-4422-883A-5B730A12B0ED}"/>
                </a:ext>
              </a:extLst>
            </p:cNvPr>
            <p:cNvSpPr/>
            <p:nvPr/>
          </p:nvSpPr>
          <p:spPr bwMode="auto">
            <a:xfrm>
              <a:off x="2040758" y="4984015"/>
              <a:ext cx="627508" cy="578650"/>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1100" dirty="0"/>
                <a:t>S2</a:t>
              </a:r>
              <a:endParaRPr kumimoji="0" lang="zh-CN" altLang="en-US" sz="1200" b="1" i="0" u="none" strike="noStrike" cap="none" normalizeH="0" baseline="0" dirty="0">
                <a:ln>
                  <a:noFill/>
                </a:ln>
                <a:solidFill>
                  <a:schemeClr val="tx1"/>
                </a:solidFill>
                <a:effectLst/>
                <a:latin typeface="Arial" panose="020B0604020202020204" pitchFamily="34" charset="0"/>
              </a:endParaRPr>
            </a:p>
          </p:txBody>
        </p:sp>
        <p:sp>
          <p:nvSpPr>
            <p:cNvPr id="60" name="椭圆 59">
              <a:extLst>
                <a:ext uri="{FF2B5EF4-FFF2-40B4-BE49-F238E27FC236}">
                  <a16:creationId xmlns:a16="http://schemas.microsoft.com/office/drawing/2014/main" id="{FF051412-B5DF-4A7A-A8F4-41A97DA505FB}"/>
                </a:ext>
              </a:extLst>
            </p:cNvPr>
            <p:cNvSpPr/>
            <p:nvPr/>
          </p:nvSpPr>
          <p:spPr bwMode="auto">
            <a:xfrm>
              <a:off x="633488" y="4960362"/>
              <a:ext cx="666228" cy="600869"/>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1200" dirty="0"/>
                <a:t>S1</a:t>
              </a:r>
              <a:endParaRPr kumimoji="0" lang="zh-CN" altLang="en-US" sz="1400" b="1" i="0" u="none" strike="noStrike" cap="none" normalizeH="0" baseline="0" dirty="0">
                <a:ln>
                  <a:noFill/>
                </a:ln>
                <a:solidFill>
                  <a:schemeClr val="tx1"/>
                </a:solidFill>
                <a:effectLst/>
                <a:latin typeface="Arial" panose="020B0604020202020204" pitchFamily="34" charset="0"/>
              </a:endParaRPr>
            </a:p>
          </p:txBody>
        </p:sp>
        <p:cxnSp>
          <p:nvCxnSpPr>
            <p:cNvPr id="61" name="直接箭头连接符 60">
              <a:extLst>
                <a:ext uri="{FF2B5EF4-FFF2-40B4-BE49-F238E27FC236}">
                  <a16:creationId xmlns:a16="http://schemas.microsoft.com/office/drawing/2014/main" id="{88A1C54F-7EA2-49C3-88C1-0E75B326CB12}"/>
                </a:ext>
              </a:extLst>
            </p:cNvPr>
            <p:cNvCxnSpPr>
              <a:cxnSpLocks/>
            </p:cNvCxnSpPr>
            <p:nvPr/>
          </p:nvCxnSpPr>
          <p:spPr bwMode="auto">
            <a:xfrm flipH="1">
              <a:off x="1047918" y="4589592"/>
              <a:ext cx="225618" cy="385518"/>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62" name="直接箭头连接符 61">
              <a:extLst>
                <a:ext uri="{FF2B5EF4-FFF2-40B4-BE49-F238E27FC236}">
                  <a16:creationId xmlns:a16="http://schemas.microsoft.com/office/drawing/2014/main" id="{4BB5335C-C30C-4360-B56B-9E7F40E51AD6}"/>
                </a:ext>
              </a:extLst>
            </p:cNvPr>
            <p:cNvCxnSpPr>
              <a:cxnSpLocks/>
            </p:cNvCxnSpPr>
            <p:nvPr/>
          </p:nvCxnSpPr>
          <p:spPr bwMode="auto">
            <a:xfrm>
              <a:off x="1897188" y="4589592"/>
              <a:ext cx="322633" cy="441663"/>
            </a:xfrm>
            <a:prstGeom prst="straightConnector1">
              <a:avLst/>
            </a:prstGeom>
            <a:solidFill>
              <a:schemeClr val="accent1"/>
            </a:solidFill>
            <a:ln w="28575" cap="flat" cmpd="sng" algn="ctr">
              <a:solidFill>
                <a:schemeClr val="tx1"/>
              </a:solidFill>
              <a:prstDash val="solid"/>
              <a:round/>
              <a:headEnd type="none" w="med" len="med"/>
              <a:tailEnd type="triangle"/>
            </a:ln>
          </p:spPr>
        </p:cxnSp>
        <p:sp>
          <p:nvSpPr>
            <p:cNvPr id="63" name="椭圆 62">
              <a:extLst>
                <a:ext uri="{FF2B5EF4-FFF2-40B4-BE49-F238E27FC236}">
                  <a16:creationId xmlns:a16="http://schemas.microsoft.com/office/drawing/2014/main" id="{65B9DAB5-60EA-4D9E-A5DE-962698CC1CE0}"/>
                </a:ext>
              </a:extLst>
            </p:cNvPr>
            <p:cNvSpPr/>
            <p:nvPr/>
          </p:nvSpPr>
          <p:spPr bwMode="auto">
            <a:xfrm>
              <a:off x="1227639" y="2901167"/>
              <a:ext cx="704256" cy="681116"/>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900" b="1" i="0" u="none" strike="noStrike" cap="none" normalizeH="0" baseline="0" dirty="0">
                  <a:ln>
                    <a:noFill/>
                  </a:ln>
                  <a:solidFill>
                    <a:schemeClr val="tx1"/>
                  </a:solidFill>
                  <a:effectLst/>
                  <a:latin typeface="Arial" panose="020B0604020202020204" pitchFamily="34" charset="0"/>
                </a:rPr>
                <a:t>WAIT</a:t>
              </a:r>
              <a:endParaRPr kumimoji="0" lang="zh-CN" altLang="en-US" sz="900" b="1" i="0" u="none" strike="noStrike" cap="none" normalizeH="0" baseline="0" dirty="0">
                <a:ln>
                  <a:noFill/>
                </a:ln>
                <a:solidFill>
                  <a:schemeClr val="tx1"/>
                </a:solidFill>
                <a:effectLst/>
                <a:latin typeface="Arial" panose="020B0604020202020204" pitchFamily="34" charset="0"/>
              </a:endParaRPr>
            </a:p>
          </p:txBody>
        </p:sp>
        <p:cxnSp>
          <p:nvCxnSpPr>
            <p:cNvPr id="64" name="直接箭头连接符 63">
              <a:extLst>
                <a:ext uri="{FF2B5EF4-FFF2-40B4-BE49-F238E27FC236}">
                  <a16:creationId xmlns:a16="http://schemas.microsoft.com/office/drawing/2014/main" id="{8010175D-F820-42AE-ABB1-FF2691583A23}"/>
                </a:ext>
              </a:extLst>
            </p:cNvPr>
            <p:cNvCxnSpPr>
              <a:cxnSpLocks/>
              <a:stCxn id="54" idx="4"/>
              <a:endCxn id="63" idx="0"/>
            </p:cNvCxnSpPr>
            <p:nvPr/>
          </p:nvCxnSpPr>
          <p:spPr bwMode="auto">
            <a:xfrm flipH="1">
              <a:off x="1579767" y="2278889"/>
              <a:ext cx="5588" cy="622278"/>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65" name="直接箭头连接符 64">
              <a:extLst>
                <a:ext uri="{FF2B5EF4-FFF2-40B4-BE49-F238E27FC236}">
                  <a16:creationId xmlns:a16="http://schemas.microsoft.com/office/drawing/2014/main" id="{FBF289D7-6265-4011-9FA1-11BF38B074B0}"/>
                </a:ext>
              </a:extLst>
            </p:cNvPr>
            <p:cNvCxnSpPr>
              <a:cxnSpLocks/>
              <a:stCxn id="63" idx="4"/>
              <a:endCxn id="57" idx="0"/>
            </p:cNvCxnSpPr>
            <p:nvPr/>
          </p:nvCxnSpPr>
          <p:spPr bwMode="auto">
            <a:xfrm>
              <a:off x="1579767" y="3582283"/>
              <a:ext cx="2171" cy="517544"/>
            </a:xfrm>
            <a:prstGeom prst="straightConnector1">
              <a:avLst/>
            </a:prstGeom>
            <a:solidFill>
              <a:schemeClr val="accent1"/>
            </a:solidFill>
            <a:ln w="28575" cap="flat" cmpd="sng" algn="ctr">
              <a:solidFill>
                <a:schemeClr val="tx1"/>
              </a:solidFill>
              <a:prstDash val="solid"/>
              <a:round/>
              <a:headEnd type="none" w="med" len="med"/>
              <a:tailEnd type="triangle"/>
            </a:ln>
          </p:spPr>
        </p:cxnSp>
        <p:sp>
          <p:nvSpPr>
            <p:cNvPr id="66" name="文本框 65">
              <a:extLst>
                <a:ext uri="{FF2B5EF4-FFF2-40B4-BE49-F238E27FC236}">
                  <a16:creationId xmlns:a16="http://schemas.microsoft.com/office/drawing/2014/main" id="{ECA73F9C-AB52-4DE4-9350-CE1367410E9B}"/>
                </a:ext>
              </a:extLst>
            </p:cNvPr>
            <p:cNvSpPr txBox="1"/>
            <p:nvPr/>
          </p:nvSpPr>
          <p:spPr>
            <a:xfrm>
              <a:off x="1613277" y="3635822"/>
              <a:ext cx="2409389" cy="184666"/>
            </a:xfrm>
            <a:prstGeom prst="rect">
              <a:avLst/>
            </a:prstGeom>
            <a:noFill/>
          </p:spPr>
          <p:txBody>
            <a:bodyPr wrap="square" lIns="0" tIns="0" rIns="0" bIns="0" rtlCol="0">
              <a:spAutoFit/>
            </a:bodyPr>
            <a:lstStyle/>
            <a:p>
              <a:r>
                <a:rPr lang="en-US" altLang="zh-CN" sz="1200" b="0" i="1" dirty="0">
                  <a:latin typeface="Cambria Math" panose="02040503050406030204" pitchFamily="18" charset="0"/>
                </a:rPr>
                <a:t>receiveMean(PLA.Signal_MeanData)</a:t>
              </a:r>
              <a:endParaRPr lang="zh-CN" altLang="en-US" sz="1200" b="0" i="1" dirty="0">
                <a:latin typeface="Cambria Math" panose="02040503050406030204" pitchFamily="18" charset="0"/>
              </a:endParaRPr>
            </a:p>
          </p:txBody>
        </p:sp>
        <p:sp>
          <p:nvSpPr>
            <p:cNvPr id="67" name="文本框 66">
              <a:extLst>
                <a:ext uri="{FF2B5EF4-FFF2-40B4-BE49-F238E27FC236}">
                  <a16:creationId xmlns:a16="http://schemas.microsoft.com/office/drawing/2014/main" id="{3821A782-4D52-4515-811F-5C107443F87B}"/>
                </a:ext>
              </a:extLst>
            </p:cNvPr>
            <p:cNvSpPr txBox="1"/>
            <p:nvPr/>
          </p:nvSpPr>
          <p:spPr>
            <a:xfrm>
              <a:off x="1752672" y="2432318"/>
              <a:ext cx="770013" cy="184666"/>
            </a:xfrm>
            <a:prstGeom prst="rect">
              <a:avLst/>
            </a:prstGeom>
            <a:noFill/>
          </p:spPr>
          <p:txBody>
            <a:bodyPr wrap="square" lIns="0" tIns="0" rIns="0" bIns="0" rtlCol="0">
              <a:spAutoFit/>
            </a:bodyPr>
            <a:lstStyle/>
            <a:p>
              <a:r>
                <a:rPr lang="en-US" altLang="zh-CN" sz="1200" b="0" i="1" dirty="0">
                  <a:latin typeface="Cambria Math" panose="02040503050406030204" pitchFamily="18" charset="0"/>
                </a:rPr>
                <a:t>p:=0; q:=0</a:t>
              </a:r>
              <a:endParaRPr lang="zh-CN" altLang="en-US" sz="1200" b="0" i="1" dirty="0">
                <a:latin typeface="Cambria Math" panose="02040503050406030204" pitchFamily="18" charset="0"/>
              </a:endParaRPr>
            </a:p>
          </p:txBody>
        </p:sp>
        <p:sp>
          <p:nvSpPr>
            <p:cNvPr id="68" name="椭圆 67">
              <a:extLst>
                <a:ext uri="{FF2B5EF4-FFF2-40B4-BE49-F238E27FC236}">
                  <a16:creationId xmlns:a16="http://schemas.microsoft.com/office/drawing/2014/main" id="{9EE1FDA2-BADC-479A-BF9F-3EC2A42D5856}"/>
                </a:ext>
              </a:extLst>
            </p:cNvPr>
            <p:cNvSpPr/>
            <p:nvPr/>
          </p:nvSpPr>
          <p:spPr bwMode="auto">
            <a:xfrm>
              <a:off x="1274214" y="5895745"/>
              <a:ext cx="704256" cy="666173"/>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900" dirty="0"/>
                <a:t>END</a:t>
              </a:r>
              <a:endParaRPr kumimoji="0" lang="zh-CN" altLang="en-US" sz="1000" b="1" i="0" u="none" strike="noStrike" cap="none" normalizeH="0" baseline="0" dirty="0">
                <a:ln>
                  <a:noFill/>
                </a:ln>
                <a:solidFill>
                  <a:schemeClr val="tx1"/>
                </a:solidFill>
                <a:effectLst/>
                <a:latin typeface="Arial" panose="020B0604020202020204" pitchFamily="34" charset="0"/>
              </a:endParaRPr>
            </a:p>
          </p:txBody>
        </p:sp>
        <p:cxnSp>
          <p:nvCxnSpPr>
            <p:cNvPr id="69" name="直接箭头连接符 68">
              <a:extLst>
                <a:ext uri="{FF2B5EF4-FFF2-40B4-BE49-F238E27FC236}">
                  <a16:creationId xmlns:a16="http://schemas.microsoft.com/office/drawing/2014/main" id="{A94780AA-88D6-4AB2-9884-27E13015B8AF}"/>
                </a:ext>
              </a:extLst>
            </p:cNvPr>
            <p:cNvCxnSpPr>
              <a:cxnSpLocks/>
              <a:endCxn id="68" idx="1"/>
            </p:cNvCxnSpPr>
            <p:nvPr/>
          </p:nvCxnSpPr>
          <p:spPr bwMode="auto">
            <a:xfrm>
              <a:off x="1126836" y="5531567"/>
              <a:ext cx="250514" cy="461737"/>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70" name="直接箭头连接符 69">
              <a:extLst>
                <a:ext uri="{FF2B5EF4-FFF2-40B4-BE49-F238E27FC236}">
                  <a16:creationId xmlns:a16="http://schemas.microsoft.com/office/drawing/2014/main" id="{6312994C-31EA-40DF-A224-78F7F4A7EA6E}"/>
                </a:ext>
              </a:extLst>
            </p:cNvPr>
            <p:cNvCxnSpPr>
              <a:stCxn id="59" idx="3"/>
              <a:endCxn id="68" idx="7"/>
            </p:cNvCxnSpPr>
            <p:nvPr/>
          </p:nvCxnSpPr>
          <p:spPr bwMode="auto">
            <a:xfrm flipH="1">
              <a:off x="1875334" y="5477924"/>
              <a:ext cx="257320" cy="515380"/>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71" name="连接符: 肘形 31">
              <a:extLst>
                <a:ext uri="{FF2B5EF4-FFF2-40B4-BE49-F238E27FC236}">
                  <a16:creationId xmlns:a16="http://schemas.microsoft.com/office/drawing/2014/main" id="{7AC923AE-0247-42B8-A4E6-9892CE8C0AF0}"/>
                </a:ext>
              </a:extLst>
            </p:cNvPr>
            <p:cNvCxnSpPr>
              <a:stCxn id="68" idx="2"/>
              <a:endCxn id="63" idx="2"/>
            </p:cNvCxnSpPr>
            <p:nvPr/>
          </p:nvCxnSpPr>
          <p:spPr bwMode="auto">
            <a:xfrm rot="10800000">
              <a:off x="1227640" y="3241726"/>
              <a:ext cx="46575" cy="2987107"/>
            </a:xfrm>
            <a:prstGeom prst="curvedConnector3">
              <a:avLst>
                <a:gd name="adj1" fmla="val 1952455"/>
              </a:avLst>
            </a:prstGeom>
            <a:solidFill>
              <a:schemeClr val="accent1"/>
            </a:solidFill>
            <a:ln w="19050" cap="flat" cmpd="sng" algn="ctr">
              <a:solidFill>
                <a:schemeClr val="tx1"/>
              </a:solidFill>
              <a:prstDash val="solid"/>
              <a:round/>
              <a:headEnd type="none" w="med" len="med"/>
              <a:tailEnd type="triangle"/>
            </a:ln>
          </p:spPr>
        </p:cxnSp>
        <p:cxnSp>
          <p:nvCxnSpPr>
            <p:cNvPr id="72" name="连接符: 肘形 41">
              <a:extLst>
                <a:ext uri="{FF2B5EF4-FFF2-40B4-BE49-F238E27FC236}">
                  <a16:creationId xmlns:a16="http://schemas.microsoft.com/office/drawing/2014/main" id="{D7F76A62-E075-4EA4-9A06-54B4A73718E2}"/>
                </a:ext>
              </a:extLst>
            </p:cNvPr>
            <p:cNvCxnSpPr>
              <a:cxnSpLocks/>
              <a:stCxn id="60" idx="1"/>
              <a:endCxn id="63" idx="2"/>
            </p:cNvCxnSpPr>
            <p:nvPr/>
          </p:nvCxnSpPr>
          <p:spPr bwMode="auto">
            <a:xfrm rot="5400000" flipH="1" flipV="1">
              <a:off x="76031" y="3896749"/>
              <a:ext cx="1806632" cy="496584"/>
            </a:xfrm>
            <a:prstGeom prst="curvedConnector2">
              <a:avLst/>
            </a:prstGeom>
            <a:solidFill>
              <a:schemeClr val="accent1"/>
            </a:solidFill>
            <a:ln w="19050" cap="flat" cmpd="sng" algn="ctr">
              <a:solidFill>
                <a:schemeClr val="tx1"/>
              </a:solidFill>
              <a:prstDash val="solid"/>
              <a:round/>
              <a:headEnd type="none" w="med" len="med"/>
              <a:tailEnd type="triangle"/>
            </a:ln>
          </p:spPr>
        </p:cxnSp>
        <p:cxnSp>
          <p:nvCxnSpPr>
            <p:cNvPr id="73" name="连接符: 肘形 189">
              <a:extLst>
                <a:ext uri="{FF2B5EF4-FFF2-40B4-BE49-F238E27FC236}">
                  <a16:creationId xmlns:a16="http://schemas.microsoft.com/office/drawing/2014/main" id="{1A2FC7B5-44B9-4ED3-A110-DF9D7331ED4A}"/>
                </a:ext>
              </a:extLst>
            </p:cNvPr>
            <p:cNvCxnSpPr>
              <a:stCxn id="59" idx="7"/>
              <a:endCxn id="63" idx="6"/>
            </p:cNvCxnSpPr>
            <p:nvPr/>
          </p:nvCxnSpPr>
          <p:spPr bwMode="auto">
            <a:xfrm rot="16200000" flipV="1">
              <a:off x="1340618" y="3833003"/>
              <a:ext cx="1827031" cy="644475"/>
            </a:xfrm>
            <a:prstGeom prst="curvedConnector2">
              <a:avLst/>
            </a:prstGeom>
            <a:solidFill>
              <a:schemeClr val="accent1"/>
            </a:solidFill>
            <a:ln w="19050" cap="flat" cmpd="sng" algn="ctr">
              <a:solidFill>
                <a:schemeClr val="tx1"/>
              </a:solidFill>
              <a:prstDash val="solid"/>
              <a:round/>
              <a:headEnd type="none" w="med" len="med"/>
              <a:tailEnd type="triangle"/>
            </a:ln>
          </p:spPr>
        </p:cxnSp>
        <p:sp>
          <p:nvSpPr>
            <p:cNvPr id="74" name="文本框 73">
              <a:extLst>
                <a:ext uri="{FF2B5EF4-FFF2-40B4-BE49-F238E27FC236}">
                  <a16:creationId xmlns:a16="http://schemas.microsoft.com/office/drawing/2014/main" id="{ECA73F9C-AB52-4DE4-9350-CE1367410E9B}"/>
                </a:ext>
              </a:extLst>
            </p:cNvPr>
            <p:cNvSpPr txBox="1"/>
            <p:nvPr/>
          </p:nvSpPr>
          <p:spPr>
            <a:xfrm>
              <a:off x="54596" y="3097033"/>
              <a:ext cx="935384" cy="369332"/>
            </a:xfrm>
            <a:prstGeom prst="rect">
              <a:avLst/>
            </a:prstGeom>
            <a:noFill/>
          </p:spPr>
          <p:txBody>
            <a:bodyPr wrap="square" lIns="0" tIns="0" rIns="0" bIns="0" rtlCol="0">
              <a:spAutoFit/>
            </a:bodyPr>
            <a:lstStyle/>
            <a:p>
              <a:r>
                <a:rPr lang="en-US" altLang="zh-CN" sz="1200" b="0" i="1" dirty="0">
                  <a:latin typeface="Cambria Math" panose="02040503050406030204" pitchFamily="18" charset="0"/>
                </a:rPr>
                <a:t>sendRes(PLA.Signal_Ext)</a:t>
              </a:r>
              <a:endParaRPr lang="zh-CN" altLang="en-US" sz="1200" b="0" i="1" dirty="0">
                <a:latin typeface="Cambria Math" panose="02040503050406030204" pitchFamily="18" charset="0"/>
              </a:endParaRPr>
            </a:p>
          </p:txBody>
        </p:sp>
      </p:grpSp>
    </p:spTree>
    <p:extLst>
      <p:ext uri="{BB962C8B-B14F-4D97-AF65-F5344CB8AC3E}">
        <p14:creationId xmlns:p14="http://schemas.microsoft.com/office/powerpoint/2010/main" val="2449481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latin typeface="Times New Roman" panose="02020603050405020304" pitchFamily="18" charset="0"/>
                <a:cs typeface="Times New Roman" panose="02020603050405020304" pitchFamily="18" charset="0"/>
              </a:rPr>
              <a:t>Extremum/Slope Diagnosis —— Diagnosis P2</a:t>
            </a:r>
            <a:endParaRPr lang="zh-CN" altLang="en-US" sz="2800" dirty="0">
              <a:latin typeface="Times New Roman" panose="02020603050405020304" pitchFamily="18" charset="0"/>
              <a:cs typeface="Times New Roman" panose="02020603050405020304" pitchFamily="18" charset="0"/>
            </a:endParaRPr>
          </a:p>
        </p:txBody>
      </p:sp>
      <p:graphicFrame>
        <p:nvGraphicFramePr>
          <p:cNvPr id="10" name="表格 9">
            <a:extLst>
              <a:ext uri="{FF2B5EF4-FFF2-40B4-BE49-F238E27FC236}">
                <a16:creationId xmlns:a16="http://schemas.microsoft.com/office/drawing/2014/main" id="{348B946F-519A-4367-AAAE-386FAB61263E}"/>
              </a:ext>
            </a:extLst>
          </p:cNvPr>
          <p:cNvGraphicFramePr>
            <a:graphicFrameLocks noGrp="1"/>
          </p:cNvGraphicFramePr>
          <p:nvPr>
            <p:extLst>
              <p:ext uri="{D42A27DB-BD31-4B8C-83A1-F6EECF244321}">
                <p14:modId xmlns:p14="http://schemas.microsoft.com/office/powerpoint/2010/main" val="2161975409"/>
              </p:ext>
            </p:extLst>
          </p:nvPr>
        </p:nvGraphicFramePr>
        <p:xfrm>
          <a:off x="4691531" y="3465672"/>
          <a:ext cx="5681417" cy="3345623"/>
        </p:xfrm>
        <a:graphic>
          <a:graphicData uri="http://schemas.openxmlformats.org/drawingml/2006/table">
            <a:tbl>
              <a:tblPr firstRow="1" firstCol="1" bandRow="1">
                <a:tableStyleId>{5C22544A-7EE6-4342-B048-85BDC9FD1C3A}</a:tableStyleId>
              </a:tblPr>
              <a:tblGrid>
                <a:gridCol w="989591">
                  <a:extLst>
                    <a:ext uri="{9D8B030D-6E8A-4147-A177-3AD203B41FA5}">
                      <a16:colId xmlns:a16="http://schemas.microsoft.com/office/drawing/2014/main" val="3513719758"/>
                    </a:ext>
                  </a:extLst>
                </a:gridCol>
                <a:gridCol w="3227986">
                  <a:extLst>
                    <a:ext uri="{9D8B030D-6E8A-4147-A177-3AD203B41FA5}">
                      <a16:colId xmlns:a16="http://schemas.microsoft.com/office/drawing/2014/main" val="1141799522"/>
                    </a:ext>
                  </a:extLst>
                </a:gridCol>
                <a:gridCol w="1463840">
                  <a:extLst>
                    <a:ext uri="{9D8B030D-6E8A-4147-A177-3AD203B41FA5}">
                      <a16:colId xmlns:a16="http://schemas.microsoft.com/office/drawing/2014/main" val="3327228362"/>
                    </a:ext>
                  </a:extLst>
                </a:gridCol>
              </a:tblGrid>
              <a:tr h="238693">
                <a:tc>
                  <a:txBody>
                    <a:bodyPr/>
                    <a:lstStyle/>
                    <a:p>
                      <a:pPr algn="ctr">
                        <a:spcAft>
                          <a:spcPts val="0"/>
                        </a:spcAft>
                      </a:pPr>
                      <a:r>
                        <a:rPr lang="en-US" sz="1200" kern="100">
                          <a:effectLst/>
                        </a:rPr>
                        <a:t>Transition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Guard</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Action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7926588"/>
                  </a:ext>
                </a:extLst>
              </a:tr>
              <a:tr h="716079">
                <a:tc>
                  <a:txBody>
                    <a:bodyPr/>
                    <a:lstStyle/>
                    <a:p>
                      <a:pPr algn="ctr">
                        <a:spcAft>
                          <a:spcPts val="0"/>
                        </a:spcAft>
                      </a:pPr>
                      <a:r>
                        <a:rPr lang="en-US" sz="1200" kern="100" dirty="0">
                          <a:effectLst/>
                        </a:rPr>
                        <a:t>1</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i="1" kern="100" dirty="0">
                          <a:solidFill>
                            <a:schemeClr val="dk1"/>
                          </a:solidFill>
                          <a:effectLst/>
                          <a:latin typeface="+mn-lt"/>
                          <a:ea typeface="+mn-ea"/>
                          <a:cs typeface="+mn-cs"/>
                        </a:rPr>
                        <a:t>|PLA.Signal_MeanData-PLA.MeanData_Pre|</a:t>
                      </a:r>
                    </a:p>
                    <a:p>
                      <a:pPr algn="ctr">
                        <a:spcAft>
                          <a:spcPts val="0"/>
                        </a:spcAft>
                      </a:pPr>
                      <a:r>
                        <a:rPr lang="en-US" sz="1200" i="1" kern="100" dirty="0">
                          <a:solidFill>
                            <a:schemeClr val="dk1"/>
                          </a:solidFill>
                          <a:effectLst/>
                          <a:latin typeface="+mn-lt"/>
                          <a:ea typeface="+mn-ea"/>
                          <a:cs typeface="+mn-cs"/>
                        </a:rPr>
                        <a:t>&gt;PLA.Signal.SlopeLimit</a:t>
                      </a:r>
                      <a:endParaRPr lang="zh-CN" altLang="en-US" sz="1200" i="1" kern="100" dirty="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200" i="1" kern="100" dirty="0">
                          <a:solidFill>
                            <a:schemeClr val="dk1"/>
                          </a:solidFill>
                          <a:effectLst/>
                          <a:latin typeface="+mn-lt"/>
                          <a:ea typeface="+mn-ea"/>
                          <a:cs typeface="+mn-cs"/>
                        </a:rPr>
                        <a:t>p:=p+1; q:=0</a:t>
                      </a:r>
                      <a:endParaRPr lang="zh-CN" altLang="en-US" sz="1200" i="1"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2789232340"/>
                  </a:ext>
                </a:extLst>
              </a:tr>
              <a:tr h="716079">
                <a:tc>
                  <a:txBody>
                    <a:bodyPr/>
                    <a:lstStyle/>
                    <a:p>
                      <a:pPr algn="ctr">
                        <a:spcAft>
                          <a:spcPts val="0"/>
                        </a:spcAft>
                      </a:pPr>
                      <a:r>
                        <a:rPr lang="en-US" sz="1200" kern="100">
                          <a:effectLst/>
                        </a:rPr>
                        <a:t>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i="1" kern="100" dirty="0">
                          <a:solidFill>
                            <a:schemeClr val="dk1"/>
                          </a:solidFill>
                          <a:effectLst/>
                          <a:latin typeface="+mn-lt"/>
                          <a:ea typeface="+mn-ea"/>
                          <a:cs typeface="+mn-cs"/>
                        </a:rPr>
                        <a:t>|PLA.Signal_MeanData-PLA.MeanData_Pre|</a:t>
                      </a:r>
                    </a:p>
                    <a:p>
                      <a:pPr algn="ctr">
                        <a:spcAft>
                          <a:spcPts val="0"/>
                        </a:spcAft>
                      </a:pPr>
                      <a:r>
                        <a:rPr lang="en-US" sz="1200" i="1" kern="100" dirty="0">
                          <a:solidFill>
                            <a:schemeClr val="dk1"/>
                          </a:solidFill>
                          <a:effectLst/>
                          <a:latin typeface="+mn-lt"/>
                          <a:ea typeface="+mn-ea"/>
                          <a:cs typeface="+mn-cs"/>
                        </a:rPr>
                        <a:t>&lt;PLA.Signal.SlopeLimit</a:t>
                      </a:r>
                      <a:endParaRPr lang="zh-CN" altLang="en-US" sz="1200" i="1" kern="100" dirty="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200" i="1" kern="100" dirty="0">
                          <a:solidFill>
                            <a:schemeClr val="dk1"/>
                          </a:solidFill>
                          <a:effectLst/>
                          <a:latin typeface="+mn-lt"/>
                          <a:ea typeface="+mn-ea"/>
                          <a:cs typeface="+mn-cs"/>
                        </a:rPr>
                        <a:t>p:=0; q:=q+1</a:t>
                      </a:r>
                      <a:endParaRPr lang="zh-CN" altLang="en-US" sz="1200" i="1"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1595605113"/>
                  </a:ext>
                </a:extLst>
              </a:tr>
              <a:tr h="477386">
                <a:tc>
                  <a:txBody>
                    <a:bodyPr/>
                    <a:lstStyle/>
                    <a:p>
                      <a:pPr algn="ctr">
                        <a:spcAft>
                          <a:spcPts val="0"/>
                        </a:spcAft>
                      </a:pPr>
                      <a:r>
                        <a:rPr lang="en-US" sz="1200" kern="100">
                          <a:effectLst/>
                        </a:rPr>
                        <a:t>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i="1" kern="100" dirty="0">
                          <a:solidFill>
                            <a:schemeClr val="dk1"/>
                          </a:solidFill>
                          <a:effectLst/>
                          <a:latin typeface="+mn-lt"/>
                          <a:ea typeface="+mn-ea"/>
                          <a:cs typeface="+mn-cs"/>
                        </a:rPr>
                        <a:t>p&gt;=5</a:t>
                      </a:r>
                      <a:endParaRPr lang="zh-CN" altLang="en-US" sz="1200" i="1" kern="100" dirty="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200" i="1" kern="100" dirty="0">
                          <a:solidFill>
                            <a:schemeClr val="dk1"/>
                          </a:solidFill>
                          <a:effectLst/>
                          <a:latin typeface="+mn-lt"/>
                          <a:ea typeface="+mn-ea"/>
                          <a:cs typeface="+mn-cs"/>
                        </a:rPr>
                        <a:t>PLA.Signal_Slo:=1</a:t>
                      </a:r>
                      <a:endParaRPr lang="zh-CN" altLang="en-US" sz="1200" i="1"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915219631"/>
                  </a:ext>
                </a:extLst>
              </a:tr>
              <a:tr h="477386">
                <a:tc>
                  <a:txBody>
                    <a:bodyPr/>
                    <a:lstStyle/>
                    <a:p>
                      <a:pPr algn="ctr">
                        <a:spcAft>
                          <a:spcPts val="0"/>
                        </a:spcAft>
                      </a:pPr>
                      <a:r>
                        <a:rPr lang="en-US" sz="1200" kern="100">
                          <a:effectLst/>
                        </a:rPr>
                        <a:t>4</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i="1" kern="100" dirty="0">
                          <a:solidFill>
                            <a:schemeClr val="dk1"/>
                          </a:solidFill>
                          <a:effectLst/>
                          <a:latin typeface="+mn-lt"/>
                          <a:ea typeface="+mn-ea"/>
                          <a:cs typeface="+mn-cs"/>
                        </a:rPr>
                        <a:t>q&gt;=5</a:t>
                      </a:r>
                      <a:endParaRPr lang="zh-CN" altLang="en-US" sz="1200" i="1" kern="100" dirty="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200" i="1" kern="100" dirty="0">
                          <a:solidFill>
                            <a:schemeClr val="dk1"/>
                          </a:solidFill>
                          <a:effectLst/>
                          <a:latin typeface="+mn-lt"/>
                          <a:ea typeface="+mn-ea"/>
                          <a:cs typeface="+mn-cs"/>
                        </a:rPr>
                        <a:t>PLA.Signal_Slo:=0</a:t>
                      </a:r>
                      <a:endParaRPr lang="zh-CN" altLang="en-US" sz="1200" i="1"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1714303395"/>
                  </a:ext>
                </a:extLst>
              </a:tr>
              <a:tr h="360000">
                <a:tc>
                  <a:txBody>
                    <a:bodyPr/>
                    <a:lstStyle/>
                    <a:p>
                      <a:pPr algn="ctr">
                        <a:spcAft>
                          <a:spcPts val="0"/>
                        </a:spcAft>
                      </a:pPr>
                      <a:r>
                        <a:rPr lang="en-US" sz="1200" kern="100">
                          <a:effectLst/>
                        </a:rPr>
                        <a:t>5</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i="1" kern="100" dirty="0">
                          <a:solidFill>
                            <a:schemeClr val="dk1"/>
                          </a:solidFill>
                          <a:effectLst/>
                          <a:latin typeface="+mn-lt"/>
                          <a:ea typeface="+mn-ea"/>
                          <a:cs typeface="+mn-cs"/>
                        </a:rPr>
                        <a:t>[p&lt;5]</a:t>
                      </a:r>
                      <a:endParaRPr lang="zh-CN" altLang="en-US" sz="1200" i="1" kern="100" dirty="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200" i="1" kern="100" dirty="0">
                          <a:solidFill>
                            <a:schemeClr val="dk1"/>
                          </a:solidFill>
                          <a:effectLst/>
                          <a:latin typeface="+mn-lt"/>
                          <a:ea typeface="+mn-ea"/>
                          <a:cs typeface="+mn-cs"/>
                        </a:rPr>
                        <a:t>null</a:t>
                      </a:r>
                      <a:endParaRPr lang="zh-CN" altLang="en-US" sz="1200" i="1"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3670915249"/>
                  </a:ext>
                </a:extLst>
              </a:tr>
              <a:tr h="360000">
                <a:tc>
                  <a:txBody>
                    <a:bodyPr/>
                    <a:lstStyle/>
                    <a:p>
                      <a:pPr algn="ctr">
                        <a:spcAft>
                          <a:spcPts val="0"/>
                        </a:spcAft>
                      </a:pPr>
                      <a:r>
                        <a:rPr lang="en-US" sz="1200" kern="100">
                          <a:effectLst/>
                        </a:rPr>
                        <a:t>6</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i="1" kern="100" dirty="0">
                          <a:solidFill>
                            <a:schemeClr val="dk1"/>
                          </a:solidFill>
                          <a:effectLst/>
                          <a:latin typeface="+mn-lt"/>
                          <a:ea typeface="+mn-ea"/>
                          <a:cs typeface="+mn-cs"/>
                        </a:rPr>
                        <a:t>[q&lt;5]</a:t>
                      </a:r>
                      <a:endParaRPr lang="zh-CN" altLang="en-US" sz="1200" i="1" kern="100" dirty="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200" i="1" kern="100" dirty="0">
                          <a:solidFill>
                            <a:schemeClr val="dk1"/>
                          </a:solidFill>
                          <a:effectLst/>
                          <a:latin typeface="+mn-lt"/>
                          <a:ea typeface="+mn-ea"/>
                          <a:cs typeface="+mn-cs"/>
                        </a:rPr>
                        <a:t>null</a:t>
                      </a:r>
                      <a:endParaRPr lang="zh-CN" altLang="en-US" sz="1200" i="1"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1356697642"/>
                  </a:ext>
                </a:extLst>
              </a:tr>
            </a:tbl>
          </a:graphicData>
        </a:graphic>
      </p:graphicFrame>
      <p:graphicFrame>
        <p:nvGraphicFramePr>
          <p:cNvPr id="12" name="表格 11">
            <a:extLst>
              <a:ext uri="{FF2B5EF4-FFF2-40B4-BE49-F238E27FC236}">
                <a16:creationId xmlns:a16="http://schemas.microsoft.com/office/drawing/2014/main" id="{BBB4BD0C-042D-45DF-9524-28458BEEE3B4}"/>
              </a:ext>
            </a:extLst>
          </p:cNvPr>
          <p:cNvGraphicFramePr>
            <a:graphicFrameLocks noGrp="1"/>
          </p:cNvGraphicFramePr>
          <p:nvPr>
            <p:extLst>
              <p:ext uri="{D42A27DB-BD31-4B8C-83A1-F6EECF244321}">
                <p14:modId xmlns:p14="http://schemas.microsoft.com/office/powerpoint/2010/main" val="1067258402"/>
              </p:ext>
            </p:extLst>
          </p:nvPr>
        </p:nvGraphicFramePr>
        <p:xfrm>
          <a:off x="4691531" y="1282332"/>
          <a:ext cx="5681417" cy="2105169"/>
        </p:xfrm>
        <a:graphic>
          <a:graphicData uri="http://schemas.openxmlformats.org/drawingml/2006/table">
            <a:tbl>
              <a:tblPr firstRow="1" firstCol="1" bandRow="1">
                <a:tableStyleId>{5C22544A-7EE6-4342-B048-85BDC9FD1C3A}</a:tableStyleId>
              </a:tblPr>
              <a:tblGrid>
                <a:gridCol w="2035339">
                  <a:extLst>
                    <a:ext uri="{9D8B030D-6E8A-4147-A177-3AD203B41FA5}">
                      <a16:colId xmlns:a16="http://schemas.microsoft.com/office/drawing/2014/main" val="2784756625"/>
                    </a:ext>
                  </a:extLst>
                </a:gridCol>
                <a:gridCol w="2526188">
                  <a:extLst>
                    <a:ext uri="{9D8B030D-6E8A-4147-A177-3AD203B41FA5}">
                      <a16:colId xmlns:a16="http://schemas.microsoft.com/office/drawing/2014/main" val="4055060528"/>
                    </a:ext>
                  </a:extLst>
                </a:gridCol>
                <a:gridCol w="1119890">
                  <a:extLst>
                    <a:ext uri="{9D8B030D-6E8A-4147-A177-3AD203B41FA5}">
                      <a16:colId xmlns:a16="http://schemas.microsoft.com/office/drawing/2014/main" val="3965351742"/>
                    </a:ext>
                  </a:extLst>
                </a:gridCol>
              </a:tblGrid>
              <a:tr h="504000">
                <a:tc>
                  <a:txBody>
                    <a:bodyPr/>
                    <a:lstStyle/>
                    <a:p>
                      <a:pPr algn="ctr">
                        <a:spcAft>
                          <a:spcPts val="0"/>
                        </a:spcAft>
                      </a:pPr>
                      <a:r>
                        <a:rPr lang="en-US" sz="1200" kern="100" dirty="0">
                          <a:effectLst/>
                        </a:rPr>
                        <a:t>Variable</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Name</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Input/Output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52127652"/>
                  </a:ext>
                </a:extLst>
              </a:tr>
              <a:tr h="320234">
                <a:tc>
                  <a:txBody>
                    <a:bodyPr/>
                    <a:lstStyle/>
                    <a:p>
                      <a:pPr algn="ctr">
                        <a:spcAft>
                          <a:spcPts val="0"/>
                        </a:spcAft>
                      </a:pPr>
                      <a:r>
                        <a:rPr lang="en-US" sz="1200" kern="100" dirty="0">
                          <a:effectLst/>
                        </a:rPr>
                        <a:t>PLA.Signal_MeanData</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Converted PLA signal value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Input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755314541"/>
                  </a:ext>
                </a:extLst>
              </a:tr>
              <a:tr h="640467">
                <a:tc>
                  <a:txBody>
                    <a:bodyPr/>
                    <a:lstStyle/>
                    <a:p>
                      <a:pPr algn="ctr">
                        <a:spcAft>
                          <a:spcPts val="0"/>
                        </a:spcAft>
                      </a:pPr>
                      <a:r>
                        <a:rPr lang="en-US" sz="1200" kern="100" dirty="0">
                          <a:effectLst/>
                        </a:rPr>
                        <a:t>PLA.MeanData_Pre</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Converted PLA signal value in previous cycle</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Input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4232063"/>
                  </a:ext>
                </a:extLst>
              </a:tr>
              <a:tr h="320234">
                <a:tc>
                  <a:txBody>
                    <a:bodyPr/>
                    <a:lstStyle/>
                    <a:p>
                      <a:pPr algn="ctr">
                        <a:spcAft>
                          <a:spcPts val="0"/>
                        </a:spcAft>
                      </a:pPr>
                      <a:r>
                        <a:rPr lang="en-US" sz="1200" kern="100">
                          <a:effectLst/>
                        </a:rPr>
                        <a:t>PLA.Signal_SlopeLimit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PLA signal slope threshold</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6768479"/>
                  </a:ext>
                </a:extLst>
              </a:tr>
              <a:tr h="320234">
                <a:tc>
                  <a:txBody>
                    <a:bodyPr/>
                    <a:lstStyle/>
                    <a:p>
                      <a:pPr algn="ctr">
                        <a:spcAft>
                          <a:spcPts val="0"/>
                        </a:spcAft>
                      </a:pPr>
                      <a:r>
                        <a:rPr lang="en-US" sz="1200" kern="100">
                          <a:effectLst/>
                        </a:rPr>
                        <a:t>PLA.Signal_Slo</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PLA signal slope fault flag</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Output</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770405133"/>
                  </a:ext>
                </a:extLst>
              </a:tr>
            </a:tbl>
          </a:graphicData>
        </a:graphic>
      </p:graphicFrame>
      <p:cxnSp>
        <p:nvCxnSpPr>
          <p:cNvPr id="55" name="直接连接符 54">
            <a:extLst>
              <a:ext uri="{FF2B5EF4-FFF2-40B4-BE49-F238E27FC236}">
                <a16:creationId xmlns:a16="http://schemas.microsoft.com/office/drawing/2014/main" id="{F816E5B5-91B4-46ED-A014-D0C312AFE0E0}"/>
              </a:ext>
            </a:extLst>
          </p:cNvPr>
          <p:cNvCxnSpPr>
            <a:cxnSpLocks/>
          </p:cNvCxnSpPr>
          <p:nvPr/>
        </p:nvCxnSpPr>
        <p:spPr bwMode="auto">
          <a:xfrm flipH="1">
            <a:off x="969496" y="1223883"/>
            <a:ext cx="110100" cy="138851"/>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47" name="椭圆 46">
            <a:extLst>
              <a:ext uri="{FF2B5EF4-FFF2-40B4-BE49-F238E27FC236}">
                <a16:creationId xmlns:a16="http://schemas.microsoft.com/office/drawing/2014/main" id="{965563EF-1088-49CD-85A0-1CFF59A96790}"/>
              </a:ext>
            </a:extLst>
          </p:cNvPr>
          <p:cNvSpPr/>
          <p:nvPr/>
        </p:nvSpPr>
        <p:spPr bwMode="auto">
          <a:xfrm>
            <a:off x="2306750" y="4395507"/>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r>
              <a:rPr lang="zh-CN" altLang="en-US" sz="1400" dirty="0"/>
              <a:t>⑥</a:t>
            </a:r>
          </a:p>
        </p:txBody>
      </p:sp>
      <p:sp>
        <p:nvSpPr>
          <p:cNvPr id="48" name="椭圆 47">
            <a:extLst>
              <a:ext uri="{FF2B5EF4-FFF2-40B4-BE49-F238E27FC236}">
                <a16:creationId xmlns:a16="http://schemas.microsoft.com/office/drawing/2014/main" id="{37E7CC7B-D6AD-4A74-98EF-2EAAC0973CA4}"/>
              </a:ext>
            </a:extLst>
          </p:cNvPr>
          <p:cNvSpPr/>
          <p:nvPr/>
        </p:nvSpPr>
        <p:spPr bwMode="auto">
          <a:xfrm>
            <a:off x="590941" y="4305698"/>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r>
              <a:rPr lang="zh-CN" altLang="en-US" sz="1400" dirty="0"/>
              <a:t>⑤</a:t>
            </a:r>
          </a:p>
        </p:txBody>
      </p:sp>
      <p:sp>
        <p:nvSpPr>
          <p:cNvPr id="49" name="椭圆 48">
            <a:extLst>
              <a:ext uri="{FF2B5EF4-FFF2-40B4-BE49-F238E27FC236}">
                <a16:creationId xmlns:a16="http://schemas.microsoft.com/office/drawing/2014/main" id="{47116355-5519-4715-AA00-4C17A67FBA1B}"/>
              </a:ext>
            </a:extLst>
          </p:cNvPr>
          <p:cNvSpPr/>
          <p:nvPr/>
        </p:nvSpPr>
        <p:spPr bwMode="auto">
          <a:xfrm>
            <a:off x="1532762" y="5712542"/>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r>
              <a:rPr lang="zh-CN" altLang="en-US" sz="1400" dirty="0"/>
              <a:t>④</a:t>
            </a:r>
          </a:p>
          <a:p>
            <a:pPr marL="0" marR="0" indent="0" algn="l" defTabSz="914400" rtl="0" eaLnBrk="1" fontAlgn="base" latinLnBrk="0" hangingPunct="1">
              <a:lnSpc>
                <a:spcPct val="100000"/>
              </a:lnSpc>
              <a:spcBef>
                <a:spcPct val="0"/>
              </a:spcBef>
              <a:spcAft>
                <a:spcPct val="0"/>
              </a:spcAft>
              <a:buClrTx/>
              <a:buSzTx/>
              <a:buFontTx/>
              <a:buNone/>
            </a:pPr>
            <a:endParaRPr kumimoji="0" lang="zh-CN" altLang="en-US" sz="1400" b="1" i="0" u="none" strike="noStrike" cap="none" normalizeH="0" baseline="0" dirty="0">
              <a:ln>
                <a:noFill/>
              </a:ln>
              <a:solidFill>
                <a:schemeClr val="tx1"/>
              </a:solidFill>
              <a:effectLst/>
              <a:latin typeface="Arial" panose="020B0604020202020204" pitchFamily="34" charset="0"/>
            </a:endParaRPr>
          </a:p>
        </p:txBody>
      </p:sp>
      <p:sp>
        <p:nvSpPr>
          <p:cNvPr id="50" name="椭圆 49">
            <a:extLst>
              <a:ext uri="{FF2B5EF4-FFF2-40B4-BE49-F238E27FC236}">
                <a16:creationId xmlns:a16="http://schemas.microsoft.com/office/drawing/2014/main" id="{EF445340-4C77-4F8C-8CF9-20D2866AD161}"/>
              </a:ext>
            </a:extLst>
          </p:cNvPr>
          <p:cNvSpPr/>
          <p:nvPr/>
        </p:nvSpPr>
        <p:spPr bwMode="auto">
          <a:xfrm>
            <a:off x="1024546" y="5717764"/>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r>
              <a:rPr lang="zh-CN" altLang="en-US" sz="1400" dirty="0"/>
              <a:t>③</a:t>
            </a:r>
          </a:p>
        </p:txBody>
      </p:sp>
      <p:sp>
        <p:nvSpPr>
          <p:cNvPr id="51" name="椭圆 50">
            <a:extLst>
              <a:ext uri="{FF2B5EF4-FFF2-40B4-BE49-F238E27FC236}">
                <a16:creationId xmlns:a16="http://schemas.microsoft.com/office/drawing/2014/main" id="{396734C3-0D73-45DA-BA5E-7D2FB19F8D7B}"/>
              </a:ext>
            </a:extLst>
          </p:cNvPr>
          <p:cNvSpPr/>
          <p:nvPr/>
        </p:nvSpPr>
        <p:spPr bwMode="auto">
          <a:xfrm>
            <a:off x="1838550" y="4921404"/>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r>
              <a:rPr lang="zh-CN" altLang="en-US" sz="1400" dirty="0"/>
              <a:t>②</a:t>
            </a:r>
            <a:endParaRPr kumimoji="0" lang="zh-CN" altLang="en-US" sz="1400" b="1" i="0" u="none" strike="noStrike" cap="none" normalizeH="0" baseline="0" dirty="0">
              <a:ln>
                <a:noFill/>
              </a:ln>
              <a:solidFill>
                <a:schemeClr val="tx1"/>
              </a:solidFill>
              <a:effectLst/>
              <a:latin typeface="Arial" panose="020B0604020202020204" pitchFamily="34" charset="0"/>
            </a:endParaRPr>
          </a:p>
        </p:txBody>
      </p:sp>
      <p:sp>
        <p:nvSpPr>
          <p:cNvPr id="52" name="椭圆 51">
            <a:extLst>
              <a:ext uri="{FF2B5EF4-FFF2-40B4-BE49-F238E27FC236}">
                <a16:creationId xmlns:a16="http://schemas.microsoft.com/office/drawing/2014/main" id="{9201E21B-4AA5-47BF-B1A1-6C1E125BE241}"/>
              </a:ext>
            </a:extLst>
          </p:cNvPr>
          <p:cNvSpPr/>
          <p:nvPr/>
        </p:nvSpPr>
        <p:spPr bwMode="auto">
          <a:xfrm>
            <a:off x="689376" y="4916490"/>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a:ln>
                  <a:noFill/>
                </a:ln>
                <a:solidFill>
                  <a:schemeClr val="tx1"/>
                </a:solidFill>
                <a:effectLst/>
                <a:latin typeface="Arial" panose="020B0604020202020204" pitchFamily="34" charset="0"/>
              </a:rPr>
              <a:t>①</a:t>
            </a:r>
          </a:p>
        </p:txBody>
      </p:sp>
      <p:sp>
        <p:nvSpPr>
          <p:cNvPr id="53" name="椭圆 52">
            <a:extLst>
              <a:ext uri="{FF2B5EF4-FFF2-40B4-BE49-F238E27FC236}">
                <a16:creationId xmlns:a16="http://schemas.microsoft.com/office/drawing/2014/main" id="{8A2FE20A-BC0E-4B71-8E46-35F614739973}"/>
              </a:ext>
            </a:extLst>
          </p:cNvPr>
          <p:cNvSpPr/>
          <p:nvPr/>
        </p:nvSpPr>
        <p:spPr bwMode="auto">
          <a:xfrm>
            <a:off x="1153059" y="1403602"/>
            <a:ext cx="704256" cy="681116"/>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700" dirty="0"/>
              <a:t>START</a:t>
            </a:r>
            <a:endParaRPr kumimoji="0" lang="zh-CN" altLang="en-US" sz="700" b="1" i="0" u="none" strike="noStrike" cap="none" normalizeH="0" baseline="0" dirty="0">
              <a:ln>
                <a:noFill/>
              </a:ln>
              <a:solidFill>
                <a:schemeClr val="tx1"/>
              </a:solidFill>
              <a:effectLst/>
              <a:latin typeface="Arial" panose="020B0604020202020204" pitchFamily="34" charset="0"/>
            </a:endParaRPr>
          </a:p>
        </p:txBody>
      </p:sp>
      <p:cxnSp>
        <p:nvCxnSpPr>
          <p:cNvPr id="54" name="直接箭头连接符 53">
            <a:extLst>
              <a:ext uri="{FF2B5EF4-FFF2-40B4-BE49-F238E27FC236}">
                <a16:creationId xmlns:a16="http://schemas.microsoft.com/office/drawing/2014/main" id="{9FC35C89-5B32-47FF-A0EA-6C39FBE550AA}"/>
              </a:ext>
            </a:extLst>
          </p:cNvPr>
          <p:cNvCxnSpPr>
            <a:cxnSpLocks/>
            <a:endCxn id="53" idx="1"/>
          </p:cNvCxnSpPr>
          <p:nvPr/>
        </p:nvCxnSpPr>
        <p:spPr bwMode="auto">
          <a:xfrm>
            <a:off x="1024546" y="1276664"/>
            <a:ext cx="231649" cy="226685"/>
          </a:xfrm>
          <a:prstGeom prst="straightConnector1">
            <a:avLst/>
          </a:prstGeom>
          <a:solidFill>
            <a:schemeClr val="accent1"/>
          </a:solidFill>
          <a:ln w="28575" cap="flat" cmpd="sng" algn="ctr">
            <a:solidFill>
              <a:schemeClr val="tx1"/>
            </a:solidFill>
            <a:prstDash val="solid"/>
            <a:round/>
            <a:headEnd type="none" w="med" len="med"/>
            <a:tailEnd type="triangle"/>
          </a:ln>
        </p:spPr>
      </p:cxnSp>
      <p:sp>
        <p:nvSpPr>
          <p:cNvPr id="56" name="椭圆 55">
            <a:extLst>
              <a:ext uri="{FF2B5EF4-FFF2-40B4-BE49-F238E27FC236}">
                <a16:creationId xmlns:a16="http://schemas.microsoft.com/office/drawing/2014/main" id="{BB24E407-366E-48D9-8C03-BEF44B5F5FC2}"/>
              </a:ext>
            </a:extLst>
          </p:cNvPr>
          <p:cNvSpPr/>
          <p:nvPr/>
        </p:nvSpPr>
        <p:spPr bwMode="auto">
          <a:xfrm>
            <a:off x="1143049" y="4843554"/>
            <a:ext cx="704256" cy="666173"/>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900" b="1" i="0" u="none" strike="noStrike" cap="none" normalizeH="0" baseline="0" dirty="0">
                <a:ln>
                  <a:noFill/>
                </a:ln>
                <a:solidFill>
                  <a:schemeClr val="tx1"/>
                </a:solidFill>
                <a:effectLst/>
                <a:latin typeface="Arial" panose="020B0604020202020204" pitchFamily="34" charset="0"/>
              </a:rPr>
              <a:t>EXEC</a:t>
            </a:r>
            <a:endParaRPr kumimoji="0" lang="zh-CN" altLang="en-US" sz="1000" b="1" i="0" u="none" strike="noStrike" cap="none" normalizeH="0" baseline="0" dirty="0">
              <a:ln>
                <a:noFill/>
              </a:ln>
              <a:solidFill>
                <a:schemeClr val="tx1"/>
              </a:solidFill>
              <a:effectLst/>
              <a:latin typeface="Arial" panose="020B0604020202020204" pitchFamily="34" charset="0"/>
            </a:endParaRPr>
          </a:p>
        </p:txBody>
      </p:sp>
      <p:sp>
        <p:nvSpPr>
          <p:cNvPr id="58" name="椭圆 57">
            <a:extLst>
              <a:ext uri="{FF2B5EF4-FFF2-40B4-BE49-F238E27FC236}">
                <a16:creationId xmlns:a16="http://schemas.microsoft.com/office/drawing/2014/main" id="{485400C1-B96A-4777-9A02-72EFC66D63BF}"/>
              </a:ext>
            </a:extLst>
          </p:cNvPr>
          <p:cNvSpPr/>
          <p:nvPr/>
        </p:nvSpPr>
        <p:spPr bwMode="auto">
          <a:xfrm>
            <a:off x="1960590" y="5537087"/>
            <a:ext cx="627508" cy="578650"/>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1100" dirty="0"/>
              <a:t>S2</a:t>
            </a:r>
            <a:endParaRPr kumimoji="0" lang="zh-CN" altLang="en-US" sz="1200" b="1" i="0" u="none" strike="noStrike" cap="none" normalizeH="0" baseline="0" dirty="0">
              <a:ln>
                <a:noFill/>
              </a:ln>
              <a:solidFill>
                <a:schemeClr val="tx1"/>
              </a:solidFill>
              <a:effectLst/>
              <a:latin typeface="Arial" panose="020B0604020202020204" pitchFamily="34" charset="0"/>
            </a:endParaRPr>
          </a:p>
        </p:txBody>
      </p:sp>
      <p:sp>
        <p:nvSpPr>
          <p:cNvPr id="59" name="椭圆 58">
            <a:extLst>
              <a:ext uri="{FF2B5EF4-FFF2-40B4-BE49-F238E27FC236}">
                <a16:creationId xmlns:a16="http://schemas.microsoft.com/office/drawing/2014/main" id="{D56E7892-A7EF-4B8D-96BD-E46A0C8D7305}"/>
              </a:ext>
            </a:extLst>
          </p:cNvPr>
          <p:cNvSpPr/>
          <p:nvPr/>
        </p:nvSpPr>
        <p:spPr bwMode="auto">
          <a:xfrm>
            <a:off x="553320" y="5537287"/>
            <a:ext cx="666228" cy="600869"/>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1200" dirty="0"/>
              <a:t>S1</a:t>
            </a:r>
            <a:endParaRPr kumimoji="0" lang="zh-CN" altLang="en-US" sz="1400" b="1" i="0" u="none" strike="noStrike" cap="none" normalizeH="0" baseline="0" dirty="0">
              <a:ln>
                <a:noFill/>
              </a:ln>
              <a:solidFill>
                <a:schemeClr val="tx1"/>
              </a:solidFill>
              <a:effectLst/>
              <a:latin typeface="Arial" panose="020B0604020202020204" pitchFamily="34" charset="0"/>
            </a:endParaRPr>
          </a:p>
        </p:txBody>
      </p:sp>
      <p:cxnSp>
        <p:nvCxnSpPr>
          <p:cNvPr id="60" name="直接箭头连接符 59">
            <a:extLst>
              <a:ext uri="{FF2B5EF4-FFF2-40B4-BE49-F238E27FC236}">
                <a16:creationId xmlns:a16="http://schemas.microsoft.com/office/drawing/2014/main" id="{372B1EC7-18F5-4650-875D-83792E1ECAD0}"/>
              </a:ext>
            </a:extLst>
          </p:cNvPr>
          <p:cNvCxnSpPr>
            <a:cxnSpLocks/>
            <a:stCxn id="56" idx="3"/>
            <a:endCxn id="59" idx="0"/>
          </p:cNvCxnSpPr>
          <p:nvPr/>
        </p:nvCxnSpPr>
        <p:spPr bwMode="auto">
          <a:xfrm flipH="1">
            <a:off x="886434" y="5412168"/>
            <a:ext cx="359751" cy="125119"/>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61" name="直接箭头连接符 60">
            <a:extLst>
              <a:ext uri="{FF2B5EF4-FFF2-40B4-BE49-F238E27FC236}">
                <a16:creationId xmlns:a16="http://schemas.microsoft.com/office/drawing/2014/main" id="{EF21CF54-ACFA-4B0A-80A0-3A8AD10503AB}"/>
              </a:ext>
            </a:extLst>
          </p:cNvPr>
          <p:cNvCxnSpPr>
            <a:cxnSpLocks/>
            <a:stCxn id="56" idx="5"/>
            <a:endCxn id="58" idx="0"/>
          </p:cNvCxnSpPr>
          <p:nvPr/>
        </p:nvCxnSpPr>
        <p:spPr bwMode="auto">
          <a:xfrm>
            <a:off x="1744169" y="5412168"/>
            <a:ext cx="530175" cy="124919"/>
          </a:xfrm>
          <a:prstGeom prst="straightConnector1">
            <a:avLst/>
          </a:prstGeom>
          <a:solidFill>
            <a:schemeClr val="accent1"/>
          </a:solidFill>
          <a:ln w="28575" cap="flat" cmpd="sng" algn="ctr">
            <a:solidFill>
              <a:schemeClr val="tx1"/>
            </a:solidFill>
            <a:prstDash val="solid"/>
            <a:round/>
            <a:headEnd type="none" w="med" len="med"/>
            <a:tailEnd type="triangle"/>
          </a:ln>
        </p:spPr>
      </p:cxnSp>
      <p:sp>
        <p:nvSpPr>
          <p:cNvPr id="62" name="椭圆 61">
            <a:extLst>
              <a:ext uri="{FF2B5EF4-FFF2-40B4-BE49-F238E27FC236}">
                <a16:creationId xmlns:a16="http://schemas.microsoft.com/office/drawing/2014/main" id="{C93DFA2E-B059-4A8E-9636-7B6F09A7AD3F}"/>
              </a:ext>
            </a:extLst>
          </p:cNvPr>
          <p:cNvSpPr/>
          <p:nvPr/>
        </p:nvSpPr>
        <p:spPr bwMode="auto">
          <a:xfrm>
            <a:off x="1147471" y="3178063"/>
            <a:ext cx="704256" cy="681116"/>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700" b="1" i="0" u="none" strike="noStrike" cap="none" normalizeH="0" baseline="0" dirty="0">
                <a:ln>
                  <a:noFill/>
                </a:ln>
                <a:solidFill>
                  <a:schemeClr val="tx1"/>
                </a:solidFill>
                <a:effectLst/>
                <a:latin typeface="Arial" panose="020B0604020202020204" pitchFamily="34" charset="0"/>
              </a:rPr>
              <a:t>WAIT1</a:t>
            </a:r>
            <a:endParaRPr kumimoji="0" lang="zh-CN" altLang="en-US" sz="700" b="1" i="0" u="none" strike="noStrike" cap="none" normalizeH="0" baseline="0" dirty="0">
              <a:ln>
                <a:noFill/>
              </a:ln>
              <a:solidFill>
                <a:schemeClr val="tx1"/>
              </a:solidFill>
              <a:effectLst/>
              <a:latin typeface="Arial" panose="020B0604020202020204" pitchFamily="34" charset="0"/>
            </a:endParaRPr>
          </a:p>
        </p:txBody>
      </p:sp>
      <p:sp>
        <p:nvSpPr>
          <p:cNvPr id="66" name="文本框 65">
            <a:extLst>
              <a:ext uri="{FF2B5EF4-FFF2-40B4-BE49-F238E27FC236}">
                <a16:creationId xmlns:a16="http://schemas.microsoft.com/office/drawing/2014/main" id="{F020F198-CE92-4B50-A5D8-CF110B198A17}"/>
              </a:ext>
            </a:extLst>
          </p:cNvPr>
          <p:cNvSpPr txBox="1"/>
          <p:nvPr/>
        </p:nvSpPr>
        <p:spPr>
          <a:xfrm>
            <a:off x="1667482" y="2074748"/>
            <a:ext cx="770013" cy="184666"/>
          </a:xfrm>
          <a:prstGeom prst="rect">
            <a:avLst/>
          </a:prstGeom>
          <a:noFill/>
        </p:spPr>
        <p:txBody>
          <a:bodyPr wrap="square" lIns="0" tIns="0" rIns="0" bIns="0" rtlCol="0">
            <a:spAutoFit/>
          </a:bodyPr>
          <a:lstStyle/>
          <a:p>
            <a:r>
              <a:rPr lang="en-US" altLang="zh-CN" sz="1200" b="0" i="1" dirty="0">
                <a:latin typeface="Cambria Math" panose="02040503050406030204" pitchFamily="18" charset="0"/>
              </a:rPr>
              <a:t>p:=0; q:=0</a:t>
            </a:r>
            <a:endParaRPr lang="zh-CN" altLang="en-US" sz="1200" b="0" i="1" dirty="0">
              <a:latin typeface="Cambria Math" panose="02040503050406030204" pitchFamily="18" charset="0"/>
            </a:endParaRPr>
          </a:p>
        </p:txBody>
      </p:sp>
      <p:sp>
        <p:nvSpPr>
          <p:cNvPr id="67" name="椭圆 66">
            <a:extLst>
              <a:ext uri="{FF2B5EF4-FFF2-40B4-BE49-F238E27FC236}">
                <a16:creationId xmlns:a16="http://schemas.microsoft.com/office/drawing/2014/main" id="{0C61F98A-7A53-4388-9EDE-BD183BDFAFD4}"/>
              </a:ext>
            </a:extLst>
          </p:cNvPr>
          <p:cNvSpPr/>
          <p:nvPr/>
        </p:nvSpPr>
        <p:spPr bwMode="auto">
          <a:xfrm>
            <a:off x="1194046" y="6178480"/>
            <a:ext cx="704256" cy="666173"/>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900" dirty="0"/>
              <a:t>END</a:t>
            </a:r>
            <a:endParaRPr kumimoji="0" lang="zh-CN" altLang="en-US" sz="1000" b="1" i="0" u="none" strike="noStrike" cap="none" normalizeH="0" baseline="0" dirty="0">
              <a:ln>
                <a:noFill/>
              </a:ln>
              <a:solidFill>
                <a:schemeClr val="tx1"/>
              </a:solidFill>
              <a:effectLst/>
              <a:latin typeface="Arial" panose="020B0604020202020204" pitchFamily="34" charset="0"/>
            </a:endParaRPr>
          </a:p>
        </p:txBody>
      </p:sp>
      <p:cxnSp>
        <p:nvCxnSpPr>
          <p:cNvPr id="68" name="直接箭头连接符 67">
            <a:extLst>
              <a:ext uri="{FF2B5EF4-FFF2-40B4-BE49-F238E27FC236}">
                <a16:creationId xmlns:a16="http://schemas.microsoft.com/office/drawing/2014/main" id="{E332B1C2-7BD8-41B6-9C48-EDA1954A25C0}"/>
              </a:ext>
            </a:extLst>
          </p:cNvPr>
          <p:cNvCxnSpPr>
            <a:cxnSpLocks/>
            <a:stCxn id="59" idx="4"/>
            <a:endCxn id="67" idx="1"/>
          </p:cNvCxnSpPr>
          <p:nvPr/>
        </p:nvCxnSpPr>
        <p:spPr bwMode="auto">
          <a:xfrm>
            <a:off x="886434" y="6138156"/>
            <a:ext cx="410748" cy="137883"/>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69" name="直接箭头连接符 68">
            <a:extLst>
              <a:ext uri="{FF2B5EF4-FFF2-40B4-BE49-F238E27FC236}">
                <a16:creationId xmlns:a16="http://schemas.microsoft.com/office/drawing/2014/main" id="{12DDF5F1-BE30-458E-A2DB-ED92FFEBC989}"/>
              </a:ext>
            </a:extLst>
          </p:cNvPr>
          <p:cNvCxnSpPr>
            <a:cxnSpLocks/>
            <a:stCxn id="58" idx="4"/>
            <a:endCxn id="67" idx="7"/>
          </p:cNvCxnSpPr>
          <p:nvPr/>
        </p:nvCxnSpPr>
        <p:spPr bwMode="auto">
          <a:xfrm flipH="1">
            <a:off x="1795166" y="6115737"/>
            <a:ext cx="479178" cy="160302"/>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70" name="连接符: 肘形 31">
            <a:extLst>
              <a:ext uri="{FF2B5EF4-FFF2-40B4-BE49-F238E27FC236}">
                <a16:creationId xmlns:a16="http://schemas.microsoft.com/office/drawing/2014/main" id="{1FC7AE23-366A-40BD-AC2C-F250AE702B91}"/>
              </a:ext>
            </a:extLst>
          </p:cNvPr>
          <p:cNvCxnSpPr>
            <a:stCxn id="67" idx="2"/>
            <a:endCxn id="62" idx="2"/>
          </p:cNvCxnSpPr>
          <p:nvPr/>
        </p:nvCxnSpPr>
        <p:spPr bwMode="auto">
          <a:xfrm rot="10800000">
            <a:off x="1147472" y="3518621"/>
            <a:ext cx="46575" cy="2992946"/>
          </a:xfrm>
          <a:prstGeom prst="curvedConnector3">
            <a:avLst>
              <a:gd name="adj1" fmla="val 1922441"/>
            </a:avLst>
          </a:prstGeom>
          <a:solidFill>
            <a:schemeClr val="accent1"/>
          </a:solidFill>
          <a:ln w="19050" cap="flat" cmpd="sng" algn="ctr">
            <a:solidFill>
              <a:schemeClr val="tx1"/>
            </a:solidFill>
            <a:prstDash val="solid"/>
            <a:round/>
            <a:headEnd type="none" w="med" len="med"/>
            <a:tailEnd type="triangle"/>
          </a:ln>
        </p:spPr>
      </p:cxnSp>
      <p:cxnSp>
        <p:nvCxnSpPr>
          <p:cNvPr id="71" name="连接符: 肘形 41">
            <a:extLst>
              <a:ext uri="{FF2B5EF4-FFF2-40B4-BE49-F238E27FC236}">
                <a16:creationId xmlns:a16="http://schemas.microsoft.com/office/drawing/2014/main" id="{C7332FE2-63E4-4DFE-9855-5E83A514F017}"/>
              </a:ext>
            </a:extLst>
          </p:cNvPr>
          <p:cNvCxnSpPr>
            <a:cxnSpLocks/>
            <a:stCxn id="59" idx="1"/>
            <a:endCxn id="62" idx="2"/>
          </p:cNvCxnSpPr>
          <p:nvPr/>
        </p:nvCxnSpPr>
        <p:spPr bwMode="auto">
          <a:xfrm rot="5400000" flipH="1" flipV="1">
            <a:off x="-154151" y="4323660"/>
            <a:ext cx="2106661" cy="496584"/>
          </a:xfrm>
          <a:prstGeom prst="curvedConnector2">
            <a:avLst/>
          </a:prstGeom>
          <a:solidFill>
            <a:schemeClr val="accent1"/>
          </a:solidFill>
          <a:ln w="19050" cap="flat" cmpd="sng" algn="ctr">
            <a:solidFill>
              <a:schemeClr val="tx1"/>
            </a:solidFill>
            <a:prstDash val="solid"/>
            <a:round/>
            <a:headEnd type="none" w="med" len="med"/>
            <a:tailEnd type="triangle"/>
          </a:ln>
        </p:spPr>
      </p:cxnSp>
      <p:cxnSp>
        <p:nvCxnSpPr>
          <p:cNvPr id="72" name="连接符: 肘形 189">
            <a:extLst>
              <a:ext uri="{FF2B5EF4-FFF2-40B4-BE49-F238E27FC236}">
                <a16:creationId xmlns:a16="http://schemas.microsoft.com/office/drawing/2014/main" id="{840EBB3A-EAA2-4045-B1CA-A5101EBDF1D6}"/>
              </a:ext>
            </a:extLst>
          </p:cNvPr>
          <p:cNvCxnSpPr>
            <a:stCxn id="58" idx="7"/>
            <a:endCxn id="62" idx="6"/>
          </p:cNvCxnSpPr>
          <p:nvPr/>
        </p:nvCxnSpPr>
        <p:spPr bwMode="auto">
          <a:xfrm rot="16200000" flipV="1">
            <a:off x="1122362" y="4247987"/>
            <a:ext cx="2103207" cy="644475"/>
          </a:xfrm>
          <a:prstGeom prst="curvedConnector2">
            <a:avLst/>
          </a:prstGeom>
          <a:solidFill>
            <a:schemeClr val="accent1"/>
          </a:solidFill>
          <a:ln w="19050" cap="flat" cmpd="sng" algn="ctr">
            <a:solidFill>
              <a:schemeClr val="tx1"/>
            </a:solidFill>
            <a:prstDash val="solid"/>
            <a:round/>
            <a:headEnd type="none" w="med" len="med"/>
            <a:tailEnd type="triangle"/>
          </a:ln>
        </p:spPr>
      </p:cxnSp>
      <p:sp>
        <p:nvSpPr>
          <p:cNvPr id="132" name="椭圆 131">
            <a:extLst>
              <a:ext uri="{FF2B5EF4-FFF2-40B4-BE49-F238E27FC236}">
                <a16:creationId xmlns:a16="http://schemas.microsoft.com/office/drawing/2014/main" id="{40DF3CEA-8032-44DC-9024-9F7199F1551A}"/>
              </a:ext>
            </a:extLst>
          </p:cNvPr>
          <p:cNvSpPr/>
          <p:nvPr/>
        </p:nvSpPr>
        <p:spPr bwMode="auto">
          <a:xfrm>
            <a:off x="1153059" y="2271907"/>
            <a:ext cx="704256" cy="681116"/>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900" b="1" i="0" u="none" strike="noStrike" cap="none" normalizeH="0" baseline="0" dirty="0">
                <a:ln>
                  <a:noFill/>
                </a:ln>
                <a:solidFill>
                  <a:schemeClr val="tx1"/>
                </a:solidFill>
                <a:effectLst/>
                <a:latin typeface="Arial" panose="020B0604020202020204" pitchFamily="34" charset="0"/>
              </a:rPr>
              <a:t>WAIT</a:t>
            </a:r>
            <a:endParaRPr kumimoji="0" lang="zh-CN" altLang="en-US" sz="900" b="1" i="0" u="none" strike="noStrike" cap="none" normalizeH="0" baseline="0" dirty="0">
              <a:ln>
                <a:noFill/>
              </a:ln>
              <a:solidFill>
                <a:schemeClr val="tx1"/>
              </a:solidFill>
              <a:effectLst/>
              <a:latin typeface="Arial" panose="020B0604020202020204" pitchFamily="34" charset="0"/>
            </a:endParaRPr>
          </a:p>
        </p:txBody>
      </p:sp>
      <p:cxnSp>
        <p:nvCxnSpPr>
          <p:cNvPr id="4" name="直接箭头连接符 3">
            <a:extLst>
              <a:ext uri="{FF2B5EF4-FFF2-40B4-BE49-F238E27FC236}">
                <a16:creationId xmlns:a16="http://schemas.microsoft.com/office/drawing/2014/main" id="{B5D16980-3DA3-409E-A799-93B06912B50A}"/>
              </a:ext>
            </a:extLst>
          </p:cNvPr>
          <p:cNvCxnSpPr>
            <a:stCxn id="53" idx="4"/>
            <a:endCxn id="132" idx="0"/>
          </p:cNvCxnSpPr>
          <p:nvPr/>
        </p:nvCxnSpPr>
        <p:spPr bwMode="auto">
          <a:xfrm>
            <a:off x="1505187" y="2084718"/>
            <a:ext cx="0" cy="187189"/>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6" name="直接箭头连接符 5">
            <a:extLst>
              <a:ext uri="{FF2B5EF4-FFF2-40B4-BE49-F238E27FC236}">
                <a16:creationId xmlns:a16="http://schemas.microsoft.com/office/drawing/2014/main" id="{52BE20C3-4E7E-40A1-9383-5C9FC893EF9D}"/>
              </a:ext>
            </a:extLst>
          </p:cNvPr>
          <p:cNvCxnSpPr>
            <a:stCxn id="132" idx="4"/>
            <a:endCxn id="62" idx="0"/>
          </p:cNvCxnSpPr>
          <p:nvPr/>
        </p:nvCxnSpPr>
        <p:spPr bwMode="auto">
          <a:xfrm flipH="1">
            <a:off x="1499599" y="2953023"/>
            <a:ext cx="5588" cy="225040"/>
          </a:xfrm>
          <a:prstGeom prst="straightConnector1">
            <a:avLst/>
          </a:prstGeom>
          <a:solidFill>
            <a:schemeClr val="accent1"/>
          </a:solidFill>
          <a:ln w="28575" cap="flat" cmpd="sng" algn="ctr">
            <a:solidFill>
              <a:schemeClr val="tx1"/>
            </a:solidFill>
            <a:prstDash val="solid"/>
            <a:round/>
            <a:headEnd type="none" w="med" len="med"/>
            <a:tailEnd type="triangle"/>
          </a:ln>
        </p:spPr>
      </p:cxnSp>
      <p:sp>
        <p:nvSpPr>
          <p:cNvPr id="134" name="文本框 133">
            <a:extLst>
              <a:ext uri="{FF2B5EF4-FFF2-40B4-BE49-F238E27FC236}">
                <a16:creationId xmlns:a16="http://schemas.microsoft.com/office/drawing/2014/main" id="{C8B37F89-0DF9-431D-AB17-658ECCD17D5A}"/>
              </a:ext>
            </a:extLst>
          </p:cNvPr>
          <p:cNvSpPr txBox="1"/>
          <p:nvPr/>
        </p:nvSpPr>
        <p:spPr>
          <a:xfrm>
            <a:off x="1663455" y="3823891"/>
            <a:ext cx="2861515" cy="184666"/>
          </a:xfrm>
          <a:prstGeom prst="rect">
            <a:avLst/>
          </a:prstGeom>
          <a:noFill/>
        </p:spPr>
        <p:txBody>
          <a:bodyPr wrap="square" lIns="0" tIns="0" rIns="0" bIns="0" rtlCol="0">
            <a:spAutoFit/>
          </a:bodyPr>
          <a:lstStyle/>
          <a:p>
            <a:r>
              <a:rPr lang="en-US" altLang="zh-CN" sz="1200" b="0" i="1" dirty="0">
                <a:latin typeface="Cambria Math" panose="02040503050406030204" pitchFamily="18" charset="0"/>
              </a:rPr>
              <a:t>PLA.MeanData_Pre:=PLA.Signal_MeanData</a:t>
            </a:r>
            <a:endParaRPr lang="zh-CN" altLang="en-US" sz="1200" b="0" i="1" dirty="0">
              <a:latin typeface="Cambria Math" panose="02040503050406030204" pitchFamily="18" charset="0"/>
            </a:endParaRPr>
          </a:p>
        </p:txBody>
      </p:sp>
      <p:sp>
        <p:nvSpPr>
          <p:cNvPr id="133" name="文本框 132">
            <a:extLst>
              <a:ext uri="{FF2B5EF4-FFF2-40B4-BE49-F238E27FC236}">
                <a16:creationId xmlns:a16="http://schemas.microsoft.com/office/drawing/2014/main" id="{81310DCA-335A-41EA-850E-47E6159F781B}"/>
              </a:ext>
            </a:extLst>
          </p:cNvPr>
          <p:cNvSpPr txBox="1"/>
          <p:nvPr/>
        </p:nvSpPr>
        <p:spPr>
          <a:xfrm>
            <a:off x="1575314" y="2977441"/>
            <a:ext cx="2333550" cy="184666"/>
          </a:xfrm>
          <a:prstGeom prst="rect">
            <a:avLst/>
          </a:prstGeom>
          <a:noFill/>
        </p:spPr>
        <p:txBody>
          <a:bodyPr wrap="square" lIns="0" tIns="0" rIns="0" bIns="0" rtlCol="0">
            <a:spAutoFit/>
          </a:bodyPr>
          <a:lstStyle/>
          <a:p>
            <a:r>
              <a:rPr lang="en-US" altLang="zh-CN" sz="1200" b="0" i="1" dirty="0">
                <a:latin typeface="Cambria Math" panose="02040503050406030204" pitchFamily="18" charset="0"/>
              </a:rPr>
              <a:t>receiveMean(PLA.Signal_MeanData)</a:t>
            </a:r>
            <a:endParaRPr lang="zh-CN" altLang="en-US" sz="1200" b="0" i="1" dirty="0">
              <a:latin typeface="Cambria Math" panose="02040503050406030204" pitchFamily="18" charset="0"/>
            </a:endParaRPr>
          </a:p>
        </p:txBody>
      </p:sp>
      <p:sp>
        <p:nvSpPr>
          <p:cNvPr id="65" name="文本框 64">
            <a:extLst>
              <a:ext uri="{FF2B5EF4-FFF2-40B4-BE49-F238E27FC236}">
                <a16:creationId xmlns:a16="http://schemas.microsoft.com/office/drawing/2014/main" id="{0452FCFB-DE74-4E54-B109-5CFC10920DB4}"/>
              </a:ext>
            </a:extLst>
          </p:cNvPr>
          <p:cNvSpPr txBox="1"/>
          <p:nvPr/>
        </p:nvSpPr>
        <p:spPr>
          <a:xfrm>
            <a:off x="1637465" y="4624752"/>
            <a:ext cx="2421669" cy="184666"/>
          </a:xfrm>
          <a:prstGeom prst="rect">
            <a:avLst/>
          </a:prstGeom>
          <a:noFill/>
        </p:spPr>
        <p:txBody>
          <a:bodyPr wrap="square" lIns="0" tIns="0" rIns="0" bIns="0" rtlCol="0">
            <a:spAutoFit/>
          </a:bodyPr>
          <a:lstStyle/>
          <a:p>
            <a:r>
              <a:rPr lang="en-US" altLang="zh-CN" sz="1200" b="0" i="1" dirty="0">
                <a:latin typeface="Cambria Math" panose="02040503050406030204" pitchFamily="18" charset="0"/>
              </a:rPr>
              <a:t>receiveMean(PLA.Signal_MeanData)</a:t>
            </a:r>
            <a:endParaRPr lang="zh-CN" altLang="en-US" sz="1200" b="0" i="1" dirty="0">
              <a:latin typeface="Cambria Math" panose="02040503050406030204" pitchFamily="18" charset="0"/>
            </a:endParaRPr>
          </a:p>
        </p:txBody>
      </p:sp>
      <p:sp>
        <p:nvSpPr>
          <p:cNvPr id="100" name="文本框 99">
            <a:extLst>
              <a:ext uri="{FF2B5EF4-FFF2-40B4-BE49-F238E27FC236}">
                <a16:creationId xmlns:a16="http://schemas.microsoft.com/office/drawing/2014/main" id="{ECA73F9C-AB52-4DE4-9350-CE1367410E9B}"/>
              </a:ext>
            </a:extLst>
          </p:cNvPr>
          <p:cNvSpPr txBox="1"/>
          <p:nvPr/>
        </p:nvSpPr>
        <p:spPr>
          <a:xfrm>
            <a:off x="119812" y="3352874"/>
            <a:ext cx="935384" cy="369332"/>
          </a:xfrm>
          <a:prstGeom prst="rect">
            <a:avLst/>
          </a:prstGeom>
          <a:noFill/>
        </p:spPr>
        <p:txBody>
          <a:bodyPr wrap="square" lIns="0" tIns="0" rIns="0" bIns="0" rtlCol="0">
            <a:spAutoFit/>
          </a:bodyPr>
          <a:lstStyle/>
          <a:p>
            <a:r>
              <a:rPr lang="en-US" altLang="zh-CN" sz="1200" b="0" i="1" dirty="0">
                <a:latin typeface="Cambria Math" panose="02040503050406030204" pitchFamily="18" charset="0"/>
              </a:rPr>
              <a:t>sendRes(PLA.Signal_Slo)</a:t>
            </a:r>
            <a:endParaRPr lang="zh-CN" altLang="en-US" sz="1200" b="0" i="1" dirty="0">
              <a:latin typeface="Cambria Math" panose="02040503050406030204" pitchFamily="18" charset="0"/>
            </a:endParaRPr>
          </a:p>
        </p:txBody>
      </p:sp>
      <p:sp>
        <p:nvSpPr>
          <p:cNvPr id="3" name="矩形: 圆角 2">
            <a:extLst>
              <a:ext uri="{FF2B5EF4-FFF2-40B4-BE49-F238E27FC236}">
                <a16:creationId xmlns:a16="http://schemas.microsoft.com/office/drawing/2014/main" id="{CC03517C-DEA4-46BD-9BC4-4F5F3F3A3BF8}"/>
              </a:ext>
            </a:extLst>
          </p:cNvPr>
          <p:cNvSpPr/>
          <p:nvPr/>
        </p:nvSpPr>
        <p:spPr bwMode="auto">
          <a:xfrm>
            <a:off x="2736437" y="5055825"/>
            <a:ext cx="1916187" cy="812350"/>
          </a:xfrm>
          <a:prstGeom prst="roundRect">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dirty="0">
                <a:ln>
                  <a:noFill/>
                </a:ln>
                <a:effectLst/>
                <a:latin typeface="Arial" panose="020B0604020202020204" pitchFamily="34" charset="0"/>
              </a:rPr>
              <a:t>Assign current MeanData value to previous MeanData variable </a:t>
            </a:r>
            <a:r>
              <a:rPr kumimoji="0" lang="en-US" altLang="zh-CN" sz="1000" i="1" u="none" strike="noStrike" cap="none" normalizeH="0" baseline="0" dirty="0">
                <a:ln>
                  <a:noFill/>
                </a:ln>
                <a:effectLst/>
                <a:latin typeface="Arial" panose="020B0604020202020204" pitchFamily="34" charset="0"/>
              </a:rPr>
              <a:t>PLA.MeanData_Pre </a:t>
            </a:r>
            <a:r>
              <a:rPr kumimoji="0" lang="en-US" altLang="zh-CN" sz="1000" b="0" i="1" u="none" strike="noStrike" cap="none" normalizeH="0" baseline="0" dirty="0">
                <a:ln>
                  <a:noFill/>
                </a:ln>
                <a:effectLst/>
                <a:latin typeface="Arial" panose="020B0604020202020204" pitchFamily="34" charset="0"/>
              </a:rPr>
              <a:t>for calculating</a:t>
            </a:r>
            <a:endParaRPr kumimoji="0" lang="zh-CN" altLang="en-US" sz="1000" b="0" i="1" u="none" strike="noStrike" cap="none" normalizeH="0" baseline="0" dirty="0">
              <a:ln>
                <a:noFill/>
              </a:ln>
              <a:effectLst/>
              <a:latin typeface="Arial" panose="020B0604020202020204" pitchFamily="34" charset="0"/>
            </a:endParaRPr>
          </a:p>
        </p:txBody>
      </p:sp>
      <p:cxnSp>
        <p:nvCxnSpPr>
          <p:cNvPr id="11" name="直接箭头连接符 10">
            <a:extLst>
              <a:ext uri="{FF2B5EF4-FFF2-40B4-BE49-F238E27FC236}">
                <a16:creationId xmlns:a16="http://schemas.microsoft.com/office/drawing/2014/main" id="{0B9FB0AC-F6B5-4E76-9E42-FDC7883E9292}"/>
              </a:ext>
            </a:extLst>
          </p:cNvPr>
          <p:cNvCxnSpPr>
            <a:cxnSpLocks/>
            <a:stCxn id="3" idx="0"/>
          </p:cNvCxnSpPr>
          <p:nvPr/>
        </p:nvCxnSpPr>
        <p:spPr bwMode="auto">
          <a:xfrm flipH="1" flipV="1">
            <a:off x="3265870" y="4134331"/>
            <a:ext cx="428661" cy="921494"/>
          </a:xfrm>
          <a:prstGeom prst="straightConnector1">
            <a:avLst/>
          </a:prstGeom>
          <a:solidFill>
            <a:schemeClr val="accent1"/>
          </a:solidFill>
          <a:ln w="12700" cap="flat" cmpd="sng" algn="ctr">
            <a:solidFill>
              <a:schemeClr val="tx1"/>
            </a:solidFill>
            <a:prstDash val="solid"/>
            <a:round/>
            <a:headEnd type="none" w="med" len="med"/>
            <a:tailEnd type="triangle"/>
          </a:ln>
        </p:spPr>
      </p:cxnSp>
      <p:sp>
        <p:nvSpPr>
          <p:cNvPr id="42" name="椭圆 41">
            <a:extLst>
              <a:ext uri="{FF2B5EF4-FFF2-40B4-BE49-F238E27FC236}">
                <a16:creationId xmlns:a16="http://schemas.microsoft.com/office/drawing/2014/main" id="{6633DF9B-3B6B-44AF-B3B6-B25C5D005202}"/>
              </a:ext>
            </a:extLst>
          </p:cNvPr>
          <p:cNvSpPr/>
          <p:nvPr/>
        </p:nvSpPr>
        <p:spPr bwMode="auto">
          <a:xfrm>
            <a:off x="1143049" y="4005894"/>
            <a:ext cx="704256" cy="681116"/>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700" b="1" i="0" u="none" strike="noStrike" cap="none" normalizeH="0" baseline="0" dirty="0">
                <a:ln>
                  <a:noFill/>
                </a:ln>
                <a:solidFill>
                  <a:schemeClr val="tx1"/>
                </a:solidFill>
                <a:effectLst/>
                <a:latin typeface="Arial" panose="020B0604020202020204" pitchFamily="34" charset="0"/>
              </a:rPr>
              <a:t>WAIT</a:t>
            </a:r>
            <a:r>
              <a:rPr lang="en-US" altLang="zh-CN" sz="700" dirty="0"/>
              <a:t>2</a:t>
            </a:r>
            <a:endParaRPr kumimoji="0" lang="zh-CN" altLang="en-US" sz="700" b="1" i="0" u="none" strike="noStrike" cap="none" normalizeH="0" baseline="0" dirty="0">
              <a:ln>
                <a:noFill/>
              </a:ln>
              <a:solidFill>
                <a:schemeClr val="tx1"/>
              </a:solidFill>
              <a:effectLst/>
              <a:latin typeface="Arial" panose="020B0604020202020204" pitchFamily="34" charset="0"/>
            </a:endParaRPr>
          </a:p>
        </p:txBody>
      </p:sp>
      <p:cxnSp>
        <p:nvCxnSpPr>
          <p:cNvPr id="23" name="直接箭头连接符 22">
            <a:extLst>
              <a:ext uri="{FF2B5EF4-FFF2-40B4-BE49-F238E27FC236}">
                <a16:creationId xmlns:a16="http://schemas.microsoft.com/office/drawing/2014/main" id="{921C4BC7-3F1A-42FC-A94A-0533676D2CF8}"/>
              </a:ext>
            </a:extLst>
          </p:cNvPr>
          <p:cNvCxnSpPr>
            <a:stCxn id="62" idx="4"/>
            <a:endCxn id="42" idx="0"/>
          </p:cNvCxnSpPr>
          <p:nvPr/>
        </p:nvCxnSpPr>
        <p:spPr bwMode="auto">
          <a:xfrm flipH="1">
            <a:off x="1495177" y="3859179"/>
            <a:ext cx="4422" cy="146715"/>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25" name="直接箭头连接符 24">
            <a:extLst>
              <a:ext uri="{FF2B5EF4-FFF2-40B4-BE49-F238E27FC236}">
                <a16:creationId xmlns:a16="http://schemas.microsoft.com/office/drawing/2014/main" id="{D4004555-8387-4A3B-A3F4-CBACBEA81EFB}"/>
              </a:ext>
            </a:extLst>
          </p:cNvPr>
          <p:cNvCxnSpPr>
            <a:stCxn id="42" idx="4"/>
            <a:endCxn id="56" idx="0"/>
          </p:cNvCxnSpPr>
          <p:nvPr/>
        </p:nvCxnSpPr>
        <p:spPr bwMode="auto">
          <a:xfrm>
            <a:off x="1495177" y="4687010"/>
            <a:ext cx="0" cy="156544"/>
          </a:xfrm>
          <a:prstGeom prst="straightConnector1">
            <a:avLst/>
          </a:prstGeom>
          <a:solidFill>
            <a:schemeClr val="accent1"/>
          </a:solidFill>
          <a:ln w="28575" cap="flat" cmpd="sng" algn="ctr">
            <a:solidFill>
              <a:schemeClr val="tx1"/>
            </a:solidFill>
            <a:prstDash val="solid"/>
            <a:round/>
            <a:headEnd type="none" w="med" len="med"/>
            <a:tailEnd type="triangle"/>
          </a:ln>
        </p:spPr>
      </p:cxnSp>
    </p:spTree>
    <p:extLst>
      <p:ext uri="{BB962C8B-B14F-4D97-AF65-F5344CB8AC3E}">
        <p14:creationId xmlns:p14="http://schemas.microsoft.com/office/powerpoint/2010/main" val="14074511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标题 1">
            <a:extLst>
              <a:ext uri="{FF2B5EF4-FFF2-40B4-BE49-F238E27FC236}">
                <a16:creationId xmlns:a16="http://schemas.microsoft.com/office/drawing/2014/main" id="{109C22D3-10FD-4F57-B81A-0080CCE6B131}"/>
              </a:ext>
            </a:extLst>
          </p:cNvPr>
          <p:cNvSpPr>
            <a:spLocks noGrp="1"/>
          </p:cNvSpPr>
          <p:nvPr>
            <p:ph type="title"/>
          </p:nvPr>
        </p:nvSpPr>
        <p:spPr>
          <a:xfrm>
            <a:off x="522288" y="46038"/>
            <a:ext cx="9396412" cy="1143000"/>
          </a:xfrm>
        </p:spPr>
        <p:txBody>
          <a:bodyPr/>
          <a:lstStyle/>
          <a:p>
            <a:r>
              <a:rPr lang="en-US" altLang="zh-CN" sz="2800" dirty="0">
                <a:latin typeface="Times New Roman" panose="02020603050405020304" pitchFamily="18" charset="0"/>
                <a:cs typeface="Times New Roman" panose="02020603050405020304" pitchFamily="18" charset="0"/>
              </a:rPr>
              <a:t>Extremum/Slope Diagnosis —— Diagnosis Decider</a:t>
            </a:r>
            <a:endParaRPr lang="zh-CN" altLang="en-US" sz="2800" dirty="0">
              <a:latin typeface="Times New Roman" panose="02020603050405020304" pitchFamily="18" charset="0"/>
              <a:cs typeface="Times New Roman" panose="02020603050405020304" pitchFamily="18" charset="0"/>
            </a:endParaRPr>
          </a:p>
        </p:txBody>
      </p:sp>
      <p:graphicFrame>
        <p:nvGraphicFramePr>
          <p:cNvPr id="3" name="表格 2">
            <a:extLst>
              <a:ext uri="{FF2B5EF4-FFF2-40B4-BE49-F238E27FC236}">
                <a16:creationId xmlns:a16="http://schemas.microsoft.com/office/drawing/2014/main" id="{7914ED5E-B00D-4B82-A532-58DB7D6F9521}"/>
              </a:ext>
            </a:extLst>
          </p:cNvPr>
          <p:cNvGraphicFramePr>
            <a:graphicFrameLocks noGrp="1"/>
          </p:cNvGraphicFramePr>
          <p:nvPr>
            <p:extLst>
              <p:ext uri="{D42A27DB-BD31-4B8C-83A1-F6EECF244321}">
                <p14:modId xmlns:p14="http://schemas.microsoft.com/office/powerpoint/2010/main" val="1917562703"/>
              </p:ext>
            </p:extLst>
          </p:nvPr>
        </p:nvGraphicFramePr>
        <p:xfrm>
          <a:off x="4809596" y="1432984"/>
          <a:ext cx="5494884" cy="2273493"/>
        </p:xfrm>
        <a:graphic>
          <a:graphicData uri="http://schemas.openxmlformats.org/drawingml/2006/table">
            <a:tbl>
              <a:tblPr firstRow="1" firstCol="1" bandRow="1">
                <a:tableStyleId>{5C22544A-7EE6-4342-B048-85BDC9FD1C3A}</a:tableStyleId>
              </a:tblPr>
              <a:tblGrid>
                <a:gridCol w="1775762">
                  <a:extLst>
                    <a:ext uri="{9D8B030D-6E8A-4147-A177-3AD203B41FA5}">
                      <a16:colId xmlns:a16="http://schemas.microsoft.com/office/drawing/2014/main" val="3546359467"/>
                    </a:ext>
                  </a:extLst>
                </a:gridCol>
                <a:gridCol w="2642532">
                  <a:extLst>
                    <a:ext uri="{9D8B030D-6E8A-4147-A177-3AD203B41FA5}">
                      <a16:colId xmlns:a16="http://schemas.microsoft.com/office/drawing/2014/main" val="2317783679"/>
                    </a:ext>
                  </a:extLst>
                </a:gridCol>
                <a:gridCol w="1076590">
                  <a:extLst>
                    <a:ext uri="{9D8B030D-6E8A-4147-A177-3AD203B41FA5}">
                      <a16:colId xmlns:a16="http://schemas.microsoft.com/office/drawing/2014/main" val="2277300879"/>
                    </a:ext>
                  </a:extLst>
                </a:gridCol>
              </a:tblGrid>
              <a:tr h="649569">
                <a:tc>
                  <a:txBody>
                    <a:bodyPr/>
                    <a:lstStyle/>
                    <a:p>
                      <a:pPr algn="ctr">
                        <a:spcAft>
                          <a:spcPts val="0"/>
                        </a:spcAft>
                      </a:pPr>
                      <a:r>
                        <a:rPr lang="en-US" sz="1200" kern="100" dirty="0">
                          <a:effectLst/>
                        </a:rPr>
                        <a:t>Variable</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Name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427507615"/>
                  </a:ext>
                </a:extLst>
              </a:tr>
              <a:tr h="324785">
                <a:tc>
                  <a:txBody>
                    <a:bodyPr/>
                    <a:lstStyle/>
                    <a:p>
                      <a:pPr algn="ctr">
                        <a:spcAft>
                          <a:spcPts val="0"/>
                        </a:spcAft>
                      </a:pPr>
                      <a:r>
                        <a:rPr lang="en-US" sz="1200" kern="100">
                          <a:effectLst/>
                        </a:rPr>
                        <a:t>PLA.Signal</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PLA signal BIT fault flag</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Input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86687463"/>
                  </a:ext>
                </a:extLst>
              </a:tr>
              <a:tr h="649569">
                <a:tc>
                  <a:txBody>
                    <a:bodyPr/>
                    <a:lstStyle/>
                    <a:p>
                      <a:pPr algn="ctr">
                        <a:spcAft>
                          <a:spcPts val="0"/>
                        </a:spcAft>
                      </a:pPr>
                      <a:r>
                        <a:rPr lang="en-US" sz="1200" kern="100">
                          <a:effectLst/>
                        </a:rPr>
                        <a:t>PLA.Signal_Ext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PLA signal extreme value fault flag</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Input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08942238"/>
                  </a:ext>
                </a:extLst>
              </a:tr>
              <a:tr h="324785">
                <a:tc>
                  <a:txBody>
                    <a:bodyPr/>
                    <a:lstStyle/>
                    <a:p>
                      <a:pPr algn="ctr">
                        <a:spcAft>
                          <a:spcPts val="0"/>
                        </a:spcAft>
                      </a:pPr>
                      <a:r>
                        <a:rPr lang="en-US" sz="1200" kern="100">
                          <a:effectLst/>
                        </a:rPr>
                        <a:t>PLA.Signal_Slo</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PLA signal slope failure flag</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Input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79011103"/>
                  </a:ext>
                </a:extLst>
              </a:tr>
              <a:tr h="324785">
                <a:tc>
                  <a:txBody>
                    <a:bodyPr/>
                    <a:lstStyle/>
                    <a:p>
                      <a:pPr algn="ctr">
                        <a:spcAft>
                          <a:spcPts val="0"/>
                        </a:spcAft>
                      </a:pPr>
                      <a:r>
                        <a:rPr lang="en-US" sz="1200" kern="100">
                          <a:effectLst/>
                        </a:rPr>
                        <a:t>PLA.ValidFlag</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PLA signal failure sign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Output</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736768577"/>
                  </a:ext>
                </a:extLst>
              </a:tr>
            </a:tbl>
          </a:graphicData>
        </a:graphic>
      </p:graphicFrame>
      <p:graphicFrame>
        <p:nvGraphicFramePr>
          <p:cNvPr id="5" name="表格 4">
            <a:extLst>
              <a:ext uri="{FF2B5EF4-FFF2-40B4-BE49-F238E27FC236}">
                <a16:creationId xmlns:a16="http://schemas.microsoft.com/office/drawing/2014/main" id="{B947BE48-62CE-4FCC-95BF-BC88C2D7660C}"/>
              </a:ext>
            </a:extLst>
          </p:cNvPr>
          <p:cNvGraphicFramePr>
            <a:graphicFrameLocks noGrp="1"/>
          </p:cNvGraphicFramePr>
          <p:nvPr>
            <p:extLst>
              <p:ext uri="{D42A27DB-BD31-4B8C-83A1-F6EECF244321}">
                <p14:modId xmlns:p14="http://schemas.microsoft.com/office/powerpoint/2010/main" val="3252425990"/>
              </p:ext>
            </p:extLst>
          </p:nvPr>
        </p:nvGraphicFramePr>
        <p:xfrm>
          <a:off x="4809596" y="4279276"/>
          <a:ext cx="5500473" cy="1947505"/>
        </p:xfrm>
        <a:graphic>
          <a:graphicData uri="http://schemas.openxmlformats.org/drawingml/2006/table">
            <a:tbl>
              <a:tblPr firstRow="1" firstCol="1" bandRow="1">
                <a:tableStyleId>{5C22544A-7EE6-4342-B048-85BDC9FD1C3A}</a:tableStyleId>
              </a:tblPr>
              <a:tblGrid>
                <a:gridCol w="958074">
                  <a:extLst>
                    <a:ext uri="{9D8B030D-6E8A-4147-A177-3AD203B41FA5}">
                      <a16:colId xmlns:a16="http://schemas.microsoft.com/office/drawing/2014/main" val="2686448293"/>
                    </a:ext>
                  </a:extLst>
                </a:gridCol>
                <a:gridCol w="3197780">
                  <a:extLst>
                    <a:ext uri="{9D8B030D-6E8A-4147-A177-3AD203B41FA5}">
                      <a16:colId xmlns:a16="http://schemas.microsoft.com/office/drawing/2014/main" val="4144610718"/>
                    </a:ext>
                  </a:extLst>
                </a:gridCol>
                <a:gridCol w="1344619">
                  <a:extLst>
                    <a:ext uri="{9D8B030D-6E8A-4147-A177-3AD203B41FA5}">
                      <a16:colId xmlns:a16="http://schemas.microsoft.com/office/drawing/2014/main" val="2549064306"/>
                    </a:ext>
                  </a:extLst>
                </a:gridCol>
              </a:tblGrid>
              <a:tr h="389501">
                <a:tc>
                  <a:txBody>
                    <a:bodyPr/>
                    <a:lstStyle/>
                    <a:p>
                      <a:pPr algn="ctr">
                        <a:spcAft>
                          <a:spcPts val="0"/>
                        </a:spcAft>
                      </a:pPr>
                      <a:r>
                        <a:rPr lang="en-US" sz="1200" kern="100">
                          <a:effectLst/>
                        </a:rPr>
                        <a:t>Transition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Guard</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Action</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98028196"/>
                  </a:ext>
                </a:extLst>
              </a:tr>
              <a:tr h="779002">
                <a:tc>
                  <a:txBody>
                    <a:bodyPr/>
                    <a:lstStyle/>
                    <a:p>
                      <a:pPr algn="ctr">
                        <a:spcAft>
                          <a:spcPts val="0"/>
                        </a:spcAft>
                      </a:pPr>
                      <a:r>
                        <a:rPr lang="en-US" sz="1200" kern="100">
                          <a:effectLst/>
                        </a:rPr>
                        <a:t>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i="1" kern="100" dirty="0">
                          <a:solidFill>
                            <a:schemeClr val="dk1"/>
                          </a:solidFill>
                          <a:effectLst/>
                          <a:latin typeface="+mn-lt"/>
                          <a:ea typeface="+mn-ea"/>
                          <a:cs typeface="+mn-cs"/>
                        </a:rPr>
                        <a:t>[PLA.Signal=0∧PLA.Signal_Ext=0 ∧ PLA.Signal_Slo=0]</a:t>
                      </a:r>
                      <a:endParaRPr lang="zh-CN" altLang="en-US" sz="1200" i="1" kern="100" dirty="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200" i="1" kern="100" dirty="0">
                          <a:solidFill>
                            <a:schemeClr val="dk1"/>
                          </a:solidFill>
                          <a:effectLst/>
                          <a:latin typeface="+mn-lt"/>
                          <a:ea typeface="+mn-ea"/>
                          <a:cs typeface="+mn-cs"/>
                        </a:rPr>
                        <a:t>PLA.ValidFlag:=0</a:t>
                      </a:r>
                      <a:endParaRPr lang="zh-CN" altLang="en-US" sz="1200" i="1"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1168704160"/>
                  </a:ext>
                </a:extLst>
              </a:tr>
              <a:tr h="779002">
                <a:tc>
                  <a:txBody>
                    <a:bodyPr/>
                    <a:lstStyle/>
                    <a:p>
                      <a:pPr algn="ctr">
                        <a:spcAft>
                          <a:spcPts val="0"/>
                        </a:spcAft>
                      </a:pPr>
                      <a:r>
                        <a:rPr lang="en-US" sz="1200" kern="100">
                          <a:effectLst/>
                        </a:rPr>
                        <a:t>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i="1" kern="100" dirty="0">
                          <a:solidFill>
                            <a:schemeClr val="dk1"/>
                          </a:solidFill>
                          <a:effectLst/>
                          <a:latin typeface="+mn-lt"/>
                          <a:ea typeface="+mn-ea"/>
                          <a:cs typeface="+mn-cs"/>
                        </a:rPr>
                        <a:t>[PLA.Signal=1∨PLA.Signal_Ext=1 ∨ PLA.Signal_Slo=1]</a:t>
                      </a:r>
                      <a:endParaRPr lang="zh-CN" altLang="en-US" sz="1200" i="1" kern="100" dirty="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200" i="1" kern="100" dirty="0">
                          <a:solidFill>
                            <a:schemeClr val="dk1"/>
                          </a:solidFill>
                          <a:effectLst/>
                          <a:latin typeface="+mn-lt"/>
                          <a:ea typeface="+mn-ea"/>
                          <a:cs typeface="+mn-cs"/>
                        </a:rPr>
                        <a:t>PLA.ValidFlag:=1</a:t>
                      </a:r>
                      <a:endParaRPr lang="zh-CN" altLang="en-US" sz="1200" i="1"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2402440291"/>
                  </a:ext>
                </a:extLst>
              </a:tr>
            </a:tbl>
          </a:graphicData>
        </a:graphic>
      </p:graphicFrame>
      <p:sp>
        <p:nvSpPr>
          <p:cNvPr id="62" name="椭圆 61">
            <a:extLst>
              <a:ext uri="{FF2B5EF4-FFF2-40B4-BE49-F238E27FC236}">
                <a16:creationId xmlns:a16="http://schemas.microsoft.com/office/drawing/2014/main" id="{71A427CF-E479-4E1D-9277-77CA6C6A6D09}"/>
              </a:ext>
            </a:extLst>
          </p:cNvPr>
          <p:cNvSpPr/>
          <p:nvPr/>
        </p:nvSpPr>
        <p:spPr bwMode="auto">
          <a:xfrm>
            <a:off x="1410199" y="1585210"/>
            <a:ext cx="704256" cy="681116"/>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700" dirty="0"/>
              <a:t>START</a:t>
            </a:r>
            <a:endParaRPr kumimoji="0" lang="zh-CN" altLang="en-US" sz="700" b="1" i="0" u="none" strike="noStrike" cap="none" normalizeH="0" baseline="0" dirty="0">
              <a:ln>
                <a:noFill/>
              </a:ln>
              <a:solidFill>
                <a:schemeClr val="tx1"/>
              </a:solidFill>
              <a:effectLst/>
              <a:latin typeface="Arial" panose="020B0604020202020204" pitchFamily="34" charset="0"/>
            </a:endParaRPr>
          </a:p>
        </p:txBody>
      </p:sp>
      <p:cxnSp>
        <p:nvCxnSpPr>
          <p:cNvPr id="63" name="直接箭头连接符 62">
            <a:extLst>
              <a:ext uri="{FF2B5EF4-FFF2-40B4-BE49-F238E27FC236}">
                <a16:creationId xmlns:a16="http://schemas.microsoft.com/office/drawing/2014/main" id="{ED0A77B6-9F5D-44B3-BB18-4B6297CA7284}"/>
              </a:ext>
            </a:extLst>
          </p:cNvPr>
          <p:cNvCxnSpPr>
            <a:cxnSpLocks/>
            <a:endCxn id="62" idx="1"/>
          </p:cNvCxnSpPr>
          <p:nvPr/>
        </p:nvCxnSpPr>
        <p:spPr bwMode="auto">
          <a:xfrm>
            <a:off x="1281686" y="1458272"/>
            <a:ext cx="231649" cy="226685"/>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65" name="直接连接符 64">
            <a:extLst>
              <a:ext uri="{FF2B5EF4-FFF2-40B4-BE49-F238E27FC236}">
                <a16:creationId xmlns:a16="http://schemas.microsoft.com/office/drawing/2014/main" id="{DFFD81EF-09BE-4E7E-B84A-1C9BDE81EDDE}"/>
              </a:ext>
            </a:extLst>
          </p:cNvPr>
          <p:cNvCxnSpPr>
            <a:cxnSpLocks/>
          </p:cNvCxnSpPr>
          <p:nvPr/>
        </p:nvCxnSpPr>
        <p:spPr bwMode="auto">
          <a:xfrm flipH="1">
            <a:off x="1226636" y="1405491"/>
            <a:ext cx="110100" cy="138851"/>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90" name="椭圆 89">
            <a:extLst>
              <a:ext uri="{FF2B5EF4-FFF2-40B4-BE49-F238E27FC236}">
                <a16:creationId xmlns:a16="http://schemas.microsoft.com/office/drawing/2014/main" id="{3B940FEF-C489-4271-8B61-4B574E238610}"/>
              </a:ext>
            </a:extLst>
          </p:cNvPr>
          <p:cNvSpPr/>
          <p:nvPr/>
        </p:nvSpPr>
        <p:spPr bwMode="auto">
          <a:xfrm>
            <a:off x="2068302" y="5250341"/>
            <a:ext cx="571496" cy="497137"/>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r>
              <a:rPr lang="zh-CN" altLang="en-US" sz="1400" dirty="0"/>
              <a:t>②</a:t>
            </a:r>
            <a:endParaRPr kumimoji="0" lang="zh-CN" altLang="en-US" sz="1400" b="1" i="0" u="none" strike="noStrike" cap="none" normalizeH="0" baseline="0" dirty="0">
              <a:ln>
                <a:noFill/>
              </a:ln>
              <a:solidFill>
                <a:schemeClr val="tx1"/>
              </a:solidFill>
              <a:effectLst/>
              <a:latin typeface="Arial" panose="020B0604020202020204" pitchFamily="34" charset="0"/>
            </a:endParaRPr>
          </a:p>
        </p:txBody>
      </p:sp>
      <p:sp>
        <p:nvSpPr>
          <p:cNvPr id="91" name="椭圆 90">
            <a:extLst>
              <a:ext uri="{FF2B5EF4-FFF2-40B4-BE49-F238E27FC236}">
                <a16:creationId xmlns:a16="http://schemas.microsoft.com/office/drawing/2014/main" id="{D0F8C5E9-E5E1-4A44-A8B9-F811C7BD68B3}"/>
              </a:ext>
            </a:extLst>
          </p:cNvPr>
          <p:cNvSpPr/>
          <p:nvPr/>
        </p:nvSpPr>
        <p:spPr bwMode="auto">
          <a:xfrm>
            <a:off x="944305" y="5267092"/>
            <a:ext cx="571496" cy="497137"/>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a:ln>
                  <a:noFill/>
                </a:ln>
                <a:solidFill>
                  <a:schemeClr val="tx1"/>
                </a:solidFill>
                <a:effectLst/>
                <a:latin typeface="Arial" panose="020B0604020202020204" pitchFamily="34" charset="0"/>
              </a:rPr>
              <a:t>①</a:t>
            </a:r>
          </a:p>
        </p:txBody>
      </p:sp>
      <p:sp>
        <p:nvSpPr>
          <p:cNvPr id="92" name="椭圆 91">
            <a:extLst>
              <a:ext uri="{FF2B5EF4-FFF2-40B4-BE49-F238E27FC236}">
                <a16:creationId xmlns:a16="http://schemas.microsoft.com/office/drawing/2014/main" id="{962D2141-C326-405C-A3A0-7040A4037EB9}"/>
              </a:ext>
            </a:extLst>
          </p:cNvPr>
          <p:cNvSpPr/>
          <p:nvPr/>
        </p:nvSpPr>
        <p:spPr bwMode="auto">
          <a:xfrm>
            <a:off x="1404571" y="4672642"/>
            <a:ext cx="704256" cy="63035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900" b="1" i="0" u="none" strike="noStrike" cap="none" normalizeH="0" baseline="0" dirty="0">
                <a:ln>
                  <a:noFill/>
                </a:ln>
                <a:solidFill>
                  <a:schemeClr val="tx1"/>
                </a:solidFill>
                <a:effectLst/>
                <a:latin typeface="Arial" panose="020B0604020202020204" pitchFamily="34" charset="0"/>
              </a:rPr>
              <a:t>EXEC</a:t>
            </a:r>
            <a:endParaRPr kumimoji="0" lang="zh-CN" altLang="en-US" sz="1000" b="1" i="0" u="none" strike="noStrike" cap="none" normalizeH="0" baseline="0" dirty="0">
              <a:ln>
                <a:noFill/>
              </a:ln>
              <a:solidFill>
                <a:schemeClr val="tx1"/>
              </a:solidFill>
              <a:effectLst/>
              <a:latin typeface="Arial" panose="020B0604020202020204" pitchFamily="34" charset="0"/>
            </a:endParaRPr>
          </a:p>
        </p:txBody>
      </p:sp>
      <p:sp>
        <p:nvSpPr>
          <p:cNvPr id="93" name="椭圆 92">
            <a:extLst>
              <a:ext uri="{FF2B5EF4-FFF2-40B4-BE49-F238E27FC236}">
                <a16:creationId xmlns:a16="http://schemas.microsoft.com/office/drawing/2014/main" id="{04DBA98A-427F-4298-9986-22B176BF9D8A}"/>
              </a:ext>
            </a:extLst>
          </p:cNvPr>
          <p:cNvSpPr/>
          <p:nvPr/>
        </p:nvSpPr>
        <p:spPr bwMode="auto">
          <a:xfrm>
            <a:off x="2199047" y="5785253"/>
            <a:ext cx="627508" cy="547538"/>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1100" dirty="0"/>
              <a:t>S2</a:t>
            </a:r>
            <a:endParaRPr kumimoji="0" lang="zh-CN" altLang="en-US" sz="1200" b="1" i="0" u="none" strike="noStrike" cap="none" normalizeH="0" baseline="0" dirty="0">
              <a:ln>
                <a:noFill/>
              </a:ln>
              <a:solidFill>
                <a:schemeClr val="tx1"/>
              </a:solidFill>
              <a:effectLst/>
              <a:latin typeface="Arial" panose="020B0604020202020204" pitchFamily="34" charset="0"/>
            </a:endParaRPr>
          </a:p>
        </p:txBody>
      </p:sp>
      <p:sp>
        <p:nvSpPr>
          <p:cNvPr id="94" name="椭圆 93">
            <a:extLst>
              <a:ext uri="{FF2B5EF4-FFF2-40B4-BE49-F238E27FC236}">
                <a16:creationId xmlns:a16="http://schemas.microsoft.com/office/drawing/2014/main" id="{5720441C-DE64-4A7B-ADA3-407A19EDE04B}"/>
              </a:ext>
            </a:extLst>
          </p:cNvPr>
          <p:cNvSpPr/>
          <p:nvPr/>
        </p:nvSpPr>
        <p:spPr bwMode="auto">
          <a:xfrm>
            <a:off x="808249" y="5764229"/>
            <a:ext cx="666228" cy="568562"/>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1200" dirty="0"/>
              <a:t>S1</a:t>
            </a:r>
            <a:endParaRPr kumimoji="0" lang="zh-CN" altLang="en-US" sz="1400" b="1" i="0" u="none" strike="noStrike" cap="none" normalizeH="0" baseline="0" dirty="0">
              <a:ln>
                <a:noFill/>
              </a:ln>
              <a:solidFill>
                <a:schemeClr val="tx1"/>
              </a:solidFill>
              <a:effectLst/>
              <a:latin typeface="Arial" panose="020B0604020202020204" pitchFamily="34" charset="0"/>
            </a:endParaRPr>
          </a:p>
        </p:txBody>
      </p:sp>
      <p:cxnSp>
        <p:nvCxnSpPr>
          <p:cNvPr id="95" name="直接箭头连接符 94">
            <a:extLst>
              <a:ext uri="{FF2B5EF4-FFF2-40B4-BE49-F238E27FC236}">
                <a16:creationId xmlns:a16="http://schemas.microsoft.com/office/drawing/2014/main" id="{18F0C802-7CD1-4E53-8F2A-F482575C1D47}"/>
              </a:ext>
            </a:extLst>
          </p:cNvPr>
          <p:cNvCxnSpPr>
            <a:cxnSpLocks/>
            <a:stCxn id="92" idx="3"/>
          </p:cNvCxnSpPr>
          <p:nvPr/>
        </p:nvCxnSpPr>
        <p:spPr bwMode="auto">
          <a:xfrm flipH="1">
            <a:off x="1266842" y="5210685"/>
            <a:ext cx="240865" cy="583675"/>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96" name="直接箭头连接符 95">
            <a:extLst>
              <a:ext uri="{FF2B5EF4-FFF2-40B4-BE49-F238E27FC236}">
                <a16:creationId xmlns:a16="http://schemas.microsoft.com/office/drawing/2014/main" id="{3091AEF0-193D-4C48-BF6D-DA540C8B5FBC}"/>
              </a:ext>
            </a:extLst>
          </p:cNvPr>
          <p:cNvCxnSpPr>
            <a:cxnSpLocks/>
          </p:cNvCxnSpPr>
          <p:nvPr/>
        </p:nvCxnSpPr>
        <p:spPr bwMode="auto">
          <a:xfrm>
            <a:off x="2005691" y="5218305"/>
            <a:ext cx="372495" cy="597428"/>
          </a:xfrm>
          <a:prstGeom prst="straightConnector1">
            <a:avLst/>
          </a:prstGeom>
          <a:solidFill>
            <a:schemeClr val="accent1"/>
          </a:solidFill>
          <a:ln w="28575" cap="flat" cmpd="sng" algn="ctr">
            <a:solidFill>
              <a:schemeClr val="tx1"/>
            </a:solidFill>
            <a:prstDash val="solid"/>
            <a:round/>
            <a:headEnd type="none" w="med" len="med"/>
            <a:tailEnd type="triangle"/>
          </a:ln>
        </p:spPr>
      </p:cxnSp>
      <p:sp>
        <p:nvSpPr>
          <p:cNvPr id="76" name="椭圆 75">
            <a:extLst>
              <a:ext uri="{FF2B5EF4-FFF2-40B4-BE49-F238E27FC236}">
                <a16:creationId xmlns:a16="http://schemas.microsoft.com/office/drawing/2014/main" id="{E9723CBE-55E1-41E1-9978-2E2FBE1EB6A8}"/>
              </a:ext>
            </a:extLst>
          </p:cNvPr>
          <p:cNvSpPr/>
          <p:nvPr/>
        </p:nvSpPr>
        <p:spPr bwMode="auto">
          <a:xfrm>
            <a:off x="1409355" y="2532189"/>
            <a:ext cx="704256" cy="681116"/>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900" b="1" i="0" u="none" strike="noStrike" cap="none" normalizeH="0" baseline="0" dirty="0">
                <a:ln>
                  <a:noFill/>
                </a:ln>
                <a:solidFill>
                  <a:schemeClr val="tx1"/>
                </a:solidFill>
                <a:effectLst/>
                <a:latin typeface="Arial" panose="020B0604020202020204" pitchFamily="34" charset="0"/>
              </a:rPr>
              <a:t>WAIT</a:t>
            </a:r>
            <a:endParaRPr kumimoji="0" lang="zh-CN" altLang="en-US" sz="900" b="1" i="0" u="none" strike="noStrike" cap="none" normalizeH="0" baseline="0" dirty="0">
              <a:ln>
                <a:noFill/>
              </a:ln>
              <a:solidFill>
                <a:schemeClr val="tx1"/>
              </a:solidFill>
              <a:effectLst/>
              <a:latin typeface="Arial" panose="020B0604020202020204" pitchFamily="34" charset="0"/>
            </a:endParaRPr>
          </a:p>
        </p:txBody>
      </p:sp>
      <p:cxnSp>
        <p:nvCxnSpPr>
          <p:cNvPr id="77" name="直接箭头连接符 76">
            <a:extLst>
              <a:ext uri="{FF2B5EF4-FFF2-40B4-BE49-F238E27FC236}">
                <a16:creationId xmlns:a16="http://schemas.microsoft.com/office/drawing/2014/main" id="{F5149877-747B-4381-96F5-4A0966A3F13F}"/>
              </a:ext>
            </a:extLst>
          </p:cNvPr>
          <p:cNvCxnSpPr>
            <a:cxnSpLocks/>
            <a:stCxn id="62" idx="4"/>
            <a:endCxn id="76" idx="0"/>
          </p:cNvCxnSpPr>
          <p:nvPr/>
        </p:nvCxnSpPr>
        <p:spPr bwMode="auto">
          <a:xfrm flipH="1">
            <a:off x="1761483" y="2266326"/>
            <a:ext cx="844" cy="265863"/>
          </a:xfrm>
          <a:prstGeom prst="straightConnector1">
            <a:avLst/>
          </a:prstGeom>
          <a:solidFill>
            <a:schemeClr val="accent1"/>
          </a:solidFill>
          <a:ln w="28575" cap="flat" cmpd="sng" algn="ctr">
            <a:solidFill>
              <a:schemeClr val="tx1"/>
            </a:solidFill>
            <a:prstDash val="solid"/>
            <a:round/>
            <a:headEnd type="none" w="med" len="med"/>
            <a:tailEnd type="triangle"/>
          </a:ln>
        </p:spPr>
      </p:cxnSp>
      <p:sp>
        <p:nvSpPr>
          <p:cNvPr id="78" name="文本框 77">
            <a:extLst>
              <a:ext uri="{FF2B5EF4-FFF2-40B4-BE49-F238E27FC236}">
                <a16:creationId xmlns:a16="http://schemas.microsoft.com/office/drawing/2014/main" id="{AD4F768C-7247-4892-849B-A6EDE135F422}"/>
              </a:ext>
            </a:extLst>
          </p:cNvPr>
          <p:cNvSpPr txBox="1"/>
          <p:nvPr/>
        </p:nvSpPr>
        <p:spPr>
          <a:xfrm>
            <a:off x="1763874" y="3285834"/>
            <a:ext cx="3659830" cy="184666"/>
          </a:xfrm>
          <a:prstGeom prst="rect">
            <a:avLst/>
          </a:prstGeom>
          <a:noFill/>
        </p:spPr>
        <p:txBody>
          <a:bodyPr wrap="square" lIns="0" tIns="0" rIns="0" bIns="0" rtlCol="0">
            <a:spAutoFit/>
          </a:bodyPr>
          <a:lstStyle/>
          <a:p>
            <a:r>
              <a:rPr lang="en-US" altLang="zh-CN" sz="1200" b="0" i="1" dirty="0">
                <a:latin typeface="Cambria Math" panose="02040503050406030204" pitchFamily="18" charset="0"/>
              </a:rPr>
              <a:t>receiveSignal1(PLA.Signal_Ext,</a:t>
            </a:r>
            <a:r>
              <a:rPr lang="zh-CN" altLang="en-US" sz="1200" b="0" i="1" dirty="0">
                <a:latin typeface="Cambria Math" panose="02040503050406030204" pitchFamily="18" charset="0"/>
              </a:rPr>
              <a:t> </a:t>
            </a:r>
            <a:r>
              <a:rPr lang="en-US" altLang="zh-CN" sz="1200" b="0" i="1" dirty="0">
                <a:latin typeface="Cambria Math" panose="02040503050406030204" pitchFamily="18" charset="0"/>
              </a:rPr>
              <a:t>PLA.SignalSlo)</a:t>
            </a:r>
            <a:endParaRPr lang="zh-CN" altLang="en-US" sz="1200" b="0" i="1" dirty="0">
              <a:latin typeface="Cambria Math" panose="02040503050406030204" pitchFamily="18" charset="0"/>
            </a:endParaRPr>
          </a:p>
        </p:txBody>
      </p:sp>
      <p:cxnSp>
        <p:nvCxnSpPr>
          <p:cNvPr id="80" name="连接符: 肘形 31">
            <a:extLst>
              <a:ext uri="{FF2B5EF4-FFF2-40B4-BE49-F238E27FC236}">
                <a16:creationId xmlns:a16="http://schemas.microsoft.com/office/drawing/2014/main" id="{DA19B94A-BF55-47B9-B2B7-A544B7E349D5}"/>
              </a:ext>
            </a:extLst>
          </p:cNvPr>
          <p:cNvCxnSpPr>
            <a:stCxn id="94" idx="1"/>
            <a:endCxn id="76" idx="2"/>
          </p:cNvCxnSpPr>
          <p:nvPr/>
        </p:nvCxnSpPr>
        <p:spPr bwMode="auto">
          <a:xfrm rot="5400000" flipH="1" flipV="1">
            <a:off x="-329788" y="4108351"/>
            <a:ext cx="2974746" cy="503539"/>
          </a:xfrm>
          <a:prstGeom prst="curvedConnector2">
            <a:avLst/>
          </a:prstGeom>
          <a:solidFill>
            <a:schemeClr val="accent1"/>
          </a:solidFill>
          <a:ln w="19050" cap="flat" cmpd="sng" algn="ctr">
            <a:solidFill>
              <a:schemeClr val="tx1"/>
            </a:solidFill>
            <a:prstDash val="solid"/>
            <a:round/>
            <a:headEnd type="none" w="med" len="med"/>
            <a:tailEnd type="triangle"/>
          </a:ln>
        </p:spPr>
      </p:cxnSp>
      <p:cxnSp>
        <p:nvCxnSpPr>
          <p:cNvPr id="83" name="直接箭头连接符 82"/>
          <p:cNvCxnSpPr>
            <a:cxnSpLocks/>
            <a:stCxn id="23" idx="4"/>
            <a:endCxn id="92" idx="0"/>
          </p:cNvCxnSpPr>
          <p:nvPr/>
        </p:nvCxnSpPr>
        <p:spPr bwMode="auto">
          <a:xfrm flipH="1">
            <a:off x="1756699" y="4227921"/>
            <a:ext cx="9567" cy="444721"/>
          </a:xfrm>
          <a:prstGeom prst="straightConnector1">
            <a:avLst/>
          </a:prstGeom>
          <a:solidFill>
            <a:schemeClr val="accent1"/>
          </a:solidFill>
          <a:ln w="28575" cap="flat" cmpd="sng" algn="ctr">
            <a:solidFill>
              <a:schemeClr val="tx1"/>
            </a:solidFill>
            <a:prstDash val="solid"/>
            <a:round/>
            <a:headEnd type="none" w="med" len="med"/>
            <a:tailEnd type="triangle"/>
          </a:ln>
        </p:spPr>
      </p:cxnSp>
      <p:sp>
        <p:nvSpPr>
          <p:cNvPr id="87" name="文本框 86">
            <a:extLst>
              <a:ext uri="{FF2B5EF4-FFF2-40B4-BE49-F238E27FC236}">
                <a16:creationId xmlns:a16="http://schemas.microsoft.com/office/drawing/2014/main" id="{AD4F768C-7247-4892-849B-A6EDE135F422}"/>
              </a:ext>
            </a:extLst>
          </p:cNvPr>
          <p:cNvSpPr txBox="1"/>
          <p:nvPr/>
        </p:nvSpPr>
        <p:spPr>
          <a:xfrm>
            <a:off x="261287" y="4417479"/>
            <a:ext cx="1500196" cy="184666"/>
          </a:xfrm>
          <a:prstGeom prst="rect">
            <a:avLst/>
          </a:prstGeom>
          <a:noFill/>
        </p:spPr>
        <p:txBody>
          <a:bodyPr wrap="square" lIns="0" tIns="0" rIns="0" bIns="0" rtlCol="0">
            <a:spAutoFit/>
          </a:bodyPr>
          <a:lstStyle/>
          <a:p>
            <a:r>
              <a:rPr lang="en-US" altLang="zh-CN" sz="1200" b="0" i="1" dirty="0">
                <a:latin typeface="Cambria Math" panose="02040503050406030204" pitchFamily="18" charset="0"/>
              </a:rPr>
              <a:t>output(PLA.ValidFlag)</a:t>
            </a:r>
            <a:endParaRPr lang="zh-CN" altLang="en-US" sz="1200" b="0" i="1" dirty="0">
              <a:latin typeface="Cambria Math" panose="02040503050406030204" pitchFamily="18" charset="0"/>
            </a:endParaRPr>
          </a:p>
        </p:txBody>
      </p:sp>
      <p:cxnSp>
        <p:nvCxnSpPr>
          <p:cNvPr id="88" name="曲线连接符 87"/>
          <p:cNvCxnSpPr>
            <a:stCxn id="93" idx="7"/>
            <a:endCxn id="76" idx="6"/>
          </p:cNvCxnSpPr>
          <p:nvPr/>
        </p:nvCxnSpPr>
        <p:spPr bwMode="auto">
          <a:xfrm rot="16200000" flipV="1">
            <a:off x="927790" y="4058569"/>
            <a:ext cx="2992691" cy="621048"/>
          </a:xfrm>
          <a:prstGeom prst="curvedConnector2">
            <a:avLst/>
          </a:prstGeom>
          <a:solidFill>
            <a:schemeClr val="accent1"/>
          </a:solidFill>
          <a:ln w="19050" cap="flat" cmpd="sng" algn="ctr">
            <a:solidFill>
              <a:schemeClr val="tx1"/>
            </a:solidFill>
            <a:prstDash val="solid"/>
            <a:round/>
            <a:headEnd type="none" w="med" len="med"/>
            <a:tailEnd type="triangle"/>
          </a:ln>
        </p:spPr>
      </p:cxnSp>
      <p:sp>
        <p:nvSpPr>
          <p:cNvPr id="89" name="文本框 88">
            <a:extLst>
              <a:ext uri="{FF2B5EF4-FFF2-40B4-BE49-F238E27FC236}">
                <a16:creationId xmlns:a16="http://schemas.microsoft.com/office/drawing/2014/main" id="{AD4F768C-7247-4892-849B-A6EDE135F422}"/>
              </a:ext>
            </a:extLst>
          </p:cNvPr>
          <p:cNvSpPr txBox="1"/>
          <p:nvPr/>
        </p:nvSpPr>
        <p:spPr>
          <a:xfrm>
            <a:off x="2808300" y="4895487"/>
            <a:ext cx="1460242" cy="184666"/>
          </a:xfrm>
          <a:prstGeom prst="rect">
            <a:avLst/>
          </a:prstGeom>
          <a:noFill/>
        </p:spPr>
        <p:txBody>
          <a:bodyPr wrap="square" lIns="0" tIns="0" rIns="0" bIns="0" rtlCol="0">
            <a:spAutoFit/>
          </a:bodyPr>
          <a:lstStyle/>
          <a:p>
            <a:r>
              <a:rPr lang="en-US" altLang="zh-CN" sz="1200" b="0" i="1" dirty="0">
                <a:latin typeface="Cambria Math" panose="02040503050406030204" pitchFamily="18" charset="0"/>
              </a:rPr>
              <a:t>output(PLA.ValidFlag)</a:t>
            </a:r>
            <a:endParaRPr lang="zh-CN" altLang="en-US" sz="1200" b="0" i="1" dirty="0">
              <a:latin typeface="Cambria Math" panose="02040503050406030204" pitchFamily="18" charset="0"/>
            </a:endParaRPr>
          </a:p>
        </p:txBody>
      </p:sp>
      <p:sp>
        <p:nvSpPr>
          <p:cNvPr id="23" name="椭圆 22">
            <a:extLst>
              <a:ext uri="{FF2B5EF4-FFF2-40B4-BE49-F238E27FC236}">
                <a16:creationId xmlns:a16="http://schemas.microsoft.com/office/drawing/2014/main" id="{50E4CB11-2372-4BFE-B65D-463547E48E53}"/>
              </a:ext>
            </a:extLst>
          </p:cNvPr>
          <p:cNvSpPr/>
          <p:nvPr/>
        </p:nvSpPr>
        <p:spPr bwMode="auto">
          <a:xfrm>
            <a:off x="1414138" y="3546805"/>
            <a:ext cx="704256" cy="681116"/>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700" b="1" i="0" u="none" strike="noStrike" cap="none" normalizeH="0" baseline="0" dirty="0">
                <a:ln>
                  <a:noFill/>
                </a:ln>
                <a:solidFill>
                  <a:schemeClr val="tx1"/>
                </a:solidFill>
                <a:effectLst/>
                <a:latin typeface="Arial" panose="020B0604020202020204" pitchFamily="34" charset="0"/>
              </a:rPr>
              <a:t>WAIT1</a:t>
            </a:r>
            <a:endParaRPr kumimoji="0" lang="zh-CN" altLang="en-US" sz="700" b="1" i="0" u="none" strike="noStrike" cap="none" normalizeH="0" baseline="0" dirty="0">
              <a:ln>
                <a:noFill/>
              </a:ln>
              <a:solidFill>
                <a:schemeClr val="tx1"/>
              </a:solidFill>
              <a:effectLst/>
              <a:latin typeface="Arial" panose="020B0604020202020204" pitchFamily="34" charset="0"/>
            </a:endParaRPr>
          </a:p>
        </p:txBody>
      </p:sp>
      <p:cxnSp>
        <p:nvCxnSpPr>
          <p:cNvPr id="7" name="直接箭头连接符 6">
            <a:extLst>
              <a:ext uri="{FF2B5EF4-FFF2-40B4-BE49-F238E27FC236}">
                <a16:creationId xmlns:a16="http://schemas.microsoft.com/office/drawing/2014/main" id="{7F7D3154-3931-4E36-875C-943D12EF8064}"/>
              </a:ext>
            </a:extLst>
          </p:cNvPr>
          <p:cNvCxnSpPr>
            <a:stCxn id="76" idx="4"/>
            <a:endCxn id="23" idx="0"/>
          </p:cNvCxnSpPr>
          <p:nvPr/>
        </p:nvCxnSpPr>
        <p:spPr bwMode="auto">
          <a:xfrm>
            <a:off x="1761483" y="3213305"/>
            <a:ext cx="4783" cy="333500"/>
          </a:xfrm>
          <a:prstGeom prst="straightConnector1">
            <a:avLst/>
          </a:prstGeom>
          <a:solidFill>
            <a:schemeClr val="accent1"/>
          </a:solidFill>
          <a:ln w="19050" cap="flat" cmpd="sng" algn="ctr">
            <a:solidFill>
              <a:schemeClr val="tx1"/>
            </a:solidFill>
            <a:prstDash val="solid"/>
            <a:round/>
            <a:headEnd type="none" w="med" len="med"/>
            <a:tailEnd type="triangle"/>
          </a:ln>
        </p:spPr>
      </p:cxnSp>
      <p:sp>
        <p:nvSpPr>
          <p:cNvPr id="28" name="文本框 27">
            <a:extLst>
              <a:ext uri="{FF2B5EF4-FFF2-40B4-BE49-F238E27FC236}">
                <a16:creationId xmlns:a16="http://schemas.microsoft.com/office/drawing/2014/main" id="{970CE568-93B4-4053-86EE-1AC60521BBF8}"/>
              </a:ext>
            </a:extLst>
          </p:cNvPr>
          <p:cNvSpPr txBox="1"/>
          <p:nvPr/>
        </p:nvSpPr>
        <p:spPr>
          <a:xfrm>
            <a:off x="1835872" y="4265494"/>
            <a:ext cx="1841683" cy="184666"/>
          </a:xfrm>
          <a:prstGeom prst="rect">
            <a:avLst/>
          </a:prstGeom>
          <a:noFill/>
        </p:spPr>
        <p:txBody>
          <a:bodyPr wrap="square" lIns="0" tIns="0" rIns="0" bIns="0" rtlCol="0">
            <a:spAutoFit/>
          </a:bodyPr>
          <a:lstStyle/>
          <a:p>
            <a:r>
              <a:rPr lang="en-US" altLang="zh-CN" sz="1200" b="0" i="1" dirty="0">
                <a:latin typeface="Cambria Math" panose="02040503050406030204" pitchFamily="18" charset="0"/>
              </a:rPr>
              <a:t>receiveSignal2(PLA.Signal)</a:t>
            </a:r>
            <a:endParaRPr lang="zh-CN" altLang="en-US" sz="1200" b="0" i="1" dirty="0">
              <a:latin typeface="Cambria Math" panose="02040503050406030204" pitchFamily="18" charset="0"/>
            </a:endParaRPr>
          </a:p>
        </p:txBody>
      </p:sp>
    </p:spTree>
    <p:extLst>
      <p:ext uri="{BB962C8B-B14F-4D97-AF65-F5344CB8AC3E}">
        <p14:creationId xmlns:p14="http://schemas.microsoft.com/office/powerpoint/2010/main" val="17210787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Sensor Data —— Task </a:t>
            </a:r>
            <a:endParaRPr lang="zh-CN" altLang="en-US" dirty="0">
              <a:latin typeface="Times New Roman" panose="02020603050405020304" pitchFamily="18" charset="0"/>
              <a:cs typeface="Times New Roman" panose="02020603050405020304" pitchFamily="18" charset="0"/>
            </a:endParaRPr>
          </a:p>
        </p:txBody>
      </p:sp>
      <p:sp>
        <p:nvSpPr>
          <p:cNvPr id="218" name="椭圆 217">
            <a:extLst>
              <a:ext uri="{FF2B5EF4-FFF2-40B4-BE49-F238E27FC236}">
                <a16:creationId xmlns:a16="http://schemas.microsoft.com/office/drawing/2014/main" id="{7875E371-1371-47A3-8158-51A2F5C12D8E}"/>
              </a:ext>
            </a:extLst>
          </p:cNvPr>
          <p:cNvSpPr/>
          <p:nvPr/>
        </p:nvSpPr>
        <p:spPr bwMode="auto">
          <a:xfrm>
            <a:off x="1034772" y="1728634"/>
            <a:ext cx="704256" cy="681116"/>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05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Wait</a:t>
            </a:r>
            <a:endParaRPr kumimoji="0" lang="zh-CN" altLang="en-US" sz="105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219" name="直接箭头连接符 218">
            <a:extLst>
              <a:ext uri="{FF2B5EF4-FFF2-40B4-BE49-F238E27FC236}">
                <a16:creationId xmlns:a16="http://schemas.microsoft.com/office/drawing/2014/main" id="{22734277-E7A7-4A54-8226-A11D7DD5F214}"/>
              </a:ext>
            </a:extLst>
          </p:cNvPr>
          <p:cNvCxnSpPr>
            <a:cxnSpLocks/>
            <a:endCxn id="218" idx="1"/>
          </p:cNvCxnSpPr>
          <p:nvPr/>
        </p:nvCxnSpPr>
        <p:spPr bwMode="auto">
          <a:xfrm>
            <a:off x="906259" y="1601696"/>
            <a:ext cx="231649" cy="226685"/>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220" name="直接连接符 219">
            <a:extLst>
              <a:ext uri="{FF2B5EF4-FFF2-40B4-BE49-F238E27FC236}">
                <a16:creationId xmlns:a16="http://schemas.microsoft.com/office/drawing/2014/main" id="{6C3C477F-1610-4EE6-9676-60B14D7FD3F4}"/>
              </a:ext>
            </a:extLst>
          </p:cNvPr>
          <p:cNvCxnSpPr>
            <a:cxnSpLocks/>
          </p:cNvCxnSpPr>
          <p:nvPr/>
        </p:nvCxnSpPr>
        <p:spPr bwMode="auto">
          <a:xfrm flipH="1">
            <a:off x="851209" y="1548915"/>
            <a:ext cx="110100" cy="138851"/>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221" name="椭圆 220">
            <a:extLst>
              <a:ext uri="{FF2B5EF4-FFF2-40B4-BE49-F238E27FC236}">
                <a16:creationId xmlns:a16="http://schemas.microsoft.com/office/drawing/2014/main" id="{42BF640F-79B1-4896-9014-72B90E94DA19}"/>
              </a:ext>
            </a:extLst>
          </p:cNvPr>
          <p:cNvSpPr/>
          <p:nvPr/>
        </p:nvSpPr>
        <p:spPr bwMode="auto">
          <a:xfrm>
            <a:off x="1031355" y="4178328"/>
            <a:ext cx="704256" cy="666173"/>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0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Send</a:t>
            </a:r>
            <a:endParaRPr kumimoji="0" lang="zh-CN" altLang="en-US" sz="105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27" name="椭圆 226">
            <a:extLst>
              <a:ext uri="{FF2B5EF4-FFF2-40B4-BE49-F238E27FC236}">
                <a16:creationId xmlns:a16="http://schemas.microsoft.com/office/drawing/2014/main" id="{D5FD8D09-2467-42E4-8F2A-FCF4CB545754}"/>
              </a:ext>
            </a:extLst>
          </p:cNvPr>
          <p:cNvSpPr/>
          <p:nvPr/>
        </p:nvSpPr>
        <p:spPr bwMode="auto">
          <a:xfrm>
            <a:off x="1029184" y="2979668"/>
            <a:ext cx="704256" cy="681116"/>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05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Start</a:t>
            </a:r>
            <a:endParaRPr kumimoji="0" lang="zh-CN" altLang="en-US" sz="105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228" name="直接箭头连接符 227">
            <a:extLst>
              <a:ext uri="{FF2B5EF4-FFF2-40B4-BE49-F238E27FC236}">
                <a16:creationId xmlns:a16="http://schemas.microsoft.com/office/drawing/2014/main" id="{D28CC3F4-7783-47C6-96B0-67C9A2C5FE64}"/>
              </a:ext>
            </a:extLst>
          </p:cNvPr>
          <p:cNvCxnSpPr>
            <a:cxnSpLocks/>
            <a:stCxn id="218" idx="4"/>
            <a:endCxn id="227" idx="0"/>
          </p:cNvCxnSpPr>
          <p:nvPr/>
        </p:nvCxnSpPr>
        <p:spPr bwMode="auto">
          <a:xfrm flipH="1">
            <a:off x="1381312" y="2409750"/>
            <a:ext cx="5588" cy="569918"/>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229" name="直接箭头连接符 228">
            <a:extLst>
              <a:ext uri="{FF2B5EF4-FFF2-40B4-BE49-F238E27FC236}">
                <a16:creationId xmlns:a16="http://schemas.microsoft.com/office/drawing/2014/main" id="{CC6465DF-CE7C-4901-82F7-2840B13009BD}"/>
              </a:ext>
            </a:extLst>
          </p:cNvPr>
          <p:cNvCxnSpPr>
            <a:cxnSpLocks/>
            <a:stCxn id="227" idx="4"/>
            <a:endCxn id="221" idx="0"/>
          </p:cNvCxnSpPr>
          <p:nvPr/>
        </p:nvCxnSpPr>
        <p:spPr bwMode="auto">
          <a:xfrm>
            <a:off x="1381312" y="3660784"/>
            <a:ext cx="2171" cy="517544"/>
          </a:xfrm>
          <a:prstGeom prst="straightConnector1">
            <a:avLst/>
          </a:prstGeom>
          <a:solidFill>
            <a:schemeClr val="accent1"/>
          </a:solidFill>
          <a:ln w="28575" cap="flat" cmpd="sng" algn="ctr">
            <a:solidFill>
              <a:schemeClr val="tx1"/>
            </a:solidFill>
            <a:prstDash val="solid"/>
            <a:round/>
            <a:headEnd type="none" w="med" len="med"/>
            <a:tailEnd type="triangle"/>
          </a:ln>
        </p:spPr>
      </p:cxnSp>
      <p:sp>
        <p:nvSpPr>
          <p:cNvPr id="244" name="文本框 243">
            <a:extLst>
              <a:ext uri="{FF2B5EF4-FFF2-40B4-BE49-F238E27FC236}">
                <a16:creationId xmlns:a16="http://schemas.microsoft.com/office/drawing/2014/main" id="{CCB599C5-5980-4F7D-A852-160DCA73B26B}"/>
              </a:ext>
            </a:extLst>
          </p:cNvPr>
          <p:cNvSpPr txBox="1"/>
          <p:nvPr/>
        </p:nvSpPr>
        <p:spPr>
          <a:xfrm>
            <a:off x="1563280" y="3756763"/>
            <a:ext cx="1947297"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sendBIT(PLA.sin, PLA.cos)</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246" name="椭圆 245">
            <a:extLst>
              <a:ext uri="{FF2B5EF4-FFF2-40B4-BE49-F238E27FC236}">
                <a16:creationId xmlns:a16="http://schemas.microsoft.com/office/drawing/2014/main" id="{26D302BD-9465-49FA-B60B-03EF4BD6473B}"/>
              </a:ext>
            </a:extLst>
          </p:cNvPr>
          <p:cNvSpPr/>
          <p:nvPr/>
        </p:nvSpPr>
        <p:spPr bwMode="auto">
          <a:xfrm>
            <a:off x="1029184" y="5325843"/>
            <a:ext cx="704256" cy="666173"/>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0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End</a:t>
            </a:r>
            <a:endParaRPr kumimoji="0" lang="zh-CN" altLang="en-US" sz="105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7" name="直接箭头连接符 6">
            <a:extLst>
              <a:ext uri="{FF2B5EF4-FFF2-40B4-BE49-F238E27FC236}">
                <a16:creationId xmlns:a16="http://schemas.microsoft.com/office/drawing/2014/main" id="{30DAC36F-6C7B-4E7C-B54C-318E0369558A}"/>
              </a:ext>
            </a:extLst>
          </p:cNvPr>
          <p:cNvCxnSpPr>
            <a:stCxn id="221" idx="4"/>
            <a:endCxn id="246" idx="0"/>
          </p:cNvCxnSpPr>
          <p:nvPr/>
        </p:nvCxnSpPr>
        <p:spPr bwMode="auto">
          <a:xfrm flipH="1">
            <a:off x="1381312" y="4844501"/>
            <a:ext cx="2171" cy="481342"/>
          </a:xfrm>
          <a:prstGeom prst="straightConnector1">
            <a:avLst/>
          </a:prstGeom>
          <a:solidFill>
            <a:schemeClr val="accent1"/>
          </a:solidFill>
          <a:ln w="28575" cap="flat" cmpd="sng" algn="ctr">
            <a:solidFill>
              <a:schemeClr val="tx1"/>
            </a:solidFill>
            <a:prstDash val="solid"/>
            <a:round/>
            <a:headEnd type="none" w="med" len="med"/>
            <a:tailEnd type="triangle"/>
          </a:ln>
        </p:spPr>
      </p:cxnSp>
      <p:sp>
        <p:nvSpPr>
          <p:cNvPr id="247" name="文本框 246">
            <a:extLst>
              <a:ext uri="{FF2B5EF4-FFF2-40B4-BE49-F238E27FC236}">
                <a16:creationId xmlns:a16="http://schemas.microsoft.com/office/drawing/2014/main" id="{E88F7E60-7697-4DA6-A983-8B5A09ED1EFD}"/>
              </a:ext>
            </a:extLst>
          </p:cNvPr>
          <p:cNvSpPr txBox="1"/>
          <p:nvPr/>
        </p:nvSpPr>
        <p:spPr>
          <a:xfrm>
            <a:off x="1563280" y="4900506"/>
            <a:ext cx="1947297"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sendMean(PLA.sin, PLA.cos)</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cxnSp>
        <p:nvCxnSpPr>
          <p:cNvPr id="9" name="连接符: 肘形 8">
            <a:extLst>
              <a:ext uri="{FF2B5EF4-FFF2-40B4-BE49-F238E27FC236}">
                <a16:creationId xmlns:a16="http://schemas.microsoft.com/office/drawing/2014/main" id="{BB00F01E-824F-401C-8B5C-5758AC274657}"/>
              </a:ext>
            </a:extLst>
          </p:cNvPr>
          <p:cNvCxnSpPr>
            <a:stCxn id="246" idx="2"/>
            <a:endCxn id="218" idx="2"/>
          </p:cNvCxnSpPr>
          <p:nvPr/>
        </p:nvCxnSpPr>
        <p:spPr bwMode="auto">
          <a:xfrm rot="10800000" flipH="1">
            <a:off x="1029184" y="2069192"/>
            <a:ext cx="5588" cy="3589738"/>
          </a:xfrm>
          <a:prstGeom prst="curvedConnector3">
            <a:avLst>
              <a:gd name="adj1" fmla="val -6794470"/>
            </a:avLst>
          </a:prstGeom>
          <a:solidFill>
            <a:schemeClr val="accent1"/>
          </a:solidFill>
          <a:ln w="19050" cap="flat" cmpd="sng" algn="ctr">
            <a:solidFill>
              <a:schemeClr val="tx1"/>
            </a:solidFill>
            <a:prstDash val="solid"/>
            <a:round/>
            <a:headEnd type="none" w="med" len="med"/>
            <a:tailEnd type="triangle"/>
          </a:ln>
        </p:spPr>
      </p:cxnSp>
      <p:sp>
        <p:nvSpPr>
          <p:cNvPr id="265" name="矩形: 圆角 264">
            <a:extLst>
              <a:ext uri="{FF2B5EF4-FFF2-40B4-BE49-F238E27FC236}">
                <a16:creationId xmlns:a16="http://schemas.microsoft.com/office/drawing/2014/main" id="{9484FE0D-4819-4E3A-AB09-F0DF10D294E8}"/>
              </a:ext>
            </a:extLst>
          </p:cNvPr>
          <p:cNvSpPr/>
          <p:nvPr/>
        </p:nvSpPr>
        <p:spPr bwMode="auto">
          <a:xfrm>
            <a:off x="6901011" y="2150914"/>
            <a:ext cx="3203621" cy="1142999"/>
          </a:xfrm>
          <a:prstGeom prst="roundRect">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The Task in Sensor Data implements a message sender which provides a </a:t>
            </a:r>
            <a:r>
              <a:rPr kumimoji="0" lang="en-US" altLang="zh-CN" sz="1400" b="1" i="1"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PLA.sin &amp; PLA.cos </a:t>
            </a:r>
            <a:r>
              <a:rPr kumimoji="0" lang="en-US" altLang="zh-CN" sz="1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signal for Data processing unit every cycle.</a:t>
            </a:r>
            <a:endParaRPr kumimoji="0" lang="zh-CN" altLang="en-US" sz="1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7" name="矩形 46">
            <a:extLst>
              <a:ext uri="{FF2B5EF4-FFF2-40B4-BE49-F238E27FC236}">
                <a16:creationId xmlns:a16="http://schemas.microsoft.com/office/drawing/2014/main" id="{6B0AE76C-859D-4141-A0AC-0E5AABDB3481}"/>
              </a:ext>
            </a:extLst>
          </p:cNvPr>
          <p:cNvSpPr/>
          <p:nvPr/>
        </p:nvSpPr>
        <p:spPr bwMode="auto">
          <a:xfrm>
            <a:off x="4107431" y="1466427"/>
            <a:ext cx="2329017" cy="1959223"/>
          </a:xfrm>
          <a:prstGeom prst="rect">
            <a:avLst/>
          </a:prstGeom>
          <a:solidFill>
            <a:schemeClr val="accent5"/>
          </a:solidFill>
          <a:ln w="9525" cap="flat" cmpd="sng" algn="ctr">
            <a:solidFill>
              <a:schemeClr val="accent5"/>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8" name="矩形 47">
            <a:extLst>
              <a:ext uri="{FF2B5EF4-FFF2-40B4-BE49-F238E27FC236}">
                <a16:creationId xmlns:a16="http://schemas.microsoft.com/office/drawing/2014/main" id="{9C31D9E6-0D66-4522-B427-AA5CCCD25E5C}"/>
              </a:ext>
            </a:extLst>
          </p:cNvPr>
          <p:cNvSpPr/>
          <p:nvPr/>
        </p:nvSpPr>
        <p:spPr bwMode="auto">
          <a:xfrm>
            <a:off x="4381285" y="1842244"/>
            <a:ext cx="1792403" cy="1291066"/>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Task</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9" name="矩形 48">
            <a:extLst>
              <a:ext uri="{FF2B5EF4-FFF2-40B4-BE49-F238E27FC236}">
                <a16:creationId xmlns:a16="http://schemas.microsoft.com/office/drawing/2014/main" id="{F984C5A8-F56B-481F-8412-5F844C2F84D4}"/>
              </a:ext>
            </a:extLst>
          </p:cNvPr>
          <p:cNvSpPr/>
          <p:nvPr/>
        </p:nvSpPr>
        <p:spPr>
          <a:xfrm>
            <a:off x="5266274" y="3149632"/>
            <a:ext cx="1229824" cy="307777"/>
          </a:xfrm>
          <a:prstGeom prst="rect">
            <a:avLst/>
          </a:prstGeom>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Sensor Data</a:t>
            </a:r>
            <a:endParaRPr kumimoji="0" lang="zh-CN" altLang="en-US"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50" name="直接连接符 49">
            <a:extLst>
              <a:ext uri="{FF2B5EF4-FFF2-40B4-BE49-F238E27FC236}">
                <a16:creationId xmlns:a16="http://schemas.microsoft.com/office/drawing/2014/main" id="{4D287CFD-2477-4F40-9A51-D274CC6A4B2A}"/>
              </a:ext>
            </a:extLst>
          </p:cNvPr>
          <p:cNvCxnSpPr/>
          <p:nvPr/>
        </p:nvCxnSpPr>
        <p:spPr bwMode="auto">
          <a:xfrm flipV="1">
            <a:off x="4821945" y="1472013"/>
            <a:ext cx="4488" cy="340659"/>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51" name="直接连接符 50">
            <a:extLst>
              <a:ext uri="{FF2B5EF4-FFF2-40B4-BE49-F238E27FC236}">
                <a16:creationId xmlns:a16="http://schemas.microsoft.com/office/drawing/2014/main" id="{8CAEEA30-8CE6-4268-A0C8-07145C6E8EF1}"/>
              </a:ext>
            </a:extLst>
          </p:cNvPr>
          <p:cNvCxnSpPr/>
          <p:nvPr/>
        </p:nvCxnSpPr>
        <p:spPr bwMode="auto">
          <a:xfrm flipV="1">
            <a:off x="5707756" y="1477175"/>
            <a:ext cx="4488" cy="340659"/>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52" name="流程图: 接点 51">
            <a:extLst>
              <a:ext uri="{FF2B5EF4-FFF2-40B4-BE49-F238E27FC236}">
                <a16:creationId xmlns:a16="http://schemas.microsoft.com/office/drawing/2014/main" id="{09760CA6-F51D-4B91-BF88-2A31948FEE18}"/>
              </a:ext>
            </a:extLst>
          </p:cNvPr>
          <p:cNvSpPr/>
          <p:nvPr/>
        </p:nvSpPr>
        <p:spPr bwMode="auto">
          <a:xfrm>
            <a:off x="4760564" y="1397546"/>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3" name="流程图: 接点 52">
            <a:extLst>
              <a:ext uri="{FF2B5EF4-FFF2-40B4-BE49-F238E27FC236}">
                <a16:creationId xmlns:a16="http://schemas.microsoft.com/office/drawing/2014/main" id="{D6D91452-2262-4726-AB4E-7AB8E74ED319}"/>
              </a:ext>
            </a:extLst>
          </p:cNvPr>
          <p:cNvSpPr/>
          <p:nvPr/>
        </p:nvSpPr>
        <p:spPr bwMode="auto">
          <a:xfrm>
            <a:off x="4750889" y="1769207"/>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4" name="流程图: 接点 53">
            <a:extLst>
              <a:ext uri="{FF2B5EF4-FFF2-40B4-BE49-F238E27FC236}">
                <a16:creationId xmlns:a16="http://schemas.microsoft.com/office/drawing/2014/main" id="{E9E07D43-94B5-41B4-820E-04B1AA13A0B0}"/>
              </a:ext>
            </a:extLst>
          </p:cNvPr>
          <p:cNvSpPr/>
          <p:nvPr/>
        </p:nvSpPr>
        <p:spPr bwMode="auto">
          <a:xfrm>
            <a:off x="5635925" y="1779009"/>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5" name="流程图: 接点 54">
            <a:extLst>
              <a:ext uri="{FF2B5EF4-FFF2-40B4-BE49-F238E27FC236}">
                <a16:creationId xmlns:a16="http://schemas.microsoft.com/office/drawing/2014/main" id="{47939AEF-433C-47A1-80C5-B441E98746C2}"/>
              </a:ext>
            </a:extLst>
          </p:cNvPr>
          <p:cNvSpPr/>
          <p:nvPr/>
        </p:nvSpPr>
        <p:spPr bwMode="auto">
          <a:xfrm>
            <a:off x="5642905" y="1397546"/>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6" name="文本框 55">
            <a:extLst>
              <a:ext uri="{FF2B5EF4-FFF2-40B4-BE49-F238E27FC236}">
                <a16:creationId xmlns:a16="http://schemas.microsoft.com/office/drawing/2014/main" id="{B9AD5F64-F37D-49ED-9500-A186A96EB138}"/>
              </a:ext>
            </a:extLst>
          </p:cNvPr>
          <p:cNvSpPr txBox="1"/>
          <p:nvPr/>
        </p:nvSpPr>
        <p:spPr>
          <a:xfrm>
            <a:off x="5336697" y="1858566"/>
            <a:ext cx="742511" cy="2616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sendBIT</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7" name="文本框 56">
            <a:extLst>
              <a:ext uri="{FF2B5EF4-FFF2-40B4-BE49-F238E27FC236}">
                <a16:creationId xmlns:a16="http://schemas.microsoft.com/office/drawing/2014/main" id="{E4B123FF-1232-4DBB-B4DD-F1DF26BFB3DA}"/>
              </a:ext>
            </a:extLst>
          </p:cNvPr>
          <p:cNvSpPr txBox="1"/>
          <p:nvPr/>
        </p:nvSpPr>
        <p:spPr>
          <a:xfrm>
            <a:off x="4411713" y="1861751"/>
            <a:ext cx="875561" cy="2616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sendMean</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63" name="流程图: 接点 62">
            <a:extLst>
              <a:ext uri="{FF2B5EF4-FFF2-40B4-BE49-F238E27FC236}">
                <a16:creationId xmlns:a16="http://schemas.microsoft.com/office/drawing/2014/main" id="{6F783C39-5EB6-41B1-9ACC-1744D98C1C6D}"/>
              </a:ext>
            </a:extLst>
          </p:cNvPr>
          <p:cNvSpPr/>
          <p:nvPr/>
        </p:nvSpPr>
        <p:spPr bwMode="auto">
          <a:xfrm>
            <a:off x="4678922" y="3074236"/>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64" name="文本框 63">
            <a:extLst>
              <a:ext uri="{FF2B5EF4-FFF2-40B4-BE49-F238E27FC236}">
                <a16:creationId xmlns:a16="http://schemas.microsoft.com/office/drawing/2014/main" id="{2E53D718-9411-4075-9F67-611238F6064B}"/>
              </a:ext>
            </a:extLst>
          </p:cNvPr>
          <p:cNvSpPr txBox="1"/>
          <p:nvPr/>
        </p:nvSpPr>
        <p:spPr>
          <a:xfrm>
            <a:off x="4377145" y="2700978"/>
            <a:ext cx="1900183" cy="430887"/>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produce(PLA.sin, PLA.cos)</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67" name="文本框 66">
            <a:extLst>
              <a:ext uri="{FF2B5EF4-FFF2-40B4-BE49-F238E27FC236}">
                <a16:creationId xmlns:a16="http://schemas.microsoft.com/office/drawing/2014/main" id="{00E3A8E1-B58B-4C6C-AD31-77F9EF82C1AF}"/>
              </a:ext>
            </a:extLst>
          </p:cNvPr>
          <p:cNvSpPr txBox="1"/>
          <p:nvPr/>
        </p:nvSpPr>
        <p:spPr>
          <a:xfrm>
            <a:off x="1563280" y="2664952"/>
            <a:ext cx="1749829" cy="184666"/>
          </a:xfrm>
          <a:prstGeom prst="rect">
            <a:avLst/>
          </a:prstGeom>
          <a:solidFill>
            <a:schemeClr val="bg1"/>
          </a:solidFill>
          <a:ln>
            <a:solidFill>
              <a:schemeClr val="tx1"/>
            </a:solidFill>
          </a:ln>
        </p:spPr>
        <p:txBody>
          <a:bodyPr wrap="square" lIns="0" tIns="0" rIns="0" bIns="0" rtlCol="0"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srgbClr val="FF0000"/>
                </a:solidFill>
                <a:effectLst/>
                <a:uLnTx/>
                <a:uFillTx/>
                <a:latin typeface="Cambria Math" panose="02040503050406030204" pitchFamily="18" charset="0"/>
                <a:ea typeface="宋体" panose="02010600030101010101" pitchFamily="2" charset="-122"/>
                <a:cs typeface="+mn-cs"/>
              </a:rPr>
              <a:t>produce(PLA.sin, PLA.cos)</a:t>
            </a:r>
          </a:p>
        </p:txBody>
      </p:sp>
      <p:pic>
        <p:nvPicPr>
          <p:cNvPr id="3" name="图片 2">
            <a:extLst>
              <a:ext uri="{FF2B5EF4-FFF2-40B4-BE49-F238E27FC236}">
                <a16:creationId xmlns:a16="http://schemas.microsoft.com/office/drawing/2014/main" id="{F23295A1-4B5B-4158-B3AD-4E45D02588BE}"/>
              </a:ext>
            </a:extLst>
          </p:cNvPr>
          <p:cNvPicPr>
            <a:picLocks noChangeAspect="1"/>
          </p:cNvPicPr>
          <p:nvPr/>
        </p:nvPicPr>
        <p:blipFill>
          <a:blip r:embed="rId3"/>
          <a:stretch>
            <a:fillRect/>
          </a:stretch>
        </p:blipFill>
        <p:spPr>
          <a:xfrm>
            <a:off x="3916425" y="4010533"/>
            <a:ext cx="6027976" cy="898803"/>
          </a:xfrm>
          <a:prstGeom prst="rect">
            <a:avLst/>
          </a:prstGeom>
        </p:spPr>
      </p:pic>
      <p:sp>
        <p:nvSpPr>
          <p:cNvPr id="31" name="矩形: 圆角 30">
            <a:extLst>
              <a:ext uri="{FF2B5EF4-FFF2-40B4-BE49-F238E27FC236}">
                <a16:creationId xmlns:a16="http://schemas.microsoft.com/office/drawing/2014/main" id="{B873E45C-B7A0-496F-BBC2-C523A1F45F44}"/>
              </a:ext>
            </a:extLst>
          </p:cNvPr>
          <p:cNvSpPr/>
          <p:nvPr/>
        </p:nvSpPr>
        <p:spPr bwMode="auto">
          <a:xfrm>
            <a:off x="3863151" y="5073371"/>
            <a:ext cx="6055549" cy="1389445"/>
          </a:xfrm>
          <a:prstGeom prst="roundRect">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800" b="0" dirty="0">
                <a:solidFill>
                  <a:prstClr val="black"/>
                </a:solidFill>
              </a:rPr>
              <a:t>In this case, we instance a </a:t>
            </a:r>
            <a:r>
              <a:rPr lang="en-US" altLang="zh-CN" sz="1800" b="0" dirty="0" err="1">
                <a:solidFill>
                  <a:prstClr val="black"/>
                </a:solidFill>
              </a:rPr>
              <a:t>TaskAtom</a:t>
            </a:r>
            <a:r>
              <a:rPr lang="en-US" altLang="zh-CN" sz="1800" b="0" dirty="0">
                <a:solidFill>
                  <a:prstClr val="black"/>
                </a:solidFill>
              </a:rPr>
              <a:t> as </a:t>
            </a:r>
            <a:r>
              <a:rPr lang="en-US" altLang="zh-CN" sz="1800" i="1" dirty="0">
                <a:solidFill>
                  <a:prstClr val="black"/>
                </a:solidFill>
              </a:rPr>
              <a:t>t1</a:t>
            </a:r>
            <a:r>
              <a:rPr lang="en-US" altLang="zh-CN" sz="1800" b="0" dirty="0">
                <a:solidFill>
                  <a:prstClr val="black"/>
                </a:solidFill>
              </a:rPr>
              <a:t>.</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800" b="0" dirty="0">
                <a:solidFill>
                  <a:prstClr val="black"/>
                </a:solidFill>
              </a:rPr>
              <a:t>After we run the BIP executable system, </a:t>
            </a:r>
            <a:r>
              <a:rPr lang="en-US" altLang="zh-CN" sz="1800" i="1" dirty="0">
                <a:solidFill>
                  <a:prstClr val="black"/>
                </a:solidFill>
              </a:rPr>
              <a:t>t1</a:t>
            </a:r>
            <a:r>
              <a:rPr lang="en-US" altLang="zh-CN" sz="1800" b="0" dirty="0">
                <a:solidFill>
                  <a:prstClr val="black"/>
                </a:solidFill>
              </a:rPr>
              <a:t> will output a line of success information as soon as the two variables are produced. </a:t>
            </a:r>
            <a:endParaRPr kumimoji="0" lang="zh-CN" altLang="en-US" sz="18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8" name="直接箭头连接符 7">
            <a:extLst>
              <a:ext uri="{FF2B5EF4-FFF2-40B4-BE49-F238E27FC236}">
                <a16:creationId xmlns:a16="http://schemas.microsoft.com/office/drawing/2014/main" id="{1B780EF4-74C8-45F3-B620-6A14CAB0170A}"/>
              </a:ext>
            </a:extLst>
          </p:cNvPr>
          <p:cNvCxnSpPr/>
          <p:nvPr/>
        </p:nvCxnSpPr>
        <p:spPr bwMode="auto">
          <a:xfrm flipH="1" flipV="1">
            <a:off x="3313109" y="2979668"/>
            <a:ext cx="603316" cy="961761"/>
          </a:xfrm>
          <a:prstGeom prst="straightConnector1">
            <a:avLst/>
          </a:prstGeom>
          <a:solidFill>
            <a:schemeClr val="accent1"/>
          </a:solidFill>
          <a:ln w="19050" cap="flat" cmpd="sng" algn="ctr">
            <a:solidFill>
              <a:schemeClr val="tx1"/>
            </a:solidFill>
            <a:prstDash val="solid"/>
            <a:round/>
            <a:headEnd type="none" w="med" len="med"/>
            <a:tailEnd type="triangle"/>
          </a:ln>
        </p:spPr>
      </p:cxnSp>
    </p:spTree>
    <p:extLst>
      <p:ext uri="{BB962C8B-B14F-4D97-AF65-F5344CB8AC3E}">
        <p14:creationId xmlns:p14="http://schemas.microsoft.com/office/powerpoint/2010/main" val="4299949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Architecture model</a:t>
            </a:r>
            <a:endParaRPr lang="zh-CN" altLang="en-US" dirty="0">
              <a:latin typeface="Times New Roman" panose="02020603050405020304" pitchFamily="18" charset="0"/>
              <a:cs typeface="Times New Roman" panose="02020603050405020304" pitchFamily="18" charset="0"/>
            </a:endParaRPr>
          </a:p>
        </p:txBody>
      </p:sp>
      <p:sp>
        <p:nvSpPr>
          <p:cNvPr id="80" name="矩形 79">
            <a:extLst>
              <a:ext uri="{FF2B5EF4-FFF2-40B4-BE49-F238E27FC236}">
                <a16:creationId xmlns:a16="http://schemas.microsoft.com/office/drawing/2014/main" id="{FBCB12D5-991F-4158-B366-DFC63C811C10}"/>
              </a:ext>
            </a:extLst>
          </p:cNvPr>
          <p:cNvSpPr/>
          <p:nvPr/>
        </p:nvSpPr>
        <p:spPr bwMode="auto">
          <a:xfrm>
            <a:off x="2899963" y="2235011"/>
            <a:ext cx="7007728" cy="3546237"/>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81" name="文本框 80">
            <a:extLst>
              <a:ext uri="{FF2B5EF4-FFF2-40B4-BE49-F238E27FC236}">
                <a16:creationId xmlns:a16="http://schemas.microsoft.com/office/drawing/2014/main" id="{5CF8C700-850D-4FE4-B544-75A49877E93A}"/>
              </a:ext>
            </a:extLst>
          </p:cNvPr>
          <p:cNvSpPr txBox="1"/>
          <p:nvPr/>
        </p:nvSpPr>
        <p:spPr>
          <a:xfrm>
            <a:off x="7914881" y="5435604"/>
            <a:ext cx="1984839" cy="30777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Data Processing Unit</a:t>
            </a:r>
            <a:endParaRPr kumimoji="0" lang="zh-CN" altLang="en-US"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82" name="直接连接符 81">
            <a:extLst>
              <a:ext uri="{FF2B5EF4-FFF2-40B4-BE49-F238E27FC236}">
                <a16:creationId xmlns:a16="http://schemas.microsoft.com/office/drawing/2014/main" id="{6577C5DC-F7A1-489D-8B3F-BD13A7B5E2D8}"/>
              </a:ext>
            </a:extLst>
          </p:cNvPr>
          <p:cNvCxnSpPr/>
          <p:nvPr/>
        </p:nvCxnSpPr>
        <p:spPr bwMode="auto">
          <a:xfrm flipV="1">
            <a:off x="4103732" y="2233449"/>
            <a:ext cx="4488" cy="340659"/>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84" name="流程图: 接点 83">
            <a:extLst>
              <a:ext uri="{FF2B5EF4-FFF2-40B4-BE49-F238E27FC236}">
                <a16:creationId xmlns:a16="http://schemas.microsoft.com/office/drawing/2014/main" id="{74D7BDC2-6317-4939-8E9B-CE30D8789941}"/>
              </a:ext>
            </a:extLst>
          </p:cNvPr>
          <p:cNvSpPr/>
          <p:nvPr/>
        </p:nvSpPr>
        <p:spPr bwMode="auto">
          <a:xfrm>
            <a:off x="4043961" y="2153820"/>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87" name="直接连接符 86">
            <a:extLst>
              <a:ext uri="{FF2B5EF4-FFF2-40B4-BE49-F238E27FC236}">
                <a16:creationId xmlns:a16="http://schemas.microsoft.com/office/drawing/2014/main" id="{B60A00C5-020B-407D-83F3-67C7ECC46361}"/>
              </a:ext>
            </a:extLst>
          </p:cNvPr>
          <p:cNvCxnSpPr/>
          <p:nvPr/>
        </p:nvCxnSpPr>
        <p:spPr bwMode="auto">
          <a:xfrm flipV="1">
            <a:off x="6284137" y="2229931"/>
            <a:ext cx="4488" cy="340659"/>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89" name="流程图: 接点 88">
            <a:extLst>
              <a:ext uri="{FF2B5EF4-FFF2-40B4-BE49-F238E27FC236}">
                <a16:creationId xmlns:a16="http://schemas.microsoft.com/office/drawing/2014/main" id="{FAC93AA2-9CE3-43A5-BCEC-8606788C87D0}"/>
              </a:ext>
            </a:extLst>
          </p:cNvPr>
          <p:cNvSpPr/>
          <p:nvPr/>
        </p:nvSpPr>
        <p:spPr bwMode="auto">
          <a:xfrm>
            <a:off x="6226906" y="2150302"/>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92" name="肘形连接符 69">
            <a:extLst>
              <a:ext uri="{FF2B5EF4-FFF2-40B4-BE49-F238E27FC236}">
                <a16:creationId xmlns:a16="http://schemas.microsoft.com/office/drawing/2014/main" id="{7D93732F-6FBC-46F6-877C-15F3B087508E}"/>
              </a:ext>
            </a:extLst>
          </p:cNvPr>
          <p:cNvCxnSpPr>
            <a:cxnSpLocks/>
            <a:stCxn id="110" idx="4"/>
            <a:endCxn id="84" idx="0"/>
          </p:cNvCxnSpPr>
          <p:nvPr/>
        </p:nvCxnSpPr>
        <p:spPr bwMode="auto">
          <a:xfrm rot="5400000" flipH="1" flipV="1">
            <a:off x="2844131" y="1097336"/>
            <a:ext cx="210582" cy="2323549"/>
          </a:xfrm>
          <a:prstGeom prst="bentConnector5">
            <a:avLst>
              <a:gd name="adj1" fmla="val -108556"/>
              <a:gd name="adj2" fmla="val -67"/>
              <a:gd name="adj3" fmla="val 208556"/>
            </a:avLst>
          </a:prstGeom>
          <a:solidFill>
            <a:schemeClr val="accent1"/>
          </a:solidFill>
          <a:ln w="28575" cap="flat" cmpd="sng" algn="ctr">
            <a:solidFill>
              <a:schemeClr val="tx1"/>
            </a:solidFill>
            <a:prstDash val="solid"/>
            <a:round/>
            <a:headEnd type="none" w="med" len="med"/>
            <a:tailEnd type="none" w="med" len="med"/>
          </a:ln>
        </p:spPr>
      </p:cxnSp>
      <p:cxnSp>
        <p:nvCxnSpPr>
          <p:cNvPr id="94" name="肘形连接符 74">
            <a:extLst>
              <a:ext uri="{FF2B5EF4-FFF2-40B4-BE49-F238E27FC236}">
                <a16:creationId xmlns:a16="http://schemas.microsoft.com/office/drawing/2014/main" id="{46ACA4F0-437B-4612-9DB6-CBC18928CF7A}"/>
              </a:ext>
            </a:extLst>
          </p:cNvPr>
          <p:cNvCxnSpPr>
            <a:stCxn id="106" idx="0"/>
            <a:endCxn id="89" idx="0"/>
          </p:cNvCxnSpPr>
          <p:nvPr/>
        </p:nvCxnSpPr>
        <p:spPr bwMode="auto">
          <a:xfrm rot="5400000" flipH="1" flipV="1">
            <a:off x="3559910" y="-504300"/>
            <a:ext cx="79629" cy="5388835"/>
          </a:xfrm>
          <a:prstGeom prst="bentConnector3">
            <a:avLst>
              <a:gd name="adj1" fmla="val 662998"/>
            </a:avLst>
          </a:prstGeom>
          <a:solidFill>
            <a:schemeClr val="accent1"/>
          </a:solidFill>
          <a:ln w="28575" cap="flat" cmpd="sng" algn="ctr">
            <a:solidFill>
              <a:schemeClr val="tx1"/>
            </a:solidFill>
            <a:prstDash val="solid"/>
            <a:round/>
            <a:headEnd type="none" w="med" len="med"/>
            <a:tailEnd type="none" w="med" len="med"/>
          </a:ln>
        </p:spPr>
      </p:cxnSp>
      <p:sp>
        <p:nvSpPr>
          <p:cNvPr id="95" name="矩形 94">
            <a:extLst>
              <a:ext uri="{FF2B5EF4-FFF2-40B4-BE49-F238E27FC236}">
                <a16:creationId xmlns:a16="http://schemas.microsoft.com/office/drawing/2014/main" id="{829FB30B-51E2-4D1F-8625-512FCFCEBBD1}"/>
              </a:ext>
            </a:extLst>
          </p:cNvPr>
          <p:cNvSpPr/>
          <p:nvPr/>
        </p:nvSpPr>
        <p:spPr bwMode="auto">
          <a:xfrm>
            <a:off x="184938" y="2298812"/>
            <a:ext cx="2329017" cy="3286518"/>
          </a:xfrm>
          <a:prstGeom prst="rect">
            <a:avLst/>
          </a:prstGeom>
          <a:solidFill>
            <a:schemeClr val="accent5"/>
          </a:solidFill>
          <a:ln w="9525" cap="flat" cmpd="sng" algn="ctr">
            <a:solidFill>
              <a:schemeClr val="accent5"/>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96" name="矩形 95">
            <a:extLst>
              <a:ext uri="{FF2B5EF4-FFF2-40B4-BE49-F238E27FC236}">
                <a16:creationId xmlns:a16="http://schemas.microsoft.com/office/drawing/2014/main" id="{4A267CD3-81B6-4C9C-BF0F-39F233A31FE9}"/>
              </a:ext>
            </a:extLst>
          </p:cNvPr>
          <p:cNvSpPr/>
          <p:nvPr/>
        </p:nvSpPr>
        <p:spPr bwMode="auto">
          <a:xfrm>
            <a:off x="458792" y="2674628"/>
            <a:ext cx="1792403" cy="2602925"/>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Task</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98" name="矩形 97">
            <a:extLst>
              <a:ext uri="{FF2B5EF4-FFF2-40B4-BE49-F238E27FC236}">
                <a16:creationId xmlns:a16="http://schemas.microsoft.com/office/drawing/2014/main" id="{B804B906-1BAA-48DC-8003-EFE405355B30}"/>
              </a:ext>
            </a:extLst>
          </p:cNvPr>
          <p:cNvSpPr/>
          <p:nvPr/>
        </p:nvSpPr>
        <p:spPr>
          <a:xfrm>
            <a:off x="1239972" y="5282136"/>
            <a:ext cx="1229824" cy="307777"/>
          </a:xfrm>
          <a:prstGeom prst="rect">
            <a:avLst/>
          </a:prstGeom>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Sensor Data</a:t>
            </a:r>
            <a:endParaRPr kumimoji="0" lang="zh-CN" altLang="en-US"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104" name="直接连接符 103">
            <a:extLst>
              <a:ext uri="{FF2B5EF4-FFF2-40B4-BE49-F238E27FC236}">
                <a16:creationId xmlns:a16="http://schemas.microsoft.com/office/drawing/2014/main" id="{68A45E04-B1AC-44B6-943B-0C9D3D467211}"/>
              </a:ext>
            </a:extLst>
          </p:cNvPr>
          <p:cNvCxnSpPr/>
          <p:nvPr/>
        </p:nvCxnSpPr>
        <p:spPr bwMode="auto">
          <a:xfrm flipV="1">
            <a:off x="899452" y="2304398"/>
            <a:ext cx="4488" cy="340659"/>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05" name="直接连接符 104">
            <a:extLst>
              <a:ext uri="{FF2B5EF4-FFF2-40B4-BE49-F238E27FC236}">
                <a16:creationId xmlns:a16="http://schemas.microsoft.com/office/drawing/2014/main" id="{079C872D-28E1-4A12-93A7-B8A6D829BE5A}"/>
              </a:ext>
            </a:extLst>
          </p:cNvPr>
          <p:cNvCxnSpPr/>
          <p:nvPr/>
        </p:nvCxnSpPr>
        <p:spPr bwMode="auto">
          <a:xfrm flipV="1">
            <a:off x="1785263" y="2309560"/>
            <a:ext cx="4488" cy="340659"/>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106" name="流程图: 接点 105">
            <a:extLst>
              <a:ext uri="{FF2B5EF4-FFF2-40B4-BE49-F238E27FC236}">
                <a16:creationId xmlns:a16="http://schemas.microsoft.com/office/drawing/2014/main" id="{EE47969F-EBF5-4635-BD95-CC309A1C379A}"/>
              </a:ext>
            </a:extLst>
          </p:cNvPr>
          <p:cNvSpPr/>
          <p:nvPr/>
        </p:nvSpPr>
        <p:spPr bwMode="auto">
          <a:xfrm>
            <a:off x="838071" y="2229931"/>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07" name="流程图: 接点 106">
            <a:extLst>
              <a:ext uri="{FF2B5EF4-FFF2-40B4-BE49-F238E27FC236}">
                <a16:creationId xmlns:a16="http://schemas.microsoft.com/office/drawing/2014/main" id="{71FCB60B-C8ED-452E-90FF-5794C9B6D020}"/>
              </a:ext>
            </a:extLst>
          </p:cNvPr>
          <p:cNvSpPr/>
          <p:nvPr/>
        </p:nvSpPr>
        <p:spPr bwMode="auto">
          <a:xfrm>
            <a:off x="828396" y="2601592"/>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08" name="流程图: 接点 107">
            <a:extLst>
              <a:ext uri="{FF2B5EF4-FFF2-40B4-BE49-F238E27FC236}">
                <a16:creationId xmlns:a16="http://schemas.microsoft.com/office/drawing/2014/main" id="{FA5C5875-30EA-499F-B32C-DFAB11B0A5E5}"/>
              </a:ext>
            </a:extLst>
          </p:cNvPr>
          <p:cNvSpPr/>
          <p:nvPr/>
        </p:nvSpPr>
        <p:spPr bwMode="auto">
          <a:xfrm>
            <a:off x="1713432" y="2611394"/>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10" name="流程图: 接点 109">
            <a:extLst>
              <a:ext uri="{FF2B5EF4-FFF2-40B4-BE49-F238E27FC236}">
                <a16:creationId xmlns:a16="http://schemas.microsoft.com/office/drawing/2014/main" id="{478939B7-1EE2-493F-BEA0-4ABBF81FF8DF}"/>
              </a:ext>
            </a:extLst>
          </p:cNvPr>
          <p:cNvSpPr/>
          <p:nvPr/>
        </p:nvSpPr>
        <p:spPr bwMode="auto">
          <a:xfrm>
            <a:off x="1720412" y="2229931"/>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12" name="文本框 111">
            <a:extLst>
              <a:ext uri="{FF2B5EF4-FFF2-40B4-BE49-F238E27FC236}">
                <a16:creationId xmlns:a16="http://schemas.microsoft.com/office/drawing/2014/main" id="{411ECF3F-0847-4A59-A195-20B2331E7E0F}"/>
              </a:ext>
            </a:extLst>
          </p:cNvPr>
          <p:cNvSpPr txBox="1"/>
          <p:nvPr/>
        </p:nvSpPr>
        <p:spPr>
          <a:xfrm>
            <a:off x="1414204" y="2690951"/>
            <a:ext cx="742511" cy="2616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sendBIT</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13" name="文本框 112">
            <a:extLst>
              <a:ext uri="{FF2B5EF4-FFF2-40B4-BE49-F238E27FC236}">
                <a16:creationId xmlns:a16="http://schemas.microsoft.com/office/drawing/2014/main" id="{B872313F-F382-40DD-99CD-B359BC487EED}"/>
              </a:ext>
            </a:extLst>
          </p:cNvPr>
          <p:cNvSpPr txBox="1"/>
          <p:nvPr/>
        </p:nvSpPr>
        <p:spPr>
          <a:xfrm>
            <a:off x="489220" y="2694136"/>
            <a:ext cx="875561" cy="2616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sendMean</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14" name="矩形 113">
            <a:extLst>
              <a:ext uri="{FF2B5EF4-FFF2-40B4-BE49-F238E27FC236}">
                <a16:creationId xmlns:a16="http://schemas.microsoft.com/office/drawing/2014/main" id="{40C61E1D-F4E6-4F9E-98F3-7847D5BF65BE}"/>
              </a:ext>
            </a:extLst>
          </p:cNvPr>
          <p:cNvSpPr/>
          <p:nvPr/>
        </p:nvSpPr>
        <p:spPr bwMode="auto">
          <a:xfrm>
            <a:off x="3019866" y="2625273"/>
            <a:ext cx="2149013" cy="2059680"/>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600" b="1" i="0" u="none" strike="noStrike" kern="1200" cap="none" spc="0" normalizeH="0" baseline="0" noProof="0" dirty="0">
              <a:ln>
                <a:noFill/>
              </a:ln>
              <a:solidFill>
                <a:srgbClr val="4BACC6"/>
              </a:solidFill>
              <a:effectLst/>
              <a:uLnTx/>
              <a:uFillTx/>
              <a:latin typeface="Arial" panose="020B0604020202020204" pitchFamily="34" charset="0"/>
              <a:ea typeface="宋体" panose="02010600030101010101" pitchFamily="2" charset="-122"/>
              <a:cs typeface="+mn-cs"/>
            </a:endParaRPr>
          </a:p>
        </p:txBody>
      </p:sp>
      <p:sp>
        <p:nvSpPr>
          <p:cNvPr id="115" name="文本框 114">
            <a:extLst>
              <a:ext uri="{FF2B5EF4-FFF2-40B4-BE49-F238E27FC236}">
                <a16:creationId xmlns:a16="http://schemas.microsoft.com/office/drawing/2014/main" id="{1CEBAD42-163F-4E62-9631-1746D3A5AE82}"/>
              </a:ext>
            </a:extLst>
          </p:cNvPr>
          <p:cNvSpPr txBox="1"/>
          <p:nvPr/>
        </p:nvSpPr>
        <p:spPr>
          <a:xfrm>
            <a:off x="3390509" y="4401600"/>
            <a:ext cx="1580882" cy="2616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sendBIT(PLA.Signal)</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16" name="矩形 115">
            <a:extLst>
              <a:ext uri="{FF2B5EF4-FFF2-40B4-BE49-F238E27FC236}">
                <a16:creationId xmlns:a16="http://schemas.microsoft.com/office/drawing/2014/main" id="{ADFB0834-BDE8-4427-9402-B46EE9626964}"/>
              </a:ext>
            </a:extLst>
          </p:cNvPr>
          <p:cNvSpPr/>
          <p:nvPr/>
        </p:nvSpPr>
        <p:spPr bwMode="auto">
          <a:xfrm>
            <a:off x="5422727" y="2623457"/>
            <a:ext cx="1618153" cy="2061496"/>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22" name="文本框 121">
            <a:extLst>
              <a:ext uri="{FF2B5EF4-FFF2-40B4-BE49-F238E27FC236}">
                <a16:creationId xmlns:a16="http://schemas.microsoft.com/office/drawing/2014/main" id="{68F915B0-2D34-46A8-9A68-9DB27CA7917B}"/>
              </a:ext>
            </a:extLst>
          </p:cNvPr>
          <p:cNvSpPr txBox="1"/>
          <p:nvPr/>
        </p:nvSpPr>
        <p:spPr>
          <a:xfrm>
            <a:off x="5392166" y="2679099"/>
            <a:ext cx="1641796" cy="43088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receiveMean(PLA.sin,</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PLA.cos)</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24" name="文本框 123">
            <a:extLst>
              <a:ext uri="{FF2B5EF4-FFF2-40B4-BE49-F238E27FC236}">
                <a16:creationId xmlns:a16="http://schemas.microsoft.com/office/drawing/2014/main" id="{11C57AB3-AE05-46DE-BE4E-B99BFF4EF59C}"/>
              </a:ext>
            </a:extLst>
          </p:cNvPr>
          <p:cNvSpPr txBox="1"/>
          <p:nvPr/>
        </p:nvSpPr>
        <p:spPr>
          <a:xfrm>
            <a:off x="5455973" y="4394067"/>
            <a:ext cx="1582484" cy="2616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sendMean(PLA.CLB)</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25" name="矩形 124">
            <a:extLst>
              <a:ext uri="{FF2B5EF4-FFF2-40B4-BE49-F238E27FC236}">
                <a16:creationId xmlns:a16="http://schemas.microsoft.com/office/drawing/2014/main" id="{FE008A03-E254-48C5-ACCD-D527AD90D936}"/>
              </a:ext>
            </a:extLst>
          </p:cNvPr>
          <p:cNvSpPr/>
          <p:nvPr/>
        </p:nvSpPr>
        <p:spPr bwMode="auto">
          <a:xfrm>
            <a:off x="7285488" y="2623458"/>
            <a:ext cx="2518912" cy="2080822"/>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6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26" name="流程图: 接点 125">
            <a:extLst>
              <a:ext uri="{FF2B5EF4-FFF2-40B4-BE49-F238E27FC236}">
                <a16:creationId xmlns:a16="http://schemas.microsoft.com/office/drawing/2014/main" id="{0CA6C582-B13E-46A8-BB08-42FC29EE84B0}"/>
              </a:ext>
            </a:extLst>
          </p:cNvPr>
          <p:cNvSpPr/>
          <p:nvPr/>
        </p:nvSpPr>
        <p:spPr bwMode="auto">
          <a:xfrm>
            <a:off x="9082248" y="4654518"/>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27" name="文本框 126">
            <a:extLst>
              <a:ext uri="{FF2B5EF4-FFF2-40B4-BE49-F238E27FC236}">
                <a16:creationId xmlns:a16="http://schemas.microsoft.com/office/drawing/2014/main" id="{A31A69B9-B0CE-4FC7-8920-266C657261F2}"/>
              </a:ext>
            </a:extLst>
          </p:cNvPr>
          <p:cNvSpPr txBox="1"/>
          <p:nvPr/>
        </p:nvSpPr>
        <p:spPr>
          <a:xfrm>
            <a:off x="8735679" y="2664771"/>
            <a:ext cx="774571" cy="2616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sendRes</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28" name="流程图: 接点 127">
            <a:extLst>
              <a:ext uri="{FF2B5EF4-FFF2-40B4-BE49-F238E27FC236}">
                <a16:creationId xmlns:a16="http://schemas.microsoft.com/office/drawing/2014/main" id="{2AFE288B-1425-42CC-B34B-CECFCE436ABA}"/>
              </a:ext>
            </a:extLst>
          </p:cNvPr>
          <p:cNvSpPr/>
          <p:nvPr/>
        </p:nvSpPr>
        <p:spPr bwMode="auto">
          <a:xfrm>
            <a:off x="6211069" y="2575021"/>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29" name="文本框 128">
            <a:extLst>
              <a:ext uri="{FF2B5EF4-FFF2-40B4-BE49-F238E27FC236}">
                <a16:creationId xmlns:a16="http://schemas.microsoft.com/office/drawing/2014/main" id="{4C735754-8174-4AE9-8C61-F541FA14940C}"/>
              </a:ext>
            </a:extLst>
          </p:cNvPr>
          <p:cNvSpPr txBox="1"/>
          <p:nvPr/>
        </p:nvSpPr>
        <p:spPr>
          <a:xfrm>
            <a:off x="7413368" y="4375180"/>
            <a:ext cx="1031051" cy="2616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receiveMean</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31" name="文本框 130">
            <a:extLst>
              <a:ext uri="{FF2B5EF4-FFF2-40B4-BE49-F238E27FC236}">
                <a16:creationId xmlns:a16="http://schemas.microsoft.com/office/drawing/2014/main" id="{2C1A15DF-4444-4D69-BEEA-DA8BC0F8599F}"/>
              </a:ext>
            </a:extLst>
          </p:cNvPr>
          <p:cNvSpPr txBox="1"/>
          <p:nvPr/>
        </p:nvSpPr>
        <p:spPr>
          <a:xfrm>
            <a:off x="8666864" y="4426695"/>
            <a:ext cx="898003" cy="2616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receiveBIT</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32" name="流程图: 接点 131">
            <a:extLst>
              <a:ext uri="{FF2B5EF4-FFF2-40B4-BE49-F238E27FC236}">
                <a16:creationId xmlns:a16="http://schemas.microsoft.com/office/drawing/2014/main" id="{968E7B27-6616-4ABF-B7F0-0F693E3840CB}"/>
              </a:ext>
            </a:extLst>
          </p:cNvPr>
          <p:cNvSpPr/>
          <p:nvPr/>
        </p:nvSpPr>
        <p:spPr bwMode="auto">
          <a:xfrm>
            <a:off x="4051451" y="4641668"/>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33" name="流程图: 接点 132">
            <a:extLst>
              <a:ext uri="{FF2B5EF4-FFF2-40B4-BE49-F238E27FC236}">
                <a16:creationId xmlns:a16="http://schemas.microsoft.com/office/drawing/2014/main" id="{12F86812-F81C-4E8E-9F49-2CC6A20B2690}"/>
              </a:ext>
            </a:extLst>
          </p:cNvPr>
          <p:cNvSpPr/>
          <p:nvPr/>
        </p:nvSpPr>
        <p:spPr bwMode="auto">
          <a:xfrm>
            <a:off x="6219145" y="4622438"/>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135" name="肘形连接符 58">
            <a:extLst>
              <a:ext uri="{FF2B5EF4-FFF2-40B4-BE49-F238E27FC236}">
                <a16:creationId xmlns:a16="http://schemas.microsoft.com/office/drawing/2014/main" id="{0499E2DC-5481-47B6-8961-525F51949957}"/>
              </a:ext>
            </a:extLst>
          </p:cNvPr>
          <p:cNvCxnSpPr>
            <a:stCxn id="132" idx="4"/>
            <a:endCxn id="126" idx="4"/>
          </p:cNvCxnSpPr>
          <p:nvPr/>
        </p:nvCxnSpPr>
        <p:spPr bwMode="auto">
          <a:xfrm rot="16200000" flipH="1">
            <a:off x="6627660" y="2267165"/>
            <a:ext cx="12850" cy="5030797"/>
          </a:xfrm>
          <a:prstGeom prst="bentConnector3">
            <a:avLst>
              <a:gd name="adj1" fmla="val 1878988"/>
            </a:avLst>
          </a:prstGeom>
          <a:solidFill>
            <a:schemeClr val="accent1"/>
          </a:solidFill>
          <a:ln w="28575" cap="flat" cmpd="sng" algn="ctr">
            <a:solidFill>
              <a:schemeClr val="tx1"/>
            </a:solidFill>
            <a:prstDash val="solid"/>
            <a:round/>
            <a:headEnd type="none" w="med" len="med"/>
            <a:tailEnd type="none" w="med" len="med"/>
          </a:ln>
        </p:spPr>
      </p:cxnSp>
      <p:cxnSp>
        <p:nvCxnSpPr>
          <p:cNvPr id="137" name="直接连接符 136">
            <a:extLst>
              <a:ext uri="{FF2B5EF4-FFF2-40B4-BE49-F238E27FC236}">
                <a16:creationId xmlns:a16="http://schemas.microsoft.com/office/drawing/2014/main" id="{B0ED1A61-24B0-4709-82CB-50D201C121F6}"/>
              </a:ext>
            </a:extLst>
          </p:cNvPr>
          <p:cNvCxnSpPr>
            <a:stCxn id="138" idx="0"/>
            <a:endCxn id="139" idx="4"/>
          </p:cNvCxnSpPr>
          <p:nvPr/>
        </p:nvCxnSpPr>
        <p:spPr bwMode="auto">
          <a:xfrm flipV="1">
            <a:off x="9082248" y="2289138"/>
            <a:ext cx="2740" cy="249611"/>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138" name="流程图: 接点 137">
            <a:extLst>
              <a:ext uri="{FF2B5EF4-FFF2-40B4-BE49-F238E27FC236}">
                <a16:creationId xmlns:a16="http://schemas.microsoft.com/office/drawing/2014/main" id="{06BA4D7F-F8AD-4619-979A-565B55AF109C}"/>
              </a:ext>
            </a:extLst>
          </p:cNvPr>
          <p:cNvSpPr/>
          <p:nvPr/>
        </p:nvSpPr>
        <p:spPr bwMode="auto">
          <a:xfrm>
            <a:off x="9015012" y="2538749"/>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39" name="流程图: 接点 138">
            <a:extLst>
              <a:ext uri="{FF2B5EF4-FFF2-40B4-BE49-F238E27FC236}">
                <a16:creationId xmlns:a16="http://schemas.microsoft.com/office/drawing/2014/main" id="{97685E78-1CAC-4359-94CE-82BEFF175582}"/>
              </a:ext>
            </a:extLst>
          </p:cNvPr>
          <p:cNvSpPr/>
          <p:nvPr/>
        </p:nvSpPr>
        <p:spPr bwMode="auto">
          <a:xfrm>
            <a:off x="9017752" y="2154667"/>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40" name="文本框 139">
            <a:extLst>
              <a:ext uri="{FF2B5EF4-FFF2-40B4-BE49-F238E27FC236}">
                <a16:creationId xmlns:a16="http://schemas.microsoft.com/office/drawing/2014/main" id="{2E7DACE7-A132-4458-800B-640DEE7A4E48}"/>
              </a:ext>
            </a:extLst>
          </p:cNvPr>
          <p:cNvSpPr txBox="1"/>
          <p:nvPr/>
        </p:nvSpPr>
        <p:spPr>
          <a:xfrm>
            <a:off x="1543779" y="1679264"/>
            <a:ext cx="3034805" cy="2616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err="1">
                <a:ln>
                  <a:noFill/>
                </a:ln>
                <a:solidFill>
                  <a:prstClr val="black"/>
                </a:solidFill>
                <a:effectLst/>
                <a:uLnTx/>
                <a:uFillTx/>
                <a:latin typeface="Arial" panose="020B0604020202020204" pitchFamily="34" charset="0"/>
                <a:ea typeface="宋体" panose="02010600030101010101" pitchFamily="2" charset="-122"/>
                <a:cs typeface="+mn-cs"/>
              </a:rPr>
              <a:t>PLA.sin</a:t>
            </a: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 </a:t>
            </a:r>
            <a:r>
              <a:rPr kumimoji="0" lang="en-US" altLang="zh-CN" sz="1100" b="1" i="0" u="none" strike="noStrike" kern="1200" cap="none" spc="0" normalizeH="0" baseline="0" noProof="0" dirty="0" err="1">
                <a:ln>
                  <a:noFill/>
                </a:ln>
                <a:solidFill>
                  <a:prstClr val="black"/>
                </a:solidFill>
                <a:effectLst/>
                <a:uLnTx/>
                <a:uFillTx/>
                <a:latin typeface="Arial" panose="020B0604020202020204" pitchFamily="34" charset="0"/>
                <a:ea typeface="宋体" panose="02010600030101010101" pitchFamily="2" charset="-122"/>
                <a:cs typeface="+mn-cs"/>
              </a:rPr>
              <a:t>TPLA.sin</a:t>
            </a: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a:t>
            </a:r>
            <a:r>
              <a:rPr kumimoji="0" lang="en-US" altLang="zh-CN" sz="1100" b="1" i="0" u="none" strike="noStrike" kern="1200" cap="none" spc="0" normalizeH="0" baseline="0" noProof="0" dirty="0" err="1">
                <a:ln>
                  <a:noFill/>
                </a:ln>
                <a:solidFill>
                  <a:prstClr val="black"/>
                </a:solidFill>
                <a:effectLst/>
                <a:uLnTx/>
                <a:uFillTx/>
                <a:latin typeface="Arial" panose="020B0604020202020204" pitchFamily="34" charset="0"/>
                <a:ea typeface="宋体" panose="02010600030101010101" pitchFamily="2" charset="-122"/>
                <a:cs typeface="+mn-cs"/>
              </a:rPr>
              <a:t>PLA.cos</a:t>
            </a: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 </a:t>
            </a:r>
            <a:r>
              <a:rPr kumimoji="0" lang="en-US" altLang="zh-CN" sz="1100" b="1" i="0" u="none" strike="noStrike" kern="1200" cap="none" spc="0" normalizeH="0" baseline="0" noProof="0" dirty="0" err="1">
                <a:ln>
                  <a:noFill/>
                </a:ln>
                <a:solidFill>
                  <a:prstClr val="black"/>
                </a:solidFill>
                <a:effectLst/>
                <a:uLnTx/>
                <a:uFillTx/>
                <a:latin typeface="Arial" panose="020B0604020202020204" pitchFamily="34" charset="0"/>
                <a:ea typeface="宋体" panose="02010600030101010101" pitchFamily="2" charset="-122"/>
                <a:cs typeface="+mn-cs"/>
              </a:rPr>
              <a:t>TPLA.cos</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41" name="文本框 140">
            <a:extLst>
              <a:ext uri="{FF2B5EF4-FFF2-40B4-BE49-F238E27FC236}">
                <a16:creationId xmlns:a16="http://schemas.microsoft.com/office/drawing/2014/main" id="{A8D37A5A-64BE-4DC0-8601-4A5B8A0E9002}"/>
              </a:ext>
            </a:extLst>
          </p:cNvPr>
          <p:cNvSpPr txBox="1"/>
          <p:nvPr/>
        </p:nvSpPr>
        <p:spPr>
          <a:xfrm>
            <a:off x="3046936" y="2675682"/>
            <a:ext cx="2096613" cy="2616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err="1">
                <a:ln>
                  <a:noFill/>
                </a:ln>
                <a:solidFill>
                  <a:prstClr val="black"/>
                </a:solidFill>
                <a:effectLst/>
                <a:uLnTx/>
                <a:uFillTx/>
                <a:latin typeface="Arial" panose="020B0604020202020204" pitchFamily="34" charset="0"/>
                <a:ea typeface="宋体" panose="02010600030101010101" pitchFamily="2" charset="-122"/>
                <a:cs typeface="+mn-cs"/>
              </a:rPr>
              <a:t>receiveBIT</a:t>
            </a: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t>
            </a:r>
            <a:r>
              <a:rPr kumimoji="0" lang="en-US" altLang="zh-CN" sz="1100" b="1" i="0" u="none" strike="noStrike" kern="1200" cap="none" spc="0" normalizeH="0" baseline="0" noProof="0" dirty="0" err="1">
                <a:ln>
                  <a:noFill/>
                </a:ln>
                <a:solidFill>
                  <a:prstClr val="black"/>
                </a:solidFill>
                <a:effectLst/>
                <a:uLnTx/>
                <a:uFillTx/>
                <a:latin typeface="Arial" panose="020B0604020202020204" pitchFamily="34" charset="0"/>
                <a:ea typeface="宋体" panose="02010600030101010101" pitchFamily="2" charset="-122"/>
                <a:cs typeface="+mn-cs"/>
              </a:rPr>
              <a:t>PLA.sin</a:t>
            </a: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a:t>
            </a:r>
            <a:r>
              <a:rPr kumimoji="0" lang="en-US" altLang="zh-CN" sz="1100" b="1" i="0" u="none" strike="noStrike" kern="1200" cap="none" spc="0" normalizeH="0" baseline="0" noProof="0" dirty="0" err="1">
                <a:ln>
                  <a:noFill/>
                </a:ln>
                <a:solidFill>
                  <a:prstClr val="black"/>
                </a:solidFill>
                <a:effectLst/>
                <a:uLnTx/>
                <a:uFillTx/>
                <a:latin typeface="Arial" panose="020B0604020202020204" pitchFamily="34" charset="0"/>
                <a:ea typeface="宋体" panose="02010600030101010101" pitchFamily="2" charset="-122"/>
                <a:cs typeface="+mn-cs"/>
              </a:rPr>
              <a:t>PLA.cos</a:t>
            </a: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42" name="文本框 141">
            <a:extLst>
              <a:ext uri="{FF2B5EF4-FFF2-40B4-BE49-F238E27FC236}">
                <a16:creationId xmlns:a16="http://schemas.microsoft.com/office/drawing/2014/main" id="{C33843C2-753F-44F4-964F-C1E027E0C927}"/>
              </a:ext>
            </a:extLst>
          </p:cNvPr>
          <p:cNvSpPr txBox="1"/>
          <p:nvPr/>
        </p:nvSpPr>
        <p:spPr>
          <a:xfrm>
            <a:off x="2293079" y="1435966"/>
            <a:ext cx="3034805" cy="2616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err="1">
                <a:ln>
                  <a:noFill/>
                </a:ln>
                <a:solidFill>
                  <a:prstClr val="black"/>
                </a:solidFill>
                <a:effectLst/>
                <a:uLnTx/>
                <a:uFillTx/>
                <a:latin typeface="Arial" panose="020B0604020202020204" pitchFamily="34" charset="0"/>
                <a:ea typeface="宋体" panose="02010600030101010101" pitchFamily="2" charset="-122"/>
                <a:cs typeface="+mn-cs"/>
              </a:rPr>
              <a:t>PLA.sin</a:t>
            </a: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 </a:t>
            </a:r>
            <a:r>
              <a:rPr kumimoji="0" lang="en-US" altLang="zh-CN" sz="1100" b="1" i="0" u="none" strike="noStrike" kern="1200" cap="none" spc="0" normalizeH="0" baseline="0" noProof="0" dirty="0" err="1">
                <a:ln>
                  <a:noFill/>
                </a:ln>
                <a:solidFill>
                  <a:prstClr val="black"/>
                </a:solidFill>
                <a:effectLst/>
                <a:uLnTx/>
                <a:uFillTx/>
                <a:latin typeface="Arial" panose="020B0604020202020204" pitchFamily="34" charset="0"/>
                <a:ea typeface="宋体" panose="02010600030101010101" pitchFamily="2" charset="-122"/>
                <a:cs typeface="+mn-cs"/>
              </a:rPr>
              <a:t>TPLA.sin</a:t>
            </a: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a:t>
            </a:r>
            <a:r>
              <a:rPr kumimoji="0" lang="en-US" altLang="zh-CN" sz="1100" b="1" i="0" u="none" strike="noStrike" kern="1200" cap="none" spc="0" normalizeH="0" baseline="0" noProof="0" dirty="0" err="1">
                <a:ln>
                  <a:noFill/>
                </a:ln>
                <a:solidFill>
                  <a:prstClr val="black"/>
                </a:solidFill>
                <a:effectLst/>
                <a:uLnTx/>
                <a:uFillTx/>
                <a:latin typeface="Arial" panose="020B0604020202020204" pitchFamily="34" charset="0"/>
                <a:ea typeface="宋体" panose="02010600030101010101" pitchFamily="2" charset="-122"/>
                <a:cs typeface="+mn-cs"/>
              </a:rPr>
              <a:t>PLA.cos</a:t>
            </a: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 </a:t>
            </a:r>
            <a:r>
              <a:rPr kumimoji="0" lang="en-US" altLang="zh-CN" sz="1100" b="1" i="0" u="none" strike="noStrike" kern="1200" cap="none" spc="0" normalizeH="0" baseline="0" noProof="0" dirty="0" err="1">
                <a:ln>
                  <a:noFill/>
                </a:ln>
                <a:solidFill>
                  <a:prstClr val="black"/>
                </a:solidFill>
                <a:effectLst/>
                <a:uLnTx/>
                <a:uFillTx/>
                <a:latin typeface="Arial" panose="020B0604020202020204" pitchFamily="34" charset="0"/>
                <a:ea typeface="宋体" panose="02010600030101010101" pitchFamily="2" charset="-122"/>
                <a:cs typeface="+mn-cs"/>
              </a:rPr>
              <a:t>TPLA.cos</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5" name="流程图: 接点 44">
            <a:extLst>
              <a:ext uri="{FF2B5EF4-FFF2-40B4-BE49-F238E27FC236}">
                <a16:creationId xmlns:a16="http://schemas.microsoft.com/office/drawing/2014/main" id="{3DE6B67B-4C44-4495-AEEC-ACA2FB227E01}"/>
              </a:ext>
            </a:extLst>
          </p:cNvPr>
          <p:cNvSpPr/>
          <p:nvPr/>
        </p:nvSpPr>
        <p:spPr bwMode="auto">
          <a:xfrm>
            <a:off x="778513" y="5213451"/>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5" name="文本框 54">
            <a:extLst>
              <a:ext uri="{FF2B5EF4-FFF2-40B4-BE49-F238E27FC236}">
                <a16:creationId xmlns:a16="http://schemas.microsoft.com/office/drawing/2014/main" id="{FDB59D70-A5FD-48BE-AD9C-164C7B986453}"/>
              </a:ext>
            </a:extLst>
          </p:cNvPr>
          <p:cNvSpPr txBox="1"/>
          <p:nvPr/>
        </p:nvSpPr>
        <p:spPr>
          <a:xfrm>
            <a:off x="401806" y="4831942"/>
            <a:ext cx="1895279" cy="430887"/>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produce(</a:t>
            </a:r>
            <a:r>
              <a:rPr kumimoji="0" lang="en-US" altLang="zh-CN" sz="1100" b="1" i="0" u="none" strike="noStrike" kern="1200" cap="none" spc="0" normalizeH="0" baseline="0" noProof="0" dirty="0" err="1">
                <a:ln>
                  <a:noFill/>
                </a:ln>
                <a:solidFill>
                  <a:prstClr val="black"/>
                </a:solidFill>
                <a:effectLst/>
                <a:uLnTx/>
                <a:uFillTx/>
                <a:latin typeface="Arial" panose="020B0604020202020204" pitchFamily="34" charset="0"/>
                <a:ea typeface="宋体" panose="02010600030101010101" pitchFamily="2" charset="-122"/>
                <a:cs typeface="+mn-cs"/>
              </a:rPr>
              <a:t>PLA.sin</a:t>
            </a: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PLA.cos)</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 name="矩形 2"/>
          <p:cNvSpPr/>
          <p:nvPr/>
        </p:nvSpPr>
        <p:spPr>
          <a:xfrm>
            <a:off x="3556382" y="5049008"/>
            <a:ext cx="1212191" cy="276999"/>
          </a:xfrm>
          <a:prstGeom prst="rect">
            <a:avLst/>
          </a:prstGeom>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BIT Diagnosis</a:t>
            </a:r>
            <a:endParaRPr kumimoji="0" lang="zh-CN" altLang="en-US" sz="16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 name="矩形 4"/>
          <p:cNvSpPr/>
          <p:nvPr/>
        </p:nvSpPr>
        <p:spPr>
          <a:xfrm>
            <a:off x="5305328" y="5055724"/>
            <a:ext cx="1879041" cy="276999"/>
          </a:xfrm>
          <a:prstGeom prst="rect">
            <a:avLst/>
          </a:prstGeom>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Calibration Conversion</a:t>
            </a:r>
            <a:endParaRPr kumimoji="0" lang="zh-CN" altLang="en-US" sz="16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6" name="矩形 5"/>
          <p:cNvSpPr/>
          <p:nvPr/>
        </p:nvSpPr>
        <p:spPr>
          <a:xfrm>
            <a:off x="7417380" y="5067686"/>
            <a:ext cx="2177199" cy="276999"/>
          </a:xfrm>
          <a:prstGeom prst="rect">
            <a:avLst/>
          </a:prstGeom>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Extremum/Slope Diagnosis</a:t>
            </a:r>
            <a:endParaRPr kumimoji="0" lang="zh-CN" altLang="en-US" sz="16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9" name="矩形 78">
            <a:extLst>
              <a:ext uri="{FF2B5EF4-FFF2-40B4-BE49-F238E27FC236}">
                <a16:creationId xmlns:a16="http://schemas.microsoft.com/office/drawing/2014/main" id="{AE6002D9-C015-4771-8556-CCDB0FC05BB0}"/>
              </a:ext>
            </a:extLst>
          </p:cNvPr>
          <p:cNvSpPr/>
          <p:nvPr/>
        </p:nvSpPr>
        <p:spPr bwMode="auto">
          <a:xfrm>
            <a:off x="3097763" y="3171695"/>
            <a:ext cx="615974" cy="391636"/>
          </a:xfrm>
          <a:prstGeom prst="rect">
            <a:avLst/>
          </a:prstGeom>
          <a:solidFill>
            <a:schemeClr val="accent3"/>
          </a:solidFill>
          <a:ln w="9525" cap="flat" cmpd="sng" algn="ctr">
            <a:solidFill>
              <a:schemeClr val="accent3"/>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7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Diagnosis P1</a:t>
            </a:r>
            <a:endParaRPr kumimoji="0" lang="zh-CN" altLang="en-US" sz="9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83" name="矩形 82">
            <a:extLst>
              <a:ext uri="{FF2B5EF4-FFF2-40B4-BE49-F238E27FC236}">
                <a16:creationId xmlns:a16="http://schemas.microsoft.com/office/drawing/2014/main" id="{AE6002D9-C015-4771-8556-CCDB0FC05BB0}"/>
              </a:ext>
            </a:extLst>
          </p:cNvPr>
          <p:cNvSpPr/>
          <p:nvPr/>
        </p:nvSpPr>
        <p:spPr bwMode="auto">
          <a:xfrm>
            <a:off x="3778399" y="3171695"/>
            <a:ext cx="631041" cy="391636"/>
          </a:xfrm>
          <a:prstGeom prst="rect">
            <a:avLst/>
          </a:prstGeom>
          <a:solidFill>
            <a:schemeClr val="accent3"/>
          </a:solidFill>
          <a:ln w="9525" cap="flat" cmpd="sng" algn="ctr">
            <a:solidFill>
              <a:schemeClr val="accent3"/>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7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Diagnosis P2</a:t>
            </a:r>
            <a:endParaRPr kumimoji="0" lang="zh-CN" altLang="en-US" sz="9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86" name="矩形 85">
            <a:extLst>
              <a:ext uri="{FF2B5EF4-FFF2-40B4-BE49-F238E27FC236}">
                <a16:creationId xmlns:a16="http://schemas.microsoft.com/office/drawing/2014/main" id="{AE6002D9-C015-4771-8556-CCDB0FC05BB0}"/>
              </a:ext>
            </a:extLst>
          </p:cNvPr>
          <p:cNvSpPr/>
          <p:nvPr/>
        </p:nvSpPr>
        <p:spPr bwMode="auto">
          <a:xfrm>
            <a:off x="4471060" y="3164438"/>
            <a:ext cx="623508" cy="391636"/>
          </a:xfrm>
          <a:prstGeom prst="rect">
            <a:avLst/>
          </a:prstGeom>
          <a:solidFill>
            <a:schemeClr val="accent3"/>
          </a:solidFill>
          <a:ln w="9525" cap="flat" cmpd="sng" algn="ctr">
            <a:solidFill>
              <a:schemeClr val="accent3"/>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7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Diagnosis P3</a:t>
            </a:r>
            <a:endParaRPr kumimoji="0" lang="zh-CN" altLang="en-US" sz="9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88" name="矩形 87">
            <a:extLst>
              <a:ext uri="{FF2B5EF4-FFF2-40B4-BE49-F238E27FC236}">
                <a16:creationId xmlns:a16="http://schemas.microsoft.com/office/drawing/2014/main" id="{2D3A6430-3DD6-4779-8830-D594A59DEE2A}"/>
              </a:ext>
            </a:extLst>
          </p:cNvPr>
          <p:cNvSpPr/>
          <p:nvPr/>
        </p:nvSpPr>
        <p:spPr bwMode="auto">
          <a:xfrm>
            <a:off x="3095934" y="3840660"/>
            <a:ext cx="1999305" cy="431828"/>
          </a:xfrm>
          <a:prstGeom prst="rect">
            <a:avLst/>
          </a:prstGeom>
          <a:solidFill>
            <a:schemeClr val="accent3"/>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Diagnosis Decider</a:t>
            </a:r>
            <a:endParaRPr kumimoji="0" lang="zh-CN" altLang="en-US" sz="10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14" name="肘形连接符 13"/>
          <p:cNvCxnSpPr>
            <a:stCxn id="130" idx="0"/>
            <a:endCxn id="79" idx="0"/>
          </p:cNvCxnSpPr>
          <p:nvPr/>
        </p:nvCxnSpPr>
        <p:spPr bwMode="auto">
          <a:xfrm rot="16200000" flipH="1" flipV="1">
            <a:off x="3443117" y="2518854"/>
            <a:ext cx="615473" cy="690207"/>
          </a:xfrm>
          <a:prstGeom prst="bentConnector3">
            <a:avLst>
              <a:gd name="adj1" fmla="val 61078"/>
            </a:avLst>
          </a:prstGeom>
          <a:solidFill>
            <a:schemeClr val="accent1"/>
          </a:solidFill>
          <a:ln w="28575" cap="flat" cmpd="sng" algn="ctr">
            <a:solidFill>
              <a:schemeClr val="tx1"/>
            </a:solidFill>
            <a:prstDash val="solid"/>
            <a:round/>
            <a:headEnd type="none" w="med" len="med"/>
            <a:tailEnd type="none" w="med" len="med"/>
          </a:ln>
        </p:spPr>
      </p:cxnSp>
      <p:cxnSp>
        <p:nvCxnSpPr>
          <p:cNvPr id="17" name="直接连接符 16"/>
          <p:cNvCxnSpPr>
            <a:stCxn id="130" idx="0"/>
            <a:endCxn id="83" idx="0"/>
          </p:cNvCxnSpPr>
          <p:nvPr/>
        </p:nvCxnSpPr>
        <p:spPr bwMode="auto">
          <a:xfrm flipH="1">
            <a:off x="4093920" y="2556222"/>
            <a:ext cx="2037" cy="615473"/>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20" name="肘形连接符 19"/>
          <p:cNvCxnSpPr>
            <a:stCxn id="130" idx="4"/>
            <a:endCxn id="86" idx="0"/>
          </p:cNvCxnSpPr>
          <p:nvPr/>
        </p:nvCxnSpPr>
        <p:spPr bwMode="auto">
          <a:xfrm rot="16200000" flipH="1">
            <a:off x="4202513" y="2584136"/>
            <a:ext cx="473745" cy="686857"/>
          </a:xfrm>
          <a:prstGeom prst="bentConnector3">
            <a:avLst>
              <a:gd name="adj1" fmla="val 50000"/>
            </a:avLst>
          </a:prstGeom>
          <a:solidFill>
            <a:schemeClr val="accent1"/>
          </a:solidFill>
          <a:ln w="28575" cap="flat" cmpd="sng" algn="ctr">
            <a:solidFill>
              <a:schemeClr val="tx1"/>
            </a:solidFill>
            <a:prstDash val="solid"/>
            <a:round/>
            <a:headEnd type="none" w="med" len="med"/>
            <a:tailEnd type="none" w="med" len="med"/>
          </a:ln>
        </p:spPr>
      </p:cxnSp>
      <p:sp>
        <p:nvSpPr>
          <p:cNvPr id="130" name="流程图: 接点 129">
            <a:extLst>
              <a:ext uri="{FF2B5EF4-FFF2-40B4-BE49-F238E27FC236}">
                <a16:creationId xmlns:a16="http://schemas.microsoft.com/office/drawing/2014/main" id="{A461CF49-912D-4E44-B297-67E39343529D}"/>
              </a:ext>
            </a:extLst>
          </p:cNvPr>
          <p:cNvSpPr/>
          <p:nvPr/>
        </p:nvSpPr>
        <p:spPr bwMode="auto">
          <a:xfrm>
            <a:off x="4028721" y="2556222"/>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11" name="流程图: 接点 110">
            <a:extLst>
              <a:ext uri="{FF2B5EF4-FFF2-40B4-BE49-F238E27FC236}">
                <a16:creationId xmlns:a16="http://schemas.microsoft.com/office/drawing/2014/main" id="{74D7BDC2-6317-4939-8E9B-CE30D8789941}"/>
              </a:ext>
            </a:extLst>
          </p:cNvPr>
          <p:cNvSpPr/>
          <p:nvPr/>
        </p:nvSpPr>
        <p:spPr bwMode="auto">
          <a:xfrm>
            <a:off x="3338513" y="3125526"/>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17" name="流程图: 接点 116">
            <a:extLst>
              <a:ext uri="{FF2B5EF4-FFF2-40B4-BE49-F238E27FC236}">
                <a16:creationId xmlns:a16="http://schemas.microsoft.com/office/drawing/2014/main" id="{74D7BDC2-6317-4939-8E9B-CE30D8789941}"/>
              </a:ext>
            </a:extLst>
          </p:cNvPr>
          <p:cNvSpPr/>
          <p:nvPr/>
        </p:nvSpPr>
        <p:spPr bwMode="auto">
          <a:xfrm>
            <a:off x="4028006" y="3108087"/>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19" name="流程图: 接点 118">
            <a:extLst>
              <a:ext uri="{FF2B5EF4-FFF2-40B4-BE49-F238E27FC236}">
                <a16:creationId xmlns:a16="http://schemas.microsoft.com/office/drawing/2014/main" id="{74D7BDC2-6317-4939-8E9B-CE30D8789941}"/>
              </a:ext>
            </a:extLst>
          </p:cNvPr>
          <p:cNvSpPr/>
          <p:nvPr/>
        </p:nvSpPr>
        <p:spPr bwMode="auto">
          <a:xfrm>
            <a:off x="4709962" y="3118594"/>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21" name="流程图: 接点 120">
            <a:extLst>
              <a:ext uri="{FF2B5EF4-FFF2-40B4-BE49-F238E27FC236}">
                <a16:creationId xmlns:a16="http://schemas.microsoft.com/office/drawing/2014/main" id="{74D7BDC2-6317-4939-8E9B-CE30D8789941}"/>
              </a:ext>
            </a:extLst>
          </p:cNvPr>
          <p:cNvSpPr/>
          <p:nvPr/>
        </p:nvSpPr>
        <p:spPr bwMode="auto">
          <a:xfrm>
            <a:off x="4036496" y="3797156"/>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43" name="流程图: 接点 142">
            <a:extLst>
              <a:ext uri="{FF2B5EF4-FFF2-40B4-BE49-F238E27FC236}">
                <a16:creationId xmlns:a16="http://schemas.microsoft.com/office/drawing/2014/main" id="{74D7BDC2-6317-4939-8E9B-CE30D8789941}"/>
              </a:ext>
            </a:extLst>
          </p:cNvPr>
          <p:cNvSpPr/>
          <p:nvPr/>
        </p:nvSpPr>
        <p:spPr bwMode="auto">
          <a:xfrm>
            <a:off x="3324532" y="3483646"/>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44" name="流程图: 接点 143">
            <a:extLst>
              <a:ext uri="{FF2B5EF4-FFF2-40B4-BE49-F238E27FC236}">
                <a16:creationId xmlns:a16="http://schemas.microsoft.com/office/drawing/2014/main" id="{74D7BDC2-6317-4939-8E9B-CE30D8789941}"/>
              </a:ext>
            </a:extLst>
          </p:cNvPr>
          <p:cNvSpPr/>
          <p:nvPr/>
        </p:nvSpPr>
        <p:spPr bwMode="auto">
          <a:xfrm>
            <a:off x="4036496" y="3490350"/>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45" name="流程图: 接点 144">
            <a:extLst>
              <a:ext uri="{FF2B5EF4-FFF2-40B4-BE49-F238E27FC236}">
                <a16:creationId xmlns:a16="http://schemas.microsoft.com/office/drawing/2014/main" id="{74D7BDC2-6317-4939-8E9B-CE30D8789941}"/>
              </a:ext>
            </a:extLst>
          </p:cNvPr>
          <p:cNvSpPr/>
          <p:nvPr/>
        </p:nvSpPr>
        <p:spPr bwMode="auto">
          <a:xfrm>
            <a:off x="4709369" y="3475608"/>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146" name="直接连接符 145"/>
          <p:cNvCxnSpPr>
            <a:stCxn id="121" idx="0"/>
            <a:endCxn id="144" idx="4"/>
          </p:cNvCxnSpPr>
          <p:nvPr/>
        </p:nvCxnSpPr>
        <p:spPr bwMode="auto">
          <a:xfrm flipV="1">
            <a:off x="4103732" y="3624821"/>
            <a:ext cx="0" cy="172335"/>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00" name="肘形连接符 99"/>
          <p:cNvCxnSpPr>
            <a:cxnSpLocks/>
            <a:stCxn id="133" idx="4"/>
            <a:endCxn id="134" idx="4"/>
          </p:cNvCxnSpPr>
          <p:nvPr/>
        </p:nvCxnSpPr>
        <p:spPr bwMode="auto">
          <a:xfrm rot="16200000" flipH="1">
            <a:off x="7021714" y="4021575"/>
            <a:ext cx="34236" cy="1504903"/>
          </a:xfrm>
          <a:prstGeom prst="bentConnector3">
            <a:avLst>
              <a:gd name="adj1" fmla="val 456116"/>
            </a:avLst>
          </a:prstGeom>
          <a:solidFill>
            <a:schemeClr val="accent1"/>
          </a:solidFill>
          <a:ln w="28575" cap="flat" cmpd="sng" algn="ctr">
            <a:solidFill>
              <a:schemeClr val="tx1"/>
            </a:solidFill>
            <a:prstDash val="solid"/>
            <a:round/>
            <a:headEnd type="none" w="med" len="med"/>
            <a:tailEnd type="none" w="med" len="med"/>
          </a:ln>
        </p:spPr>
      </p:cxnSp>
      <p:cxnSp>
        <p:nvCxnSpPr>
          <p:cNvPr id="153" name="肘形连接符 152"/>
          <p:cNvCxnSpPr>
            <a:cxnSpLocks/>
            <a:stCxn id="143" idx="4"/>
          </p:cNvCxnSpPr>
          <p:nvPr/>
        </p:nvCxnSpPr>
        <p:spPr bwMode="auto">
          <a:xfrm rot="16200000" flipH="1">
            <a:off x="3689978" y="3319907"/>
            <a:ext cx="105734" cy="702154"/>
          </a:xfrm>
          <a:prstGeom prst="bentConnector2">
            <a:avLst/>
          </a:prstGeom>
          <a:solidFill>
            <a:schemeClr val="accent1"/>
          </a:solidFill>
          <a:ln w="28575" cap="flat" cmpd="sng" algn="ctr">
            <a:solidFill>
              <a:schemeClr val="tx1"/>
            </a:solidFill>
            <a:prstDash val="solid"/>
            <a:round/>
            <a:headEnd type="none" w="med" len="med"/>
            <a:tailEnd type="none" w="med" len="med"/>
          </a:ln>
        </p:spPr>
      </p:cxnSp>
      <p:cxnSp>
        <p:nvCxnSpPr>
          <p:cNvPr id="158" name="肘形连接符 157"/>
          <p:cNvCxnSpPr>
            <a:cxnSpLocks/>
            <a:stCxn id="145" idx="4"/>
          </p:cNvCxnSpPr>
          <p:nvPr/>
        </p:nvCxnSpPr>
        <p:spPr bwMode="auto">
          <a:xfrm rot="5400000">
            <a:off x="4390760" y="3338006"/>
            <a:ext cx="113773" cy="657919"/>
          </a:xfrm>
          <a:prstGeom prst="bentConnector2">
            <a:avLst/>
          </a:prstGeom>
          <a:solidFill>
            <a:schemeClr val="accent1"/>
          </a:solidFill>
          <a:ln w="28575" cap="flat" cmpd="sng" algn="ctr">
            <a:solidFill>
              <a:schemeClr val="tx1"/>
            </a:solidFill>
            <a:prstDash val="solid"/>
            <a:round/>
            <a:headEnd type="none" w="med" len="med"/>
            <a:tailEnd type="none" w="med" len="med"/>
          </a:ln>
        </p:spPr>
      </p:cxnSp>
      <p:cxnSp>
        <p:nvCxnSpPr>
          <p:cNvPr id="30" name="直接连接符 29">
            <a:extLst>
              <a:ext uri="{FF2B5EF4-FFF2-40B4-BE49-F238E27FC236}">
                <a16:creationId xmlns:a16="http://schemas.microsoft.com/office/drawing/2014/main" id="{7CFDB19B-E642-422E-840A-9E20267A2336}"/>
              </a:ext>
            </a:extLst>
          </p:cNvPr>
          <p:cNvCxnSpPr>
            <a:stCxn id="109" idx="0"/>
            <a:endCxn id="103" idx="4"/>
          </p:cNvCxnSpPr>
          <p:nvPr/>
        </p:nvCxnSpPr>
        <p:spPr bwMode="auto">
          <a:xfrm flipV="1">
            <a:off x="8300414" y="3618117"/>
            <a:ext cx="0" cy="111529"/>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32" name="连接符: 肘形 31">
            <a:extLst>
              <a:ext uri="{FF2B5EF4-FFF2-40B4-BE49-F238E27FC236}">
                <a16:creationId xmlns:a16="http://schemas.microsoft.com/office/drawing/2014/main" id="{9C439A5E-08D9-49F0-8B9D-2406A92FB26A}"/>
              </a:ext>
            </a:extLst>
          </p:cNvPr>
          <p:cNvCxnSpPr>
            <a:cxnSpLocks/>
          </p:cNvCxnSpPr>
          <p:nvPr/>
        </p:nvCxnSpPr>
        <p:spPr bwMode="auto">
          <a:xfrm rot="16200000" flipV="1">
            <a:off x="8716418" y="3248360"/>
            <a:ext cx="64060" cy="896070"/>
          </a:xfrm>
          <a:prstGeom prst="bentConnector2">
            <a:avLst/>
          </a:prstGeom>
          <a:solidFill>
            <a:schemeClr val="accent1"/>
          </a:solidFill>
          <a:ln w="28575" cap="flat" cmpd="sng" algn="ctr">
            <a:solidFill>
              <a:schemeClr val="tx1"/>
            </a:solidFill>
            <a:prstDash val="solid"/>
            <a:round/>
            <a:headEnd type="none" w="med" len="med"/>
            <a:tailEnd type="none" w="med" len="med"/>
          </a:ln>
        </p:spPr>
      </p:cxnSp>
      <p:sp>
        <p:nvSpPr>
          <p:cNvPr id="134" name="流程图: 接点 133">
            <a:extLst>
              <a:ext uri="{FF2B5EF4-FFF2-40B4-BE49-F238E27FC236}">
                <a16:creationId xmlns:a16="http://schemas.microsoft.com/office/drawing/2014/main" id="{CA88F490-A8CC-4166-8EE3-D4A27DDC20D0}"/>
              </a:ext>
            </a:extLst>
          </p:cNvPr>
          <p:cNvSpPr/>
          <p:nvPr/>
        </p:nvSpPr>
        <p:spPr bwMode="auto">
          <a:xfrm>
            <a:off x="7724048" y="4656674"/>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7" name="连接符: 肘形 6">
            <a:extLst>
              <a:ext uri="{FF2B5EF4-FFF2-40B4-BE49-F238E27FC236}">
                <a16:creationId xmlns:a16="http://schemas.microsoft.com/office/drawing/2014/main" id="{2FD077BA-DF23-451C-9350-15593B45B9B5}"/>
              </a:ext>
            </a:extLst>
          </p:cNvPr>
          <p:cNvCxnSpPr>
            <a:stCxn id="134" idx="0"/>
            <a:endCxn id="76" idx="4"/>
          </p:cNvCxnSpPr>
          <p:nvPr/>
        </p:nvCxnSpPr>
        <p:spPr bwMode="auto">
          <a:xfrm rot="5400000" flipH="1" flipV="1">
            <a:off x="7840664" y="4195582"/>
            <a:ext cx="411713" cy="510473"/>
          </a:xfrm>
          <a:prstGeom prst="bentConnector3">
            <a:avLst>
              <a:gd name="adj1" fmla="val 65495"/>
            </a:avLst>
          </a:prstGeom>
          <a:solidFill>
            <a:schemeClr val="accent1"/>
          </a:solidFill>
          <a:ln w="19050" cap="flat" cmpd="sng" algn="ctr">
            <a:solidFill>
              <a:schemeClr val="tx1"/>
            </a:solidFill>
            <a:prstDash val="solid"/>
            <a:round/>
            <a:headEnd type="none" w="med" len="med"/>
            <a:tailEnd type="none" w="med" len="med"/>
          </a:ln>
        </p:spPr>
      </p:cxnSp>
      <p:cxnSp>
        <p:nvCxnSpPr>
          <p:cNvPr id="10" name="连接符: 肘形 9">
            <a:extLst>
              <a:ext uri="{FF2B5EF4-FFF2-40B4-BE49-F238E27FC236}">
                <a16:creationId xmlns:a16="http://schemas.microsoft.com/office/drawing/2014/main" id="{1580FFB4-55AE-4A1C-8C23-B85FB9C3AA25}"/>
              </a:ext>
            </a:extLst>
          </p:cNvPr>
          <p:cNvCxnSpPr>
            <a:cxnSpLocks/>
          </p:cNvCxnSpPr>
          <p:nvPr/>
        </p:nvCxnSpPr>
        <p:spPr bwMode="auto">
          <a:xfrm rot="5400000" flipH="1" flipV="1">
            <a:off x="8279193" y="3741961"/>
            <a:ext cx="432120" cy="1407939"/>
          </a:xfrm>
          <a:prstGeom prst="bentConnector3">
            <a:avLst>
              <a:gd name="adj1" fmla="val 63533"/>
            </a:avLst>
          </a:prstGeom>
          <a:solidFill>
            <a:schemeClr val="accent1"/>
          </a:solidFill>
          <a:ln w="19050" cap="flat" cmpd="sng" algn="ctr">
            <a:solidFill>
              <a:schemeClr val="tx1"/>
            </a:solidFill>
            <a:prstDash val="solid"/>
            <a:round/>
            <a:headEnd type="none" w="med" len="med"/>
            <a:tailEnd type="none" w="med" len="med"/>
          </a:ln>
        </p:spPr>
      </p:cxnSp>
      <p:cxnSp>
        <p:nvCxnSpPr>
          <p:cNvPr id="16" name="连接符: 肘形 15">
            <a:extLst>
              <a:ext uri="{FF2B5EF4-FFF2-40B4-BE49-F238E27FC236}">
                <a16:creationId xmlns:a16="http://schemas.microsoft.com/office/drawing/2014/main" id="{EB6B4F38-38EB-4AEF-99C8-446307B3D9CE}"/>
              </a:ext>
            </a:extLst>
          </p:cNvPr>
          <p:cNvCxnSpPr>
            <a:stCxn id="126" idx="0"/>
            <a:endCxn id="91" idx="6"/>
          </p:cNvCxnSpPr>
          <p:nvPr/>
        </p:nvCxnSpPr>
        <p:spPr bwMode="auto">
          <a:xfrm rot="5400000" flipH="1" flipV="1">
            <a:off x="8746804" y="3696722"/>
            <a:ext cx="1360476" cy="555117"/>
          </a:xfrm>
          <a:prstGeom prst="bentConnector4">
            <a:avLst>
              <a:gd name="adj1" fmla="val 15283"/>
              <a:gd name="adj2" fmla="val 109577"/>
            </a:avLst>
          </a:prstGeom>
          <a:solidFill>
            <a:schemeClr val="accent1"/>
          </a:solidFill>
          <a:ln w="19050" cap="flat" cmpd="sng" algn="ctr">
            <a:solidFill>
              <a:schemeClr val="tx1"/>
            </a:solidFill>
            <a:prstDash val="solid"/>
            <a:round/>
            <a:headEnd type="none" w="med" len="med"/>
            <a:tailEnd type="none" w="med" len="med"/>
          </a:ln>
        </p:spPr>
      </p:cxnSp>
      <p:sp>
        <p:nvSpPr>
          <p:cNvPr id="8" name="矩形 7">
            <a:extLst>
              <a:ext uri="{FF2B5EF4-FFF2-40B4-BE49-F238E27FC236}">
                <a16:creationId xmlns:a16="http://schemas.microsoft.com/office/drawing/2014/main" id="{CD26A135-6C78-418A-B684-1804F4D01FA8}"/>
              </a:ext>
            </a:extLst>
          </p:cNvPr>
          <p:cNvSpPr/>
          <p:nvPr/>
        </p:nvSpPr>
        <p:spPr bwMode="auto">
          <a:xfrm>
            <a:off x="7479602" y="3044215"/>
            <a:ext cx="2178000" cy="525600"/>
          </a:xfrm>
          <a:prstGeom prst="rect">
            <a:avLst/>
          </a:prstGeom>
          <a:solidFill>
            <a:schemeClr val="accent3"/>
          </a:solidFill>
          <a:ln w="9525"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Diagnosis Decider</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91" name="流程图: 接点 90">
            <a:extLst>
              <a:ext uri="{FF2B5EF4-FFF2-40B4-BE49-F238E27FC236}">
                <a16:creationId xmlns:a16="http://schemas.microsoft.com/office/drawing/2014/main" id="{22D07024-E53D-4894-B00D-902B648ED8E9}"/>
              </a:ext>
            </a:extLst>
          </p:cNvPr>
          <p:cNvSpPr/>
          <p:nvPr/>
        </p:nvSpPr>
        <p:spPr bwMode="auto">
          <a:xfrm>
            <a:off x="9610604" y="3242558"/>
            <a:ext cx="93997" cy="102968"/>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03" name="流程图: 接点 102">
            <a:extLst>
              <a:ext uri="{FF2B5EF4-FFF2-40B4-BE49-F238E27FC236}">
                <a16:creationId xmlns:a16="http://schemas.microsoft.com/office/drawing/2014/main" id="{DB1CBFE2-A8F2-4361-A2BF-6FFDBC48E313}"/>
              </a:ext>
            </a:extLst>
          </p:cNvPr>
          <p:cNvSpPr/>
          <p:nvPr/>
        </p:nvSpPr>
        <p:spPr bwMode="auto">
          <a:xfrm>
            <a:off x="8253415" y="3515149"/>
            <a:ext cx="93997" cy="102968"/>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9" name="矩形 8">
            <a:extLst>
              <a:ext uri="{FF2B5EF4-FFF2-40B4-BE49-F238E27FC236}">
                <a16:creationId xmlns:a16="http://schemas.microsoft.com/office/drawing/2014/main" id="{3F6AA0CD-FCAA-4D69-949F-F73C8926A234}"/>
              </a:ext>
            </a:extLst>
          </p:cNvPr>
          <p:cNvSpPr/>
          <p:nvPr/>
        </p:nvSpPr>
        <p:spPr bwMode="auto">
          <a:xfrm>
            <a:off x="7867664" y="3773104"/>
            <a:ext cx="799200" cy="428400"/>
          </a:xfrm>
          <a:prstGeom prst="rect">
            <a:avLst/>
          </a:prstGeom>
          <a:solidFill>
            <a:schemeClr val="accent3"/>
          </a:solidFill>
          <a:ln w="9525"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Diagnosis P1</a:t>
            </a:r>
            <a:endParaRPr kumimoji="0" lang="zh-CN" altLang="en-US" sz="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6" name="流程图: 接点 75">
            <a:extLst>
              <a:ext uri="{FF2B5EF4-FFF2-40B4-BE49-F238E27FC236}">
                <a16:creationId xmlns:a16="http://schemas.microsoft.com/office/drawing/2014/main" id="{A96C2CF0-9B30-40FC-974D-C30EA51DD352}"/>
              </a:ext>
            </a:extLst>
          </p:cNvPr>
          <p:cNvSpPr/>
          <p:nvPr/>
        </p:nvSpPr>
        <p:spPr bwMode="auto">
          <a:xfrm>
            <a:off x="8254758" y="4141993"/>
            <a:ext cx="93997" cy="102968"/>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09" name="流程图: 接点 108">
            <a:extLst>
              <a:ext uri="{FF2B5EF4-FFF2-40B4-BE49-F238E27FC236}">
                <a16:creationId xmlns:a16="http://schemas.microsoft.com/office/drawing/2014/main" id="{D425E0B2-78BC-448E-84FA-A4465628FE23}"/>
              </a:ext>
            </a:extLst>
          </p:cNvPr>
          <p:cNvSpPr/>
          <p:nvPr/>
        </p:nvSpPr>
        <p:spPr bwMode="auto">
          <a:xfrm>
            <a:off x="8253415" y="3729646"/>
            <a:ext cx="93997" cy="102968"/>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85" name="矩形 84">
            <a:extLst>
              <a:ext uri="{FF2B5EF4-FFF2-40B4-BE49-F238E27FC236}">
                <a16:creationId xmlns:a16="http://schemas.microsoft.com/office/drawing/2014/main" id="{9F6AC543-1183-4884-B21A-D8ADEE3868BE}"/>
              </a:ext>
            </a:extLst>
          </p:cNvPr>
          <p:cNvSpPr/>
          <p:nvPr/>
        </p:nvSpPr>
        <p:spPr bwMode="auto">
          <a:xfrm>
            <a:off x="8777579" y="3773104"/>
            <a:ext cx="799200" cy="428400"/>
          </a:xfrm>
          <a:prstGeom prst="rect">
            <a:avLst/>
          </a:prstGeom>
          <a:solidFill>
            <a:schemeClr val="accent3"/>
          </a:solidFill>
          <a:ln w="9525"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Diagnosis P2</a:t>
            </a:r>
            <a:endParaRPr kumimoji="0" lang="zh-CN" altLang="en-US" sz="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18" name="流程图: 接点 117">
            <a:extLst>
              <a:ext uri="{FF2B5EF4-FFF2-40B4-BE49-F238E27FC236}">
                <a16:creationId xmlns:a16="http://schemas.microsoft.com/office/drawing/2014/main" id="{02094BA0-B85C-4258-9BAF-DB9101458FE0}"/>
              </a:ext>
            </a:extLst>
          </p:cNvPr>
          <p:cNvSpPr/>
          <p:nvPr/>
        </p:nvSpPr>
        <p:spPr bwMode="auto">
          <a:xfrm>
            <a:off x="9149484" y="3718265"/>
            <a:ext cx="93997" cy="102968"/>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7" name="流程图: 接点 76">
            <a:extLst>
              <a:ext uri="{FF2B5EF4-FFF2-40B4-BE49-F238E27FC236}">
                <a16:creationId xmlns:a16="http://schemas.microsoft.com/office/drawing/2014/main" id="{2AF5994C-5495-4D9B-8AF7-6108F38A5E8B}"/>
              </a:ext>
            </a:extLst>
          </p:cNvPr>
          <p:cNvSpPr/>
          <p:nvPr/>
        </p:nvSpPr>
        <p:spPr bwMode="auto">
          <a:xfrm>
            <a:off x="9152224" y="4121586"/>
            <a:ext cx="93997" cy="102968"/>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 name="矩形: 圆角 3">
            <a:extLst>
              <a:ext uri="{FF2B5EF4-FFF2-40B4-BE49-F238E27FC236}">
                <a16:creationId xmlns:a16="http://schemas.microsoft.com/office/drawing/2014/main" id="{11A9BEE5-D2C6-4375-B8D3-291FD97EA26A}"/>
              </a:ext>
            </a:extLst>
          </p:cNvPr>
          <p:cNvSpPr/>
          <p:nvPr/>
        </p:nvSpPr>
        <p:spPr bwMode="auto">
          <a:xfrm>
            <a:off x="1172598" y="4208407"/>
            <a:ext cx="384365" cy="278296"/>
          </a:xfrm>
          <a:prstGeom prst="roundRect">
            <a:avLst/>
          </a:prstGeom>
          <a:solidFill>
            <a:schemeClr val="accent2"/>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t1</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90" name="矩形: 圆角 89">
            <a:extLst>
              <a:ext uri="{FF2B5EF4-FFF2-40B4-BE49-F238E27FC236}">
                <a16:creationId xmlns:a16="http://schemas.microsoft.com/office/drawing/2014/main" id="{BC108892-1340-45BC-82FE-238C5C88C42E}"/>
              </a:ext>
            </a:extLst>
          </p:cNvPr>
          <p:cNvSpPr/>
          <p:nvPr/>
        </p:nvSpPr>
        <p:spPr bwMode="auto">
          <a:xfrm>
            <a:off x="3043341" y="4299340"/>
            <a:ext cx="384365" cy="278296"/>
          </a:xfrm>
          <a:prstGeom prst="roundRect">
            <a:avLst/>
          </a:prstGeom>
          <a:solidFill>
            <a:schemeClr val="accent2"/>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p1</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93" name="矩形: 圆角 92">
            <a:extLst>
              <a:ext uri="{FF2B5EF4-FFF2-40B4-BE49-F238E27FC236}">
                <a16:creationId xmlns:a16="http://schemas.microsoft.com/office/drawing/2014/main" id="{20C5F9F5-9344-45BA-8836-E2330DA45131}"/>
              </a:ext>
            </a:extLst>
          </p:cNvPr>
          <p:cNvSpPr/>
          <p:nvPr/>
        </p:nvSpPr>
        <p:spPr bwMode="auto">
          <a:xfrm>
            <a:off x="6027110" y="3696395"/>
            <a:ext cx="384365" cy="278296"/>
          </a:xfrm>
          <a:prstGeom prst="roundRect">
            <a:avLst/>
          </a:prstGeom>
          <a:solidFill>
            <a:schemeClr val="accent2"/>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c1</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97" name="矩形: 圆角 96">
            <a:extLst>
              <a:ext uri="{FF2B5EF4-FFF2-40B4-BE49-F238E27FC236}">
                <a16:creationId xmlns:a16="http://schemas.microsoft.com/office/drawing/2014/main" id="{6DABE2EC-061F-4ED9-962A-EBAEAAE9B956}"/>
              </a:ext>
            </a:extLst>
          </p:cNvPr>
          <p:cNvSpPr/>
          <p:nvPr/>
        </p:nvSpPr>
        <p:spPr bwMode="auto">
          <a:xfrm>
            <a:off x="7599100" y="2694061"/>
            <a:ext cx="384365" cy="278296"/>
          </a:xfrm>
          <a:prstGeom prst="roundRect">
            <a:avLst/>
          </a:prstGeom>
          <a:solidFill>
            <a:schemeClr val="accent2"/>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c2</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99" name="矩形: 圆角 98">
            <a:extLst>
              <a:ext uri="{FF2B5EF4-FFF2-40B4-BE49-F238E27FC236}">
                <a16:creationId xmlns:a16="http://schemas.microsoft.com/office/drawing/2014/main" id="{8522BDEF-B696-4A14-A045-AA958EEDCC89}"/>
              </a:ext>
            </a:extLst>
          </p:cNvPr>
          <p:cNvSpPr/>
          <p:nvPr/>
        </p:nvSpPr>
        <p:spPr bwMode="auto">
          <a:xfrm>
            <a:off x="4749652" y="5081408"/>
            <a:ext cx="419227" cy="244599"/>
          </a:xfrm>
          <a:prstGeom prst="roundRect">
            <a:avLst/>
          </a:prstGeom>
          <a:solidFill>
            <a:schemeClr val="bg1"/>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ct1</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01" name="矩形: 圆角 100">
            <a:extLst>
              <a:ext uri="{FF2B5EF4-FFF2-40B4-BE49-F238E27FC236}">
                <a16:creationId xmlns:a16="http://schemas.microsoft.com/office/drawing/2014/main" id="{60B152A6-C5C9-4128-8B6E-693E51F6C803}"/>
              </a:ext>
            </a:extLst>
          </p:cNvPr>
          <p:cNvSpPr/>
          <p:nvPr/>
        </p:nvSpPr>
        <p:spPr bwMode="auto">
          <a:xfrm>
            <a:off x="6861583" y="4721753"/>
            <a:ext cx="419227" cy="244599"/>
          </a:xfrm>
          <a:prstGeom prst="roundRect">
            <a:avLst/>
          </a:prstGeom>
          <a:solidFill>
            <a:schemeClr val="bg1"/>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ct2</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02" name="矩形: 圆角 101">
            <a:extLst>
              <a:ext uri="{FF2B5EF4-FFF2-40B4-BE49-F238E27FC236}">
                <a16:creationId xmlns:a16="http://schemas.microsoft.com/office/drawing/2014/main" id="{440E9AF3-7BC2-4CBE-86C3-53CE66693F3A}"/>
              </a:ext>
            </a:extLst>
          </p:cNvPr>
          <p:cNvSpPr/>
          <p:nvPr/>
        </p:nvSpPr>
        <p:spPr bwMode="auto">
          <a:xfrm>
            <a:off x="1873852" y="2230128"/>
            <a:ext cx="419227" cy="244599"/>
          </a:xfrm>
          <a:prstGeom prst="roundRect">
            <a:avLst/>
          </a:prstGeom>
          <a:solidFill>
            <a:schemeClr val="bg1"/>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ct3</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20" name="矩形: 圆角 119">
            <a:extLst>
              <a:ext uri="{FF2B5EF4-FFF2-40B4-BE49-F238E27FC236}">
                <a16:creationId xmlns:a16="http://schemas.microsoft.com/office/drawing/2014/main" id="{5478A354-42FA-4C36-A05F-4ECA89237043}"/>
              </a:ext>
            </a:extLst>
          </p:cNvPr>
          <p:cNvSpPr/>
          <p:nvPr/>
        </p:nvSpPr>
        <p:spPr bwMode="auto">
          <a:xfrm>
            <a:off x="406151" y="2254589"/>
            <a:ext cx="419227" cy="244599"/>
          </a:xfrm>
          <a:prstGeom prst="roundRect">
            <a:avLst/>
          </a:prstGeom>
          <a:solidFill>
            <a:schemeClr val="bg1"/>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ct4</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23" name="矩形: 圆角 122">
            <a:extLst>
              <a:ext uri="{FF2B5EF4-FFF2-40B4-BE49-F238E27FC236}">
                <a16:creationId xmlns:a16="http://schemas.microsoft.com/office/drawing/2014/main" id="{34070C96-11A9-453C-949A-5AD24B98454C}"/>
              </a:ext>
            </a:extLst>
          </p:cNvPr>
          <p:cNvSpPr/>
          <p:nvPr/>
        </p:nvSpPr>
        <p:spPr bwMode="auto">
          <a:xfrm>
            <a:off x="662865" y="5902775"/>
            <a:ext cx="8931714" cy="781841"/>
          </a:xfrm>
          <a:prstGeom prst="roundRect">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800" b="0" dirty="0">
                <a:solidFill>
                  <a:prstClr val="black"/>
                </a:solidFill>
              </a:rPr>
              <a:t>We instance a BITCompound as </a:t>
            </a:r>
            <a:r>
              <a:rPr lang="en-US" altLang="zh-CN" sz="1800" i="1" dirty="0">
                <a:solidFill>
                  <a:prstClr val="black"/>
                </a:solidFill>
              </a:rPr>
              <a:t>p1</a:t>
            </a:r>
            <a:r>
              <a:rPr lang="en-US" altLang="zh-CN" sz="1800" b="0" i="1" dirty="0">
                <a:solidFill>
                  <a:prstClr val="black"/>
                </a:solidFill>
              </a:rPr>
              <a:t>, </a:t>
            </a:r>
            <a:r>
              <a:rPr lang="en-US" altLang="zh-CN" sz="1800" b="0" dirty="0">
                <a:solidFill>
                  <a:prstClr val="black"/>
                </a:solidFill>
              </a:rPr>
              <a:t>a CalAtom as </a:t>
            </a:r>
            <a:r>
              <a:rPr lang="en-US" altLang="zh-CN" sz="1800" i="1" dirty="0">
                <a:solidFill>
                  <a:prstClr val="black"/>
                </a:solidFill>
              </a:rPr>
              <a:t>c1</a:t>
            </a:r>
            <a:r>
              <a:rPr lang="en-US" altLang="zh-CN" sz="1800" b="0" dirty="0">
                <a:solidFill>
                  <a:prstClr val="black"/>
                </a:solidFill>
              </a:rPr>
              <a:t> and an ESCompound as </a:t>
            </a:r>
            <a:r>
              <a:rPr lang="en-US" altLang="zh-CN" sz="1800" i="1" dirty="0">
                <a:solidFill>
                  <a:prstClr val="black"/>
                </a:solidFill>
              </a:rPr>
              <a:t>c2</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800" b="0" dirty="0">
                <a:solidFill>
                  <a:prstClr val="black"/>
                </a:solidFill>
              </a:rPr>
              <a:t>We also define 4 interactions </a:t>
            </a:r>
            <a:r>
              <a:rPr lang="en-US" altLang="zh-CN" sz="1800" i="1" dirty="0">
                <a:solidFill>
                  <a:prstClr val="black"/>
                </a:solidFill>
              </a:rPr>
              <a:t>ct1</a:t>
            </a:r>
            <a:r>
              <a:rPr lang="en-US" altLang="zh-CN" sz="1800" b="0" dirty="0">
                <a:solidFill>
                  <a:prstClr val="black"/>
                </a:solidFill>
              </a:rPr>
              <a:t>, </a:t>
            </a:r>
            <a:r>
              <a:rPr lang="en-US" altLang="zh-CN" sz="1800" i="1" dirty="0">
                <a:solidFill>
                  <a:prstClr val="black"/>
                </a:solidFill>
              </a:rPr>
              <a:t>ct2</a:t>
            </a:r>
            <a:r>
              <a:rPr lang="en-US" altLang="zh-CN" sz="1800" b="0" dirty="0">
                <a:solidFill>
                  <a:prstClr val="black"/>
                </a:solidFill>
              </a:rPr>
              <a:t>, </a:t>
            </a:r>
            <a:r>
              <a:rPr lang="en-US" altLang="zh-CN" sz="1800" i="1" dirty="0">
                <a:solidFill>
                  <a:prstClr val="black"/>
                </a:solidFill>
              </a:rPr>
              <a:t>ct3</a:t>
            </a:r>
            <a:r>
              <a:rPr lang="en-US" altLang="zh-CN" sz="1800" b="0" dirty="0">
                <a:solidFill>
                  <a:prstClr val="black"/>
                </a:solidFill>
              </a:rPr>
              <a:t>, </a:t>
            </a:r>
            <a:r>
              <a:rPr lang="en-US" altLang="zh-CN" sz="1800" i="1" dirty="0">
                <a:solidFill>
                  <a:prstClr val="black"/>
                </a:solidFill>
              </a:rPr>
              <a:t>ct4</a:t>
            </a:r>
            <a:r>
              <a:rPr lang="en-US" altLang="zh-CN" sz="1800" b="0" dirty="0">
                <a:solidFill>
                  <a:prstClr val="black"/>
                </a:solidFill>
              </a:rPr>
              <a:t>. </a:t>
            </a:r>
          </a:p>
        </p:txBody>
      </p:sp>
    </p:spTree>
    <p:extLst>
      <p:ext uri="{BB962C8B-B14F-4D97-AF65-F5344CB8AC3E}">
        <p14:creationId xmlns:p14="http://schemas.microsoft.com/office/powerpoint/2010/main" val="1691895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Port type</a:t>
            </a:r>
            <a:endParaRPr lang="zh-CN" altLang="en-US" dirty="0">
              <a:latin typeface="Times New Roman" panose="02020603050405020304" pitchFamily="18" charset="0"/>
              <a:cs typeface="Times New Roman" panose="02020603050405020304" pitchFamily="18" charset="0"/>
            </a:endParaRPr>
          </a:p>
        </p:txBody>
      </p:sp>
      <p:graphicFrame>
        <p:nvGraphicFramePr>
          <p:cNvPr id="11" name="表格 10">
            <a:extLst>
              <a:ext uri="{FF2B5EF4-FFF2-40B4-BE49-F238E27FC236}">
                <a16:creationId xmlns:a16="http://schemas.microsoft.com/office/drawing/2014/main" id="{DE390CA8-4BC7-48E1-8251-2E8BECCD4411}"/>
              </a:ext>
            </a:extLst>
          </p:cNvPr>
          <p:cNvGraphicFramePr>
            <a:graphicFrameLocks noGrp="1"/>
          </p:cNvGraphicFramePr>
          <p:nvPr>
            <p:extLst>
              <p:ext uri="{D42A27DB-BD31-4B8C-83A1-F6EECF244321}">
                <p14:modId xmlns:p14="http://schemas.microsoft.com/office/powerpoint/2010/main" val="1485826285"/>
              </p:ext>
            </p:extLst>
          </p:nvPr>
        </p:nvGraphicFramePr>
        <p:xfrm>
          <a:off x="203907" y="2138497"/>
          <a:ext cx="2726330" cy="3246018"/>
        </p:xfrm>
        <a:graphic>
          <a:graphicData uri="http://schemas.openxmlformats.org/drawingml/2006/table">
            <a:tbl>
              <a:tblPr firstRow="1" firstCol="1" bandRow="1">
                <a:tableStyleId>{5C22544A-7EE6-4342-B048-85BDC9FD1C3A}</a:tableStyleId>
              </a:tblPr>
              <a:tblGrid>
                <a:gridCol w="1022154">
                  <a:extLst>
                    <a:ext uri="{9D8B030D-6E8A-4147-A177-3AD203B41FA5}">
                      <a16:colId xmlns:a16="http://schemas.microsoft.com/office/drawing/2014/main" val="3383032262"/>
                    </a:ext>
                  </a:extLst>
                </a:gridCol>
                <a:gridCol w="1704176">
                  <a:extLst>
                    <a:ext uri="{9D8B030D-6E8A-4147-A177-3AD203B41FA5}">
                      <a16:colId xmlns:a16="http://schemas.microsoft.com/office/drawing/2014/main" val="1893187584"/>
                    </a:ext>
                  </a:extLst>
                </a:gridCol>
              </a:tblGrid>
              <a:tr h="541003">
                <a:tc>
                  <a:txBody>
                    <a:bodyPr/>
                    <a:lstStyle/>
                    <a:p>
                      <a:pPr lvl="0" algn="ctr" fontAlgn="ctr">
                        <a:spcAft>
                          <a:spcPts val="0"/>
                        </a:spcAft>
                      </a:pPr>
                      <a:r>
                        <a:rPr lang="en-US" sz="1200" kern="100">
                          <a:effectLst/>
                        </a:rPr>
                        <a:t>Type name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fontAlgn="ctr">
                        <a:spcAft>
                          <a:spcPts val="0"/>
                        </a:spcAft>
                      </a:pPr>
                      <a:r>
                        <a:rPr lang="en-US" sz="1200" kern="100">
                          <a:effectLst/>
                        </a:rPr>
                        <a:t>Parameters</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55132912"/>
                  </a:ext>
                </a:extLst>
              </a:tr>
              <a:tr h="541003">
                <a:tc>
                  <a:txBody>
                    <a:bodyPr/>
                    <a:lstStyle/>
                    <a:p>
                      <a:pPr lvl="0" algn="ctr" fontAlgn="ctr">
                        <a:spcAft>
                          <a:spcPts val="0"/>
                        </a:spcAft>
                      </a:pPr>
                      <a:r>
                        <a:rPr lang="en-US" sz="1200" kern="100">
                          <a:effectLst/>
                        </a:rPr>
                        <a:t>PLAPort_t1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fontAlgn="ctr">
                        <a:spcAft>
                          <a:spcPts val="0"/>
                        </a:spcAft>
                      </a:pPr>
                      <a:r>
                        <a:rPr lang="en-US" sz="1200" i="1" kern="100" dirty="0">
                          <a:effectLst/>
                        </a:rPr>
                        <a:t>bool</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087857562"/>
                  </a:ext>
                </a:extLst>
              </a:tr>
              <a:tr h="541003">
                <a:tc>
                  <a:txBody>
                    <a:bodyPr/>
                    <a:lstStyle/>
                    <a:p>
                      <a:pPr lvl="0" algn="ctr" fontAlgn="ctr">
                        <a:spcAft>
                          <a:spcPts val="0"/>
                        </a:spcAft>
                      </a:pPr>
                      <a:r>
                        <a:rPr lang="en-US" sz="1200" kern="100">
                          <a:effectLst/>
                        </a:rPr>
                        <a:t>PLAPort_t2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fontAlgn="ctr">
                        <a:spcAft>
                          <a:spcPts val="0"/>
                        </a:spcAft>
                      </a:pPr>
                      <a:r>
                        <a:rPr lang="en-US" sz="1200" i="1" kern="100">
                          <a:effectLst/>
                        </a:rPr>
                        <a:t>int, int</a:t>
                      </a:r>
                      <a:endParaRPr lang="zh-CN" sz="1050" i="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767858533"/>
                  </a:ext>
                </a:extLst>
              </a:tr>
              <a:tr h="541003">
                <a:tc>
                  <a:txBody>
                    <a:bodyPr/>
                    <a:lstStyle/>
                    <a:p>
                      <a:pPr lvl="0" algn="ctr" fontAlgn="ctr">
                        <a:spcAft>
                          <a:spcPts val="0"/>
                        </a:spcAft>
                      </a:pPr>
                      <a:r>
                        <a:rPr lang="en-US" sz="1200" kern="100">
                          <a:effectLst/>
                        </a:rPr>
                        <a:t>PLAPort_t3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fontAlgn="ctr">
                        <a:spcAft>
                          <a:spcPts val="0"/>
                        </a:spcAft>
                      </a:pPr>
                      <a:r>
                        <a:rPr lang="en-US" sz="1200" i="1" kern="100" dirty="0">
                          <a:effectLst/>
                        </a:rPr>
                        <a:t>bool, bool, bool</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41602795"/>
                  </a:ext>
                </a:extLst>
              </a:tr>
              <a:tr h="541003">
                <a:tc>
                  <a:txBody>
                    <a:bodyPr/>
                    <a:lstStyle/>
                    <a:p>
                      <a:pPr lvl="0" algn="ctr" fontAlgn="ctr">
                        <a:spcAft>
                          <a:spcPts val="0"/>
                        </a:spcAft>
                      </a:pPr>
                      <a:r>
                        <a:rPr lang="en-US" sz="1200" kern="100">
                          <a:effectLst/>
                        </a:rPr>
                        <a:t>PLAPort_t4</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fontAlgn="ctr">
                        <a:spcAft>
                          <a:spcPts val="0"/>
                        </a:spcAft>
                      </a:pPr>
                      <a:r>
                        <a:rPr lang="en-US" sz="1200" i="1" kern="100">
                          <a:effectLst/>
                        </a:rPr>
                        <a:t>int</a:t>
                      </a:r>
                      <a:endParaRPr lang="zh-CN" sz="1050" i="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21090772"/>
                  </a:ext>
                </a:extLst>
              </a:tr>
              <a:tr h="541003">
                <a:tc>
                  <a:txBody>
                    <a:bodyPr/>
                    <a:lstStyle/>
                    <a:p>
                      <a:pPr lvl="0" algn="ctr" fontAlgn="ctr">
                        <a:spcAft>
                          <a:spcPts val="0"/>
                        </a:spcAft>
                      </a:pPr>
                      <a:r>
                        <a:rPr lang="en-US" sz="1200" kern="100">
                          <a:effectLst/>
                        </a:rPr>
                        <a:t>PLAPort_t5</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fontAlgn="ctr">
                        <a:spcAft>
                          <a:spcPts val="0"/>
                        </a:spcAft>
                      </a:pPr>
                      <a:r>
                        <a:rPr lang="en-US" sz="1200" i="1" kern="100" dirty="0">
                          <a:effectLst/>
                        </a:rPr>
                        <a:t>bool, bool</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202703403"/>
                  </a:ext>
                </a:extLst>
              </a:tr>
            </a:tbl>
          </a:graphicData>
        </a:graphic>
      </p:graphicFrame>
      <p:sp>
        <p:nvSpPr>
          <p:cNvPr id="123" name="矩形 122">
            <a:extLst>
              <a:ext uri="{FF2B5EF4-FFF2-40B4-BE49-F238E27FC236}">
                <a16:creationId xmlns:a16="http://schemas.microsoft.com/office/drawing/2014/main" id="{8B8B5930-936F-4767-8C6C-450CC23A15BD}"/>
              </a:ext>
            </a:extLst>
          </p:cNvPr>
          <p:cNvSpPr/>
          <p:nvPr/>
        </p:nvSpPr>
        <p:spPr bwMode="auto">
          <a:xfrm>
            <a:off x="3319765" y="3119013"/>
            <a:ext cx="1792403" cy="919593"/>
          </a:xfrm>
          <a:prstGeom prst="rect">
            <a:avLst/>
          </a:prstGeom>
          <a:solidFill>
            <a:schemeClr val="accent1"/>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Task</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36" name="流程图: 接点 135">
            <a:extLst>
              <a:ext uri="{FF2B5EF4-FFF2-40B4-BE49-F238E27FC236}">
                <a16:creationId xmlns:a16="http://schemas.microsoft.com/office/drawing/2014/main" id="{7B1AADF7-74DE-4472-B2DA-CF942C9926F3}"/>
              </a:ext>
            </a:extLst>
          </p:cNvPr>
          <p:cNvSpPr/>
          <p:nvPr/>
        </p:nvSpPr>
        <p:spPr bwMode="auto">
          <a:xfrm>
            <a:off x="3689369" y="3045977"/>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47" name="流程图: 接点 146">
            <a:extLst>
              <a:ext uri="{FF2B5EF4-FFF2-40B4-BE49-F238E27FC236}">
                <a16:creationId xmlns:a16="http://schemas.microsoft.com/office/drawing/2014/main" id="{02CFFD15-B885-4457-A320-1A5A3A05C405}"/>
              </a:ext>
            </a:extLst>
          </p:cNvPr>
          <p:cNvSpPr/>
          <p:nvPr/>
        </p:nvSpPr>
        <p:spPr bwMode="auto">
          <a:xfrm>
            <a:off x="4574405" y="3055779"/>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48" name="文本框 147">
            <a:extLst>
              <a:ext uri="{FF2B5EF4-FFF2-40B4-BE49-F238E27FC236}">
                <a16:creationId xmlns:a16="http://schemas.microsoft.com/office/drawing/2014/main" id="{6E858379-2DF7-4621-81B4-C824D13B3D07}"/>
              </a:ext>
            </a:extLst>
          </p:cNvPr>
          <p:cNvSpPr txBox="1"/>
          <p:nvPr/>
        </p:nvSpPr>
        <p:spPr>
          <a:xfrm>
            <a:off x="4275177" y="3135336"/>
            <a:ext cx="742511" cy="2616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sendBIT</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49" name="文本框 148">
            <a:extLst>
              <a:ext uri="{FF2B5EF4-FFF2-40B4-BE49-F238E27FC236}">
                <a16:creationId xmlns:a16="http://schemas.microsoft.com/office/drawing/2014/main" id="{FE3BB516-6DE6-4B9D-B0CE-A0DCE204BC0E}"/>
              </a:ext>
            </a:extLst>
          </p:cNvPr>
          <p:cNvSpPr txBox="1"/>
          <p:nvPr/>
        </p:nvSpPr>
        <p:spPr>
          <a:xfrm>
            <a:off x="3350193" y="3138521"/>
            <a:ext cx="875561" cy="2616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sendMean</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50" name="流程图: 接点 149">
            <a:extLst>
              <a:ext uri="{FF2B5EF4-FFF2-40B4-BE49-F238E27FC236}">
                <a16:creationId xmlns:a16="http://schemas.microsoft.com/office/drawing/2014/main" id="{12A327DC-D34A-4A9E-B56D-C34931DCF607}"/>
              </a:ext>
            </a:extLst>
          </p:cNvPr>
          <p:cNvSpPr/>
          <p:nvPr/>
        </p:nvSpPr>
        <p:spPr bwMode="auto">
          <a:xfrm>
            <a:off x="4103614" y="3960656"/>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51" name="文本框 150">
            <a:extLst>
              <a:ext uri="{FF2B5EF4-FFF2-40B4-BE49-F238E27FC236}">
                <a16:creationId xmlns:a16="http://schemas.microsoft.com/office/drawing/2014/main" id="{2B4D83D1-4D61-4815-A1D1-546BB52876E8}"/>
              </a:ext>
            </a:extLst>
          </p:cNvPr>
          <p:cNvSpPr txBox="1"/>
          <p:nvPr/>
        </p:nvSpPr>
        <p:spPr>
          <a:xfrm>
            <a:off x="3277730" y="3645982"/>
            <a:ext cx="1849389" cy="445611"/>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produce(PLA.sin, PLA.cos)</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54" name="文本框 153">
            <a:extLst>
              <a:ext uri="{FF2B5EF4-FFF2-40B4-BE49-F238E27FC236}">
                <a16:creationId xmlns:a16="http://schemas.microsoft.com/office/drawing/2014/main" id="{7456953F-63FD-48A9-8343-63D1B2D4AC9A}"/>
              </a:ext>
            </a:extLst>
          </p:cNvPr>
          <p:cNvSpPr txBox="1"/>
          <p:nvPr/>
        </p:nvSpPr>
        <p:spPr>
          <a:xfrm>
            <a:off x="3639457" y="4087992"/>
            <a:ext cx="813825" cy="2308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900" b="1" i="1" u="none" strike="noStrike" kern="1200" cap="none" spc="0" normalizeH="0" baseline="0" noProof="0" dirty="0">
                <a:ln>
                  <a:noFill/>
                </a:ln>
                <a:solidFill>
                  <a:srgbClr val="00B050"/>
                </a:solidFill>
                <a:effectLst/>
                <a:uLnTx/>
                <a:uFillTx/>
                <a:latin typeface="Arial" panose="020B0604020202020204" pitchFamily="34" charset="0"/>
                <a:ea typeface="宋体" panose="02010600030101010101" pitchFamily="2" charset="-122"/>
                <a:cs typeface="+mn-cs"/>
              </a:rPr>
              <a:t>PLAPort_t2</a:t>
            </a:r>
            <a:endParaRPr kumimoji="0" lang="zh-CN" altLang="en-US" sz="900" b="1" i="1" u="none" strike="noStrike" kern="1200" cap="none" spc="0" normalizeH="0" baseline="0" noProof="0" dirty="0">
              <a:ln>
                <a:noFill/>
              </a:ln>
              <a:solidFill>
                <a:srgbClr val="00B050"/>
              </a:solidFill>
              <a:effectLst/>
              <a:uLnTx/>
              <a:uFillTx/>
              <a:latin typeface="Arial" panose="020B0604020202020204" pitchFamily="34" charset="0"/>
              <a:ea typeface="宋体" panose="02010600030101010101" pitchFamily="2" charset="-122"/>
              <a:cs typeface="+mn-cs"/>
            </a:endParaRPr>
          </a:p>
        </p:txBody>
      </p:sp>
      <p:sp>
        <p:nvSpPr>
          <p:cNvPr id="155" name="文本框 154">
            <a:extLst>
              <a:ext uri="{FF2B5EF4-FFF2-40B4-BE49-F238E27FC236}">
                <a16:creationId xmlns:a16="http://schemas.microsoft.com/office/drawing/2014/main" id="{848A50A3-A0B2-4348-9D1B-8F2C6C4556F0}"/>
              </a:ext>
            </a:extLst>
          </p:cNvPr>
          <p:cNvSpPr txBox="1"/>
          <p:nvPr/>
        </p:nvSpPr>
        <p:spPr>
          <a:xfrm>
            <a:off x="3639456" y="4290851"/>
            <a:ext cx="813825" cy="2308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900" i="1" dirty="0">
                <a:solidFill>
                  <a:srgbClr val="FF0000"/>
                </a:solidFill>
              </a:rPr>
              <a:t>!Not export</a:t>
            </a:r>
            <a:endParaRPr kumimoji="0" lang="zh-CN" altLang="en-US" sz="900" b="1" i="1" u="none" strike="noStrike" kern="1200" cap="none" spc="0" normalizeH="0" baseline="0" noProof="0" dirty="0">
              <a:ln>
                <a:noFill/>
              </a:ln>
              <a:solidFill>
                <a:srgbClr val="FF0000"/>
              </a:solidFill>
              <a:effectLst/>
              <a:uLnTx/>
              <a:uFillTx/>
            </a:endParaRPr>
          </a:p>
        </p:txBody>
      </p:sp>
      <p:sp>
        <p:nvSpPr>
          <p:cNvPr id="156" name="文本框 155">
            <a:extLst>
              <a:ext uri="{FF2B5EF4-FFF2-40B4-BE49-F238E27FC236}">
                <a16:creationId xmlns:a16="http://schemas.microsoft.com/office/drawing/2014/main" id="{D3577B50-EF15-438C-9DAD-38A7AE2DCA61}"/>
              </a:ext>
            </a:extLst>
          </p:cNvPr>
          <p:cNvSpPr txBox="1"/>
          <p:nvPr/>
        </p:nvSpPr>
        <p:spPr>
          <a:xfrm>
            <a:off x="3332660" y="2827251"/>
            <a:ext cx="813825" cy="2308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900" b="1" i="1" u="none" strike="noStrike" kern="1200" cap="none" spc="0" normalizeH="0" baseline="0" noProof="0" dirty="0">
                <a:ln>
                  <a:noFill/>
                </a:ln>
                <a:solidFill>
                  <a:srgbClr val="00B050"/>
                </a:solidFill>
                <a:effectLst/>
                <a:uLnTx/>
                <a:uFillTx/>
                <a:latin typeface="Arial" panose="020B0604020202020204" pitchFamily="34" charset="0"/>
                <a:ea typeface="宋体" panose="02010600030101010101" pitchFamily="2" charset="-122"/>
                <a:cs typeface="+mn-cs"/>
              </a:rPr>
              <a:t>PLAPort_t2</a:t>
            </a:r>
            <a:endParaRPr kumimoji="0" lang="zh-CN" altLang="en-US" sz="900" b="1" i="1" u="none" strike="noStrike" kern="1200" cap="none" spc="0" normalizeH="0" baseline="0" noProof="0" dirty="0">
              <a:ln>
                <a:noFill/>
              </a:ln>
              <a:solidFill>
                <a:srgbClr val="00B050"/>
              </a:solidFill>
              <a:effectLst/>
              <a:uLnTx/>
              <a:uFillTx/>
              <a:latin typeface="Arial" panose="020B0604020202020204" pitchFamily="34" charset="0"/>
              <a:ea typeface="宋体" panose="02010600030101010101" pitchFamily="2" charset="-122"/>
              <a:cs typeface="+mn-cs"/>
            </a:endParaRPr>
          </a:p>
        </p:txBody>
      </p:sp>
      <p:sp>
        <p:nvSpPr>
          <p:cNvPr id="157" name="文本框 156">
            <a:extLst>
              <a:ext uri="{FF2B5EF4-FFF2-40B4-BE49-F238E27FC236}">
                <a16:creationId xmlns:a16="http://schemas.microsoft.com/office/drawing/2014/main" id="{8FFAC266-0843-42DE-92D4-C2C6C0991B14}"/>
              </a:ext>
            </a:extLst>
          </p:cNvPr>
          <p:cNvSpPr txBox="1"/>
          <p:nvPr/>
        </p:nvSpPr>
        <p:spPr>
          <a:xfrm>
            <a:off x="4244467" y="2827251"/>
            <a:ext cx="813825" cy="2308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900" b="1" i="1" u="none" strike="noStrike" kern="1200" cap="none" spc="0" normalizeH="0" baseline="0" noProof="0" dirty="0">
                <a:ln>
                  <a:noFill/>
                </a:ln>
                <a:solidFill>
                  <a:srgbClr val="00B050"/>
                </a:solidFill>
                <a:effectLst/>
                <a:uLnTx/>
                <a:uFillTx/>
                <a:latin typeface="Arial" panose="020B0604020202020204" pitchFamily="34" charset="0"/>
                <a:ea typeface="宋体" panose="02010600030101010101" pitchFamily="2" charset="-122"/>
                <a:cs typeface="+mn-cs"/>
              </a:rPr>
              <a:t>PLAPort_t2</a:t>
            </a:r>
            <a:endParaRPr kumimoji="0" lang="zh-CN" altLang="en-US" sz="900" b="1" i="1" u="none" strike="noStrike" kern="1200" cap="none" spc="0" normalizeH="0" baseline="0" noProof="0" dirty="0">
              <a:ln>
                <a:noFill/>
              </a:ln>
              <a:solidFill>
                <a:srgbClr val="00B050"/>
              </a:solidFill>
              <a:effectLst/>
              <a:uLnTx/>
              <a:uFillTx/>
              <a:latin typeface="Arial" panose="020B0604020202020204" pitchFamily="34" charset="0"/>
              <a:ea typeface="宋体" panose="02010600030101010101" pitchFamily="2" charset="-122"/>
              <a:cs typeface="+mn-cs"/>
            </a:endParaRPr>
          </a:p>
        </p:txBody>
      </p:sp>
      <p:sp>
        <p:nvSpPr>
          <p:cNvPr id="159" name="矩形 158">
            <a:extLst>
              <a:ext uri="{FF2B5EF4-FFF2-40B4-BE49-F238E27FC236}">
                <a16:creationId xmlns:a16="http://schemas.microsoft.com/office/drawing/2014/main" id="{763C3050-22FA-4E43-9F67-3526994A0B07}"/>
              </a:ext>
            </a:extLst>
          </p:cNvPr>
          <p:cNvSpPr/>
          <p:nvPr/>
        </p:nvSpPr>
        <p:spPr bwMode="auto">
          <a:xfrm>
            <a:off x="7777230" y="1432786"/>
            <a:ext cx="2284858" cy="2187891"/>
          </a:xfrm>
          <a:prstGeom prst="rect">
            <a:avLst/>
          </a:prstGeom>
          <a:solidFill>
            <a:schemeClr val="accent5"/>
          </a:solidFill>
          <a:ln w="9525" cap="flat" cmpd="sng" algn="ctr">
            <a:solidFill>
              <a:schemeClr val="accent5"/>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60" name="矩形 159">
            <a:extLst>
              <a:ext uri="{FF2B5EF4-FFF2-40B4-BE49-F238E27FC236}">
                <a16:creationId xmlns:a16="http://schemas.microsoft.com/office/drawing/2014/main" id="{63CD3901-3C51-4585-BA9C-25AC147E8570}"/>
              </a:ext>
            </a:extLst>
          </p:cNvPr>
          <p:cNvSpPr/>
          <p:nvPr/>
        </p:nvSpPr>
        <p:spPr bwMode="auto">
          <a:xfrm>
            <a:off x="8051083" y="1808602"/>
            <a:ext cx="1854202" cy="1438545"/>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Task</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61" name="矩形 160">
            <a:extLst>
              <a:ext uri="{FF2B5EF4-FFF2-40B4-BE49-F238E27FC236}">
                <a16:creationId xmlns:a16="http://schemas.microsoft.com/office/drawing/2014/main" id="{1D09E39E-A808-4C6A-8EAB-6BD097B8CD9B}"/>
              </a:ext>
            </a:extLst>
          </p:cNvPr>
          <p:cNvSpPr/>
          <p:nvPr/>
        </p:nvSpPr>
        <p:spPr>
          <a:xfrm>
            <a:off x="8793034" y="3322170"/>
            <a:ext cx="1229824" cy="307777"/>
          </a:xfrm>
          <a:prstGeom prst="rect">
            <a:avLst/>
          </a:prstGeom>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Sensor Data</a:t>
            </a:r>
            <a:endParaRPr kumimoji="0" lang="zh-CN" altLang="en-US"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162" name="直接连接符 161">
            <a:extLst>
              <a:ext uri="{FF2B5EF4-FFF2-40B4-BE49-F238E27FC236}">
                <a16:creationId xmlns:a16="http://schemas.microsoft.com/office/drawing/2014/main" id="{3EDF4003-A30D-44B0-A8C0-111EED14CB64}"/>
              </a:ext>
            </a:extLst>
          </p:cNvPr>
          <p:cNvCxnSpPr/>
          <p:nvPr/>
        </p:nvCxnSpPr>
        <p:spPr bwMode="auto">
          <a:xfrm flipV="1">
            <a:off x="8491743" y="1438372"/>
            <a:ext cx="4488" cy="340659"/>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63" name="直接连接符 162">
            <a:extLst>
              <a:ext uri="{FF2B5EF4-FFF2-40B4-BE49-F238E27FC236}">
                <a16:creationId xmlns:a16="http://schemas.microsoft.com/office/drawing/2014/main" id="{BAC4E876-E5F6-4DAD-8160-3C763B9E075E}"/>
              </a:ext>
            </a:extLst>
          </p:cNvPr>
          <p:cNvCxnSpPr/>
          <p:nvPr/>
        </p:nvCxnSpPr>
        <p:spPr bwMode="auto">
          <a:xfrm flipV="1">
            <a:off x="9377554" y="1443534"/>
            <a:ext cx="4488" cy="340659"/>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164" name="流程图: 接点 163">
            <a:extLst>
              <a:ext uri="{FF2B5EF4-FFF2-40B4-BE49-F238E27FC236}">
                <a16:creationId xmlns:a16="http://schemas.microsoft.com/office/drawing/2014/main" id="{44B8F510-DDBA-4F32-9B4C-8F8F1ACC00A9}"/>
              </a:ext>
            </a:extLst>
          </p:cNvPr>
          <p:cNvSpPr/>
          <p:nvPr/>
        </p:nvSpPr>
        <p:spPr bwMode="auto">
          <a:xfrm>
            <a:off x="8430362" y="1363905"/>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65" name="流程图: 接点 164">
            <a:extLst>
              <a:ext uri="{FF2B5EF4-FFF2-40B4-BE49-F238E27FC236}">
                <a16:creationId xmlns:a16="http://schemas.microsoft.com/office/drawing/2014/main" id="{D99F1849-A9A0-49E8-880C-D7213178E112}"/>
              </a:ext>
            </a:extLst>
          </p:cNvPr>
          <p:cNvSpPr/>
          <p:nvPr/>
        </p:nvSpPr>
        <p:spPr bwMode="auto">
          <a:xfrm>
            <a:off x="8420687" y="1735566"/>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66" name="流程图: 接点 165">
            <a:extLst>
              <a:ext uri="{FF2B5EF4-FFF2-40B4-BE49-F238E27FC236}">
                <a16:creationId xmlns:a16="http://schemas.microsoft.com/office/drawing/2014/main" id="{3FDAAA48-570B-4390-908B-9B98A7C83629}"/>
              </a:ext>
            </a:extLst>
          </p:cNvPr>
          <p:cNvSpPr/>
          <p:nvPr/>
        </p:nvSpPr>
        <p:spPr bwMode="auto">
          <a:xfrm>
            <a:off x="9305723" y="1745368"/>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67" name="流程图: 接点 166">
            <a:extLst>
              <a:ext uri="{FF2B5EF4-FFF2-40B4-BE49-F238E27FC236}">
                <a16:creationId xmlns:a16="http://schemas.microsoft.com/office/drawing/2014/main" id="{A211B4FD-7388-4F4C-995D-9A139432A6AA}"/>
              </a:ext>
            </a:extLst>
          </p:cNvPr>
          <p:cNvSpPr/>
          <p:nvPr/>
        </p:nvSpPr>
        <p:spPr bwMode="auto">
          <a:xfrm>
            <a:off x="9312703" y="1363905"/>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68" name="文本框 167">
            <a:extLst>
              <a:ext uri="{FF2B5EF4-FFF2-40B4-BE49-F238E27FC236}">
                <a16:creationId xmlns:a16="http://schemas.microsoft.com/office/drawing/2014/main" id="{2F4A786A-B525-4851-924C-356ADEE1789B}"/>
              </a:ext>
            </a:extLst>
          </p:cNvPr>
          <p:cNvSpPr txBox="1"/>
          <p:nvPr/>
        </p:nvSpPr>
        <p:spPr>
          <a:xfrm>
            <a:off x="9006495" y="1824925"/>
            <a:ext cx="742511" cy="2616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sendBIT</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69" name="文本框 168">
            <a:extLst>
              <a:ext uri="{FF2B5EF4-FFF2-40B4-BE49-F238E27FC236}">
                <a16:creationId xmlns:a16="http://schemas.microsoft.com/office/drawing/2014/main" id="{DF755254-65A8-4967-AD55-9F777D22FA73}"/>
              </a:ext>
            </a:extLst>
          </p:cNvPr>
          <p:cNvSpPr txBox="1"/>
          <p:nvPr/>
        </p:nvSpPr>
        <p:spPr>
          <a:xfrm>
            <a:off x="8081511" y="1828110"/>
            <a:ext cx="875561" cy="2616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sendMean</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70" name="流程图: 接点 169">
            <a:extLst>
              <a:ext uri="{FF2B5EF4-FFF2-40B4-BE49-F238E27FC236}">
                <a16:creationId xmlns:a16="http://schemas.microsoft.com/office/drawing/2014/main" id="{8BDB182B-7369-4895-B1A5-010EFA9E3053}"/>
              </a:ext>
            </a:extLst>
          </p:cNvPr>
          <p:cNvSpPr/>
          <p:nvPr/>
        </p:nvSpPr>
        <p:spPr bwMode="auto">
          <a:xfrm>
            <a:off x="8430984" y="3192590"/>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71" name="文本框 170">
            <a:extLst>
              <a:ext uri="{FF2B5EF4-FFF2-40B4-BE49-F238E27FC236}">
                <a16:creationId xmlns:a16="http://schemas.microsoft.com/office/drawing/2014/main" id="{8239EA9E-BF1F-4AB2-A123-6C0B392906D2}"/>
              </a:ext>
            </a:extLst>
          </p:cNvPr>
          <p:cNvSpPr txBox="1"/>
          <p:nvPr/>
        </p:nvSpPr>
        <p:spPr>
          <a:xfrm>
            <a:off x="8042692" y="2841616"/>
            <a:ext cx="1895279" cy="430887"/>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produce(</a:t>
            </a:r>
            <a:r>
              <a:rPr kumimoji="0" lang="en-US" altLang="zh-CN" sz="1100" b="1" i="0" u="none" strike="noStrike" kern="1200" cap="none" spc="0" normalizeH="0" baseline="0" noProof="0" dirty="0" err="1">
                <a:ln>
                  <a:noFill/>
                </a:ln>
                <a:solidFill>
                  <a:prstClr val="black"/>
                </a:solidFill>
                <a:effectLst/>
                <a:uLnTx/>
                <a:uFillTx/>
                <a:latin typeface="Arial" panose="020B0604020202020204" pitchFamily="34" charset="0"/>
                <a:ea typeface="宋体" panose="02010600030101010101" pitchFamily="2" charset="-122"/>
                <a:cs typeface="+mn-cs"/>
              </a:rPr>
              <a:t>PLA.sin</a:t>
            </a: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PLA.cos)</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72" name="矩形: 圆角 171">
            <a:extLst>
              <a:ext uri="{FF2B5EF4-FFF2-40B4-BE49-F238E27FC236}">
                <a16:creationId xmlns:a16="http://schemas.microsoft.com/office/drawing/2014/main" id="{02CDF4EA-782C-4F3D-B4A9-19D79167BD19}"/>
              </a:ext>
            </a:extLst>
          </p:cNvPr>
          <p:cNvSpPr/>
          <p:nvPr/>
        </p:nvSpPr>
        <p:spPr bwMode="auto">
          <a:xfrm>
            <a:off x="9187615" y="2379827"/>
            <a:ext cx="384365" cy="278296"/>
          </a:xfrm>
          <a:prstGeom prst="roundRect">
            <a:avLst/>
          </a:prstGeom>
          <a:solidFill>
            <a:schemeClr val="accent2"/>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t1</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73" name="矩形: 圆角 172">
            <a:extLst>
              <a:ext uri="{FF2B5EF4-FFF2-40B4-BE49-F238E27FC236}">
                <a16:creationId xmlns:a16="http://schemas.microsoft.com/office/drawing/2014/main" id="{2D4BFE0F-36C4-4964-BF04-6DD63FDD8557}"/>
              </a:ext>
            </a:extLst>
          </p:cNvPr>
          <p:cNvSpPr/>
          <p:nvPr/>
        </p:nvSpPr>
        <p:spPr bwMode="auto">
          <a:xfrm>
            <a:off x="9467535" y="1391383"/>
            <a:ext cx="419227" cy="244599"/>
          </a:xfrm>
          <a:prstGeom prst="roundRect">
            <a:avLst/>
          </a:prstGeom>
          <a:solidFill>
            <a:schemeClr val="bg1"/>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ct3</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74" name="矩形: 圆角 173">
            <a:extLst>
              <a:ext uri="{FF2B5EF4-FFF2-40B4-BE49-F238E27FC236}">
                <a16:creationId xmlns:a16="http://schemas.microsoft.com/office/drawing/2014/main" id="{B1AF7201-28FA-4C1F-A6A4-0B95112795C3}"/>
              </a:ext>
            </a:extLst>
          </p:cNvPr>
          <p:cNvSpPr/>
          <p:nvPr/>
        </p:nvSpPr>
        <p:spPr bwMode="auto">
          <a:xfrm>
            <a:off x="7998442" y="1388563"/>
            <a:ext cx="419227" cy="244599"/>
          </a:xfrm>
          <a:prstGeom prst="roundRect">
            <a:avLst/>
          </a:prstGeom>
          <a:solidFill>
            <a:schemeClr val="bg1"/>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ct4</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pic>
        <p:nvPicPr>
          <p:cNvPr id="13" name="图片 12">
            <a:extLst>
              <a:ext uri="{FF2B5EF4-FFF2-40B4-BE49-F238E27FC236}">
                <a16:creationId xmlns:a16="http://schemas.microsoft.com/office/drawing/2014/main" id="{4AA67421-50E3-4082-A1EC-0A7AB9B95D46}"/>
              </a:ext>
            </a:extLst>
          </p:cNvPr>
          <p:cNvPicPr>
            <a:picLocks noChangeAspect="1"/>
          </p:cNvPicPr>
          <p:nvPr/>
        </p:nvPicPr>
        <p:blipFill>
          <a:blip r:embed="rId3"/>
          <a:stretch>
            <a:fillRect/>
          </a:stretch>
        </p:blipFill>
        <p:spPr>
          <a:xfrm>
            <a:off x="3179854" y="1355354"/>
            <a:ext cx="4228679" cy="1428531"/>
          </a:xfrm>
          <a:prstGeom prst="rect">
            <a:avLst/>
          </a:prstGeom>
        </p:spPr>
      </p:pic>
      <p:pic>
        <p:nvPicPr>
          <p:cNvPr id="15" name="图片 14">
            <a:extLst>
              <a:ext uri="{FF2B5EF4-FFF2-40B4-BE49-F238E27FC236}">
                <a16:creationId xmlns:a16="http://schemas.microsoft.com/office/drawing/2014/main" id="{55520AD8-1A5C-4BCA-A8CD-EE444C58356B}"/>
              </a:ext>
            </a:extLst>
          </p:cNvPr>
          <p:cNvPicPr>
            <a:picLocks noChangeAspect="1"/>
          </p:cNvPicPr>
          <p:nvPr/>
        </p:nvPicPr>
        <p:blipFill>
          <a:blip r:embed="rId4"/>
          <a:stretch>
            <a:fillRect/>
          </a:stretch>
        </p:blipFill>
        <p:spPr>
          <a:xfrm>
            <a:off x="3277018" y="4567066"/>
            <a:ext cx="4228679" cy="1634897"/>
          </a:xfrm>
          <a:prstGeom prst="rect">
            <a:avLst/>
          </a:prstGeom>
        </p:spPr>
      </p:pic>
      <p:cxnSp>
        <p:nvCxnSpPr>
          <p:cNvPr id="19" name="连接符: 肘形 18">
            <a:extLst>
              <a:ext uri="{FF2B5EF4-FFF2-40B4-BE49-F238E27FC236}">
                <a16:creationId xmlns:a16="http://schemas.microsoft.com/office/drawing/2014/main" id="{8A37F4D1-1DA6-46BB-98AD-25373124A2B1}"/>
              </a:ext>
            </a:extLst>
          </p:cNvPr>
          <p:cNvCxnSpPr>
            <a:cxnSpLocks/>
          </p:cNvCxnSpPr>
          <p:nvPr/>
        </p:nvCxnSpPr>
        <p:spPr bwMode="auto">
          <a:xfrm flipV="1">
            <a:off x="3179854" y="2827251"/>
            <a:ext cx="4228679" cy="1694432"/>
          </a:xfrm>
          <a:prstGeom prst="bentConnector3">
            <a:avLst>
              <a:gd name="adj1" fmla="val 49672"/>
            </a:avLst>
          </a:prstGeom>
          <a:solidFill>
            <a:schemeClr val="accent1"/>
          </a:solidFill>
          <a:ln w="38100" cap="flat" cmpd="sng" algn="ctr">
            <a:solidFill>
              <a:srgbClr val="0070C0"/>
            </a:solidFill>
            <a:prstDash val="solid"/>
            <a:round/>
            <a:headEnd type="none" w="med" len="med"/>
            <a:tailEnd type="none" w="med" len="med"/>
          </a:ln>
        </p:spPr>
      </p:cxnSp>
      <p:sp>
        <p:nvSpPr>
          <p:cNvPr id="175" name="矩形 174">
            <a:extLst>
              <a:ext uri="{FF2B5EF4-FFF2-40B4-BE49-F238E27FC236}">
                <a16:creationId xmlns:a16="http://schemas.microsoft.com/office/drawing/2014/main" id="{24BDD6F1-84C9-43BF-A88F-CE83EC69F6F5}"/>
              </a:ext>
            </a:extLst>
          </p:cNvPr>
          <p:cNvSpPr/>
          <p:nvPr/>
        </p:nvSpPr>
        <p:spPr bwMode="auto">
          <a:xfrm>
            <a:off x="7718169" y="3902676"/>
            <a:ext cx="2518912" cy="2080822"/>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6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76" name="流程图: 接点 175">
            <a:extLst>
              <a:ext uri="{FF2B5EF4-FFF2-40B4-BE49-F238E27FC236}">
                <a16:creationId xmlns:a16="http://schemas.microsoft.com/office/drawing/2014/main" id="{82B058D2-ED1D-444A-96F2-3902A0F9FEFE}"/>
              </a:ext>
            </a:extLst>
          </p:cNvPr>
          <p:cNvSpPr/>
          <p:nvPr/>
        </p:nvSpPr>
        <p:spPr bwMode="auto">
          <a:xfrm>
            <a:off x="9514929" y="5933736"/>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77" name="文本框 176">
            <a:extLst>
              <a:ext uri="{FF2B5EF4-FFF2-40B4-BE49-F238E27FC236}">
                <a16:creationId xmlns:a16="http://schemas.microsoft.com/office/drawing/2014/main" id="{E89B996F-47C2-47A8-94C8-89A1F84CC4DE}"/>
              </a:ext>
            </a:extLst>
          </p:cNvPr>
          <p:cNvSpPr txBox="1"/>
          <p:nvPr/>
        </p:nvSpPr>
        <p:spPr>
          <a:xfrm>
            <a:off x="9168360" y="3943989"/>
            <a:ext cx="774571" cy="2616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sendRes</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78" name="文本框 177">
            <a:extLst>
              <a:ext uri="{FF2B5EF4-FFF2-40B4-BE49-F238E27FC236}">
                <a16:creationId xmlns:a16="http://schemas.microsoft.com/office/drawing/2014/main" id="{A1A51C55-F65D-425A-A767-3912A18BC4C7}"/>
              </a:ext>
            </a:extLst>
          </p:cNvPr>
          <p:cNvSpPr txBox="1"/>
          <p:nvPr/>
        </p:nvSpPr>
        <p:spPr>
          <a:xfrm>
            <a:off x="7846049" y="5654398"/>
            <a:ext cx="1031051" cy="2616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receiveMean</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79" name="文本框 178">
            <a:extLst>
              <a:ext uri="{FF2B5EF4-FFF2-40B4-BE49-F238E27FC236}">
                <a16:creationId xmlns:a16="http://schemas.microsoft.com/office/drawing/2014/main" id="{EF82FFA5-5B93-4A94-B600-D821A0FCB8D6}"/>
              </a:ext>
            </a:extLst>
          </p:cNvPr>
          <p:cNvSpPr txBox="1"/>
          <p:nvPr/>
        </p:nvSpPr>
        <p:spPr>
          <a:xfrm>
            <a:off x="9099545" y="5705913"/>
            <a:ext cx="898003" cy="2616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receiveBIT</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80" name="流程图: 接点 179">
            <a:extLst>
              <a:ext uri="{FF2B5EF4-FFF2-40B4-BE49-F238E27FC236}">
                <a16:creationId xmlns:a16="http://schemas.microsoft.com/office/drawing/2014/main" id="{A91EC1DD-D63C-4904-868D-D5D7B971D88C}"/>
              </a:ext>
            </a:extLst>
          </p:cNvPr>
          <p:cNvSpPr/>
          <p:nvPr/>
        </p:nvSpPr>
        <p:spPr bwMode="auto">
          <a:xfrm>
            <a:off x="9447693" y="3817967"/>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181" name="直接连接符 180">
            <a:extLst>
              <a:ext uri="{FF2B5EF4-FFF2-40B4-BE49-F238E27FC236}">
                <a16:creationId xmlns:a16="http://schemas.microsoft.com/office/drawing/2014/main" id="{31118B3A-3EB1-474E-B3C7-7FB394B822D1}"/>
              </a:ext>
            </a:extLst>
          </p:cNvPr>
          <p:cNvCxnSpPr>
            <a:stCxn id="192" idx="0"/>
            <a:endCxn id="189" idx="4"/>
          </p:cNvCxnSpPr>
          <p:nvPr/>
        </p:nvCxnSpPr>
        <p:spPr bwMode="auto">
          <a:xfrm flipV="1">
            <a:off x="8733095" y="4897335"/>
            <a:ext cx="0" cy="111529"/>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82" name="连接符: 肘形 181">
            <a:extLst>
              <a:ext uri="{FF2B5EF4-FFF2-40B4-BE49-F238E27FC236}">
                <a16:creationId xmlns:a16="http://schemas.microsoft.com/office/drawing/2014/main" id="{B137FA5A-4F03-4DCD-B0D9-ACC8AE37C5D9}"/>
              </a:ext>
            </a:extLst>
          </p:cNvPr>
          <p:cNvCxnSpPr>
            <a:cxnSpLocks/>
          </p:cNvCxnSpPr>
          <p:nvPr/>
        </p:nvCxnSpPr>
        <p:spPr bwMode="auto">
          <a:xfrm rot="16200000" flipV="1">
            <a:off x="9149099" y="4527578"/>
            <a:ext cx="64060" cy="896070"/>
          </a:xfrm>
          <a:prstGeom prst="bentConnector2">
            <a:avLst/>
          </a:prstGeom>
          <a:solidFill>
            <a:schemeClr val="accent1"/>
          </a:solidFill>
          <a:ln w="28575" cap="flat" cmpd="sng" algn="ctr">
            <a:solidFill>
              <a:schemeClr val="tx1"/>
            </a:solidFill>
            <a:prstDash val="solid"/>
            <a:round/>
            <a:headEnd type="none" w="med" len="med"/>
            <a:tailEnd type="none" w="med" len="med"/>
          </a:ln>
        </p:spPr>
      </p:cxnSp>
      <p:sp>
        <p:nvSpPr>
          <p:cNvPr id="183" name="流程图: 接点 182">
            <a:extLst>
              <a:ext uri="{FF2B5EF4-FFF2-40B4-BE49-F238E27FC236}">
                <a16:creationId xmlns:a16="http://schemas.microsoft.com/office/drawing/2014/main" id="{4D6D6BE5-84B3-4D98-A518-5F5D0DB2E4A5}"/>
              </a:ext>
            </a:extLst>
          </p:cNvPr>
          <p:cNvSpPr/>
          <p:nvPr/>
        </p:nvSpPr>
        <p:spPr bwMode="auto">
          <a:xfrm>
            <a:off x="8156729" y="5935892"/>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184" name="连接符: 肘形 183">
            <a:extLst>
              <a:ext uri="{FF2B5EF4-FFF2-40B4-BE49-F238E27FC236}">
                <a16:creationId xmlns:a16="http://schemas.microsoft.com/office/drawing/2014/main" id="{8DD7C4E6-21A1-4031-B0E6-77E9473BE61B}"/>
              </a:ext>
            </a:extLst>
          </p:cNvPr>
          <p:cNvCxnSpPr>
            <a:stCxn id="183" idx="0"/>
            <a:endCxn id="191" idx="4"/>
          </p:cNvCxnSpPr>
          <p:nvPr/>
        </p:nvCxnSpPr>
        <p:spPr bwMode="auto">
          <a:xfrm rot="5400000" flipH="1" flipV="1">
            <a:off x="8273345" y="5474800"/>
            <a:ext cx="411713" cy="510473"/>
          </a:xfrm>
          <a:prstGeom prst="bentConnector3">
            <a:avLst>
              <a:gd name="adj1" fmla="val 65495"/>
            </a:avLst>
          </a:prstGeom>
          <a:solidFill>
            <a:schemeClr val="accent1"/>
          </a:solidFill>
          <a:ln w="28575" cap="flat" cmpd="sng" algn="ctr">
            <a:solidFill>
              <a:schemeClr val="tx1"/>
            </a:solidFill>
            <a:prstDash val="solid"/>
            <a:round/>
            <a:headEnd type="none" w="med" len="med"/>
            <a:tailEnd type="none" w="med" len="med"/>
          </a:ln>
        </p:spPr>
      </p:cxnSp>
      <p:cxnSp>
        <p:nvCxnSpPr>
          <p:cNvPr id="185" name="连接符: 肘形 184">
            <a:extLst>
              <a:ext uri="{FF2B5EF4-FFF2-40B4-BE49-F238E27FC236}">
                <a16:creationId xmlns:a16="http://schemas.microsoft.com/office/drawing/2014/main" id="{83B5C878-59EC-48AA-B168-E90003487095}"/>
              </a:ext>
            </a:extLst>
          </p:cNvPr>
          <p:cNvCxnSpPr>
            <a:cxnSpLocks/>
          </p:cNvCxnSpPr>
          <p:nvPr/>
        </p:nvCxnSpPr>
        <p:spPr bwMode="auto">
          <a:xfrm rot="5400000" flipH="1" flipV="1">
            <a:off x="8711874" y="5021179"/>
            <a:ext cx="432120" cy="1407939"/>
          </a:xfrm>
          <a:prstGeom prst="bentConnector3">
            <a:avLst>
              <a:gd name="adj1" fmla="val 63533"/>
            </a:avLst>
          </a:prstGeom>
          <a:solidFill>
            <a:schemeClr val="accent1"/>
          </a:solidFill>
          <a:ln w="28575" cap="flat" cmpd="sng" algn="ctr">
            <a:solidFill>
              <a:schemeClr val="tx1"/>
            </a:solidFill>
            <a:prstDash val="solid"/>
            <a:round/>
            <a:headEnd type="none" w="med" len="med"/>
            <a:tailEnd type="none" w="med" len="med"/>
          </a:ln>
        </p:spPr>
      </p:cxnSp>
      <p:cxnSp>
        <p:nvCxnSpPr>
          <p:cNvPr id="186" name="连接符: 肘形 185">
            <a:extLst>
              <a:ext uri="{FF2B5EF4-FFF2-40B4-BE49-F238E27FC236}">
                <a16:creationId xmlns:a16="http://schemas.microsoft.com/office/drawing/2014/main" id="{C9BDDDF0-1EC8-465E-99B4-81BFB665D860}"/>
              </a:ext>
            </a:extLst>
          </p:cNvPr>
          <p:cNvCxnSpPr>
            <a:stCxn id="176" idx="0"/>
            <a:endCxn id="188" idx="6"/>
          </p:cNvCxnSpPr>
          <p:nvPr/>
        </p:nvCxnSpPr>
        <p:spPr bwMode="auto">
          <a:xfrm rot="5400000" flipH="1" flipV="1">
            <a:off x="9179485" y="4975940"/>
            <a:ext cx="1360476" cy="555117"/>
          </a:xfrm>
          <a:prstGeom prst="bentConnector4">
            <a:avLst>
              <a:gd name="adj1" fmla="val 15283"/>
              <a:gd name="adj2" fmla="val 109577"/>
            </a:avLst>
          </a:prstGeom>
          <a:solidFill>
            <a:schemeClr val="accent1"/>
          </a:solidFill>
          <a:ln w="28575" cap="flat" cmpd="sng" algn="ctr">
            <a:solidFill>
              <a:schemeClr val="tx1"/>
            </a:solidFill>
            <a:prstDash val="solid"/>
            <a:round/>
            <a:headEnd type="none" w="med" len="med"/>
            <a:tailEnd type="none" w="med" len="med"/>
          </a:ln>
        </p:spPr>
      </p:cxnSp>
      <p:sp>
        <p:nvSpPr>
          <p:cNvPr id="187" name="矩形 186">
            <a:extLst>
              <a:ext uri="{FF2B5EF4-FFF2-40B4-BE49-F238E27FC236}">
                <a16:creationId xmlns:a16="http://schemas.microsoft.com/office/drawing/2014/main" id="{F0FA365E-A80C-4807-9905-F50194CAEB9E}"/>
              </a:ext>
            </a:extLst>
          </p:cNvPr>
          <p:cNvSpPr/>
          <p:nvPr/>
        </p:nvSpPr>
        <p:spPr bwMode="auto">
          <a:xfrm>
            <a:off x="7912283" y="4323433"/>
            <a:ext cx="2178000" cy="525600"/>
          </a:xfrm>
          <a:prstGeom prst="rect">
            <a:avLst/>
          </a:prstGeom>
          <a:solidFill>
            <a:schemeClr val="accent3"/>
          </a:solidFill>
          <a:ln w="9525"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Diagnosis Decider</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88" name="流程图: 接点 187">
            <a:extLst>
              <a:ext uri="{FF2B5EF4-FFF2-40B4-BE49-F238E27FC236}">
                <a16:creationId xmlns:a16="http://schemas.microsoft.com/office/drawing/2014/main" id="{A0F1390A-B631-4569-ABFB-2D308DE048E9}"/>
              </a:ext>
            </a:extLst>
          </p:cNvPr>
          <p:cNvSpPr/>
          <p:nvPr/>
        </p:nvSpPr>
        <p:spPr bwMode="auto">
          <a:xfrm>
            <a:off x="10043285" y="4521776"/>
            <a:ext cx="93997" cy="102968"/>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89" name="流程图: 接点 188">
            <a:extLst>
              <a:ext uri="{FF2B5EF4-FFF2-40B4-BE49-F238E27FC236}">
                <a16:creationId xmlns:a16="http://schemas.microsoft.com/office/drawing/2014/main" id="{C96EF2B3-A432-4DB1-ADF4-D9EBF6EBBC5A}"/>
              </a:ext>
            </a:extLst>
          </p:cNvPr>
          <p:cNvSpPr/>
          <p:nvPr/>
        </p:nvSpPr>
        <p:spPr bwMode="auto">
          <a:xfrm>
            <a:off x="8686096" y="4794367"/>
            <a:ext cx="93997" cy="102968"/>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90" name="矩形 189">
            <a:extLst>
              <a:ext uri="{FF2B5EF4-FFF2-40B4-BE49-F238E27FC236}">
                <a16:creationId xmlns:a16="http://schemas.microsoft.com/office/drawing/2014/main" id="{0211DE4B-459B-46D7-8ED6-E97227A8610A}"/>
              </a:ext>
            </a:extLst>
          </p:cNvPr>
          <p:cNvSpPr/>
          <p:nvPr/>
        </p:nvSpPr>
        <p:spPr bwMode="auto">
          <a:xfrm>
            <a:off x="8300345" y="5052322"/>
            <a:ext cx="799200" cy="428400"/>
          </a:xfrm>
          <a:prstGeom prst="rect">
            <a:avLst/>
          </a:prstGeom>
          <a:solidFill>
            <a:schemeClr val="accent3"/>
          </a:solidFill>
          <a:ln w="9525"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Diagnosis P1</a:t>
            </a:r>
            <a:endParaRPr kumimoji="0" lang="zh-CN" altLang="en-US" sz="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91" name="流程图: 接点 190">
            <a:extLst>
              <a:ext uri="{FF2B5EF4-FFF2-40B4-BE49-F238E27FC236}">
                <a16:creationId xmlns:a16="http://schemas.microsoft.com/office/drawing/2014/main" id="{B4A6436E-AFFC-4EF7-B63D-A2A420D2042E}"/>
              </a:ext>
            </a:extLst>
          </p:cNvPr>
          <p:cNvSpPr/>
          <p:nvPr/>
        </p:nvSpPr>
        <p:spPr bwMode="auto">
          <a:xfrm>
            <a:off x="8687439" y="5421211"/>
            <a:ext cx="93997" cy="102968"/>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92" name="流程图: 接点 191">
            <a:extLst>
              <a:ext uri="{FF2B5EF4-FFF2-40B4-BE49-F238E27FC236}">
                <a16:creationId xmlns:a16="http://schemas.microsoft.com/office/drawing/2014/main" id="{5E05DD15-3853-4238-9550-ADEA2693D84F}"/>
              </a:ext>
            </a:extLst>
          </p:cNvPr>
          <p:cNvSpPr/>
          <p:nvPr/>
        </p:nvSpPr>
        <p:spPr bwMode="auto">
          <a:xfrm>
            <a:off x="8686096" y="5008864"/>
            <a:ext cx="93997" cy="102968"/>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93" name="矩形 192">
            <a:extLst>
              <a:ext uri="{FF2B5EF4-FFF2-40B4-BE49-F238E27FC236}">
                <a16:creationId xmlns:a16="http://schemas.microsoft.com/office/drawing/2014/main" id="{0EF52028-FC3B-45A9-B132-730178374CC7}"/>
              </a:ext>
            </a:extLst>
          </p:cNvPr>
          <p:cNvSpPr/>
          <p:nvPr/>
        </p:nvSpPr>
        <p:spPr bwMode="auto">
          <a:xfrm>
            <a:off x="9210260" y="5052322"/>
            <a:ext cx="799200" cy="428400"/>
          </a:xfrm>
          <a:prstGeom prst="rect">
            <a:avLst/>
          </a:prstGeom>
          <a:solidFill>
            <a:schemeClr val="accent3"/>
          </a:solidFill>
          <a:ln w="9525"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Diagnosis P2</a:t>
            </a:r>
            <a:endParaRPr kumimoji="0" lang="zh-CN" altLang="en-US" sz="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94" name="流程图: 接点 193">
            <a:extLst>
              <a:ext uri="{FF2B5EF4-FFF2-40B4-BE49-F238E27FC236}">
                <a16:creationId xmlns:a16="http://schemas.microsoft.com/office/drawing/2014/main" id="{B0ABF95D-D8F2-4CCA-ADCA-66FC5EB918AF}"/>
              </a:ext>
            </a:extLst>
          </p:cNvPr>
          <p:cNvSpPr/>
          <p:nvPr/>
        </p:nvSpPr>
        <p:spPr bwMode="auto">
          <a:xfrm>
            <a:off x="9582165" y="4997483"/>
            <a:ext cx="93997" cy="102968"/>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95" name="流程图: 接点 194">
            <a:extLst>
              <a:ext uri="{FF2B5EF4-FFF2-40B4-BE49-F238E27FC236}">
                <a16:creationId xmlns:a16="http://schemas.microsoft.com/office/drawing/2014/main" id="{D12D45F2-83AC-4535-BC51-56F4AFF4D044}"/>
              </a:ext>
            </a:extLst>
          </p:cNvPr>
          <p:cNvSpPr/>
          <p:nvPr/>
        </p:nvSpPr>
        <p:spPr bwMode="auto">
          <a:xfrm>
            <a:off x="9584905" y="5400804"/>
            <a:ext cx="93997" cy="102968"/>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96" name="矩形: 圆角 195">
            <a:extLst>
              <a:ext uri="{FF2B5EF4-FFF2-40B4-BE49-F238E27FC236}">
                <a16:creationId xmlns:a16="http://schemas.microsoft.com/office/drawing/2014/main" id="{AB9F8144-1786-4B5C-831C-3DAC5BB15ECE}"/>
              </a:ext>
            </a:extLst>
          </p:cNvPr>
          <p:cNvSpPr/>
          <p:nvPr/>
        </p:nvSpPr>
        <p:spPr bwMode="auto">
          <a:xfrm>
            <a:off x="8031781" y="3973279"/>
            <a:ext cx="384365" cy="278296"/>
          </a:xfrm>
          <a:prstGeom prst="roundRect">
            <a:avLst/>
          </a:prstGeom>
          <a:solidFill>
            <a:schemeClr val="accent2"/>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c2</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98" name="矩形 197">
            <a:extLst>
              <a:ext uri="{FF2B5EF4-FFF2-40B4-BE49-F238E27FC236}">
                <a16:creationId xmlns:a16="http://schemas.microsoft.com/office/drawing/2014/main" id="{EAEA96BB-4921-466A-8375-4A3405084FC3}"/>
              </a:ext>
            </a:extLst>
          </p:cNvPr>
          <p:cNvSpPr/>
          <p:nvPr/>
        </p:nvSpPr>
        <p:spPr bwMode="auto">
          <a:xfrm>
            <a:off x="5541199" y="3275074"/>
            <a:ext cx="1792403" cy="919593"/>
          </a:xfrm>
          <a:prstGeom prst="rect">
            <a:avLst/>
          </a:prstGeom>
          <a:solidFill>
            <a:schemeClr val="accent1"/>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lvl="0" algn="ctr">
              <a:defRPr/>
            </a:pPr>
            <a:r>
              <a:rPr lang="en-US" altLang="zh-CN" sz="1200" dirty="0">
                <a:solidFill>
                  <a:prstClr val="black"/>
                </a:solidFill>
              </a:rPr>
              <a:t>Extremum/Slope Decider</a:t>
            </a:r>
            <a:endParaRPr lang="zh-CN" altLang="en-US" sz="1600" dirty="0">
              <a:solidFill>
                <a:prstClr val="black"/>
              </a:solidFill>
            </a:endParaRPr>
          </a:p>
        </p:txBody>
      </p:sp>
      <p:sp>
        <p:nvSpPr>
          <p:cNvPr id="199" name="文本框 198">
            <a:extLst>
              <a:ext uri="{FF2B5EF4-FFF2-40B4-BE49-F238E27FC236}">
                <a16:creationId xmlns:a16="http://schemas.microsoft.com/office/drawing/2014/main" id="{843F38E9-1AFA-430A-B307-248F7ABC50FD}"/>
              </a:ext>
            </a:extLst>
          </p:cNvPr>
          <p:cNvSpPr txBox="1"/>
          <p:nvPr/>
        </p:nvSpPr>
        <p:spPr>
          <a:xfrm>
            <a:off x="6499439" y="3907801"/>
            <a:ext cx="1172116" cy="2616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receiveSignal2</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00" name="文本框 199">
            <a:extLst>
              <a:ext uri="{FF2B5EF4-FFF2-40B4-BE49-F238E27FC236}">
                <a16:creationId xmlns:a16="http://schemas.microsoft.com/office/drawing/2014/main" id="{6E54DE8F-ECEC-47B7-A29E-55FCF5CBFD95}"/>
              </a:ext>
            </a:extLst>
          </p:cNvPr>
          <p:cNvSpPr txBox="1"/>
          <p:nvPr/>
        </p:nvSpPr>
        <p:spPr>
          <a:xfrm>
            <a:off x="5480950" y="3912276"/>
            <a:ext cx="1172116" cy="2616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100" dirty="0">
                <a:solidFill>
                  <a:prstClr val="black"/>
                </a:solidFill>
              </a:rPr>
              <a:t>receiveSignal1</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02" name="流程图: 接点 201">
            <a:extLst>
              <a:ext uri="{FF2B5EF4-FFF2-40B4-BE49-F238E27FC236}">
                <a16:creationId xmlns:a16="http://schemas.microsoft.com/office/drawing/2014/main" id="{7E401561-9AED-4ADB-A351-BE7F6F319207}"/>
              </a:ext>
            </a:extLst>
          </p:cNvPr>
          <p:cNvSpPr/>
          <p:nvPr/>
        </p:nvSpPr>
        <p:spPr bwMode="auto">
          <a:xfrm>
            <a:off x="5966240" y="4120500"/>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03" name="流程图: 接点 202">
            <a:extLst>
              <a:ext uri="{FF2B5EF4-FFF2-40B4-BE49-F238E27FC236}">
                <a16:creationId xmlns:a16="http://schemas.microsoft.com/office/drawing/2014/main" id="{1881DAD7-6AA9-49EE-BF9F-AD620862F1BD}"/>
              </a:ext>
            </a:extLst>
          </p:cNvPr>
          <p:cNvSpPr/>
          <p:nvPr/>
        </p:nvSpPr>
        <p:spPr bwMode="auto">
          <a:xfrm>
            <a:off x="7017864" y="4127804"/>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04" name="流程图: 接点 203">
            <a:extLst>
              <a:ext uri="{FF2B5EF4-FFF2-40B4-BE49-F238E27FC236}">
                <a16:creationId xmlns:a16="http://schemas.microsoft.com/office/drawing/2014/main" id="{62882059-1AE6-4C80-B2ED-8414EB4F6BC0}"/>
              </a:ext>
            </a:extLst>
          </p:cNvPr>
          <p:cNvSpPr/>
          <p:nvPr/>
        </p:nvSpPr>
        <p:spPr bwMode="auto">
          <a:xfrm>
            <a:off x="6874797" y="3216937"/>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05" name="文本框 204">
            <a:extLst>
              <a:ext uri="{FF2B5EF4-FFF2-40B4-BE49-F238E27FC236}">
                <a16:creationId xmlns:a16="http://schemas.microsoft.com/office/drawing/2014/main" id="{B279483E-FE9F-4591-97C5-EB6CDC4B673F}"/>
              </a:ext>
            </a:extLst>
          </p:cNvPr>
          <p:cNvSpPr txBox="1"/>
          <p:nvPr/>
        </p:nvSpPr>
        <p:spPr>
          <a:xfrm>
            <a:off x="5611885" y="4240050"/>
            <a:ext cx="813825" cy="2308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900" b="1" i="1" u="none" strike="noStrike" kern="1200" cap="none" spc="0" normalizeH="0" baseline="0" noProof="0" dirty="0">
                <a:ln>
                  <a:noFill/>
                </a:ln>
                <a:solidFill>
                  <a:srgbClr val="00B050"/>
                </a:solidFill>
                <a:effectLst/>
                <a:uLnTx/>
                <a:uFillTx/>
                <a:latin typeface="Arial" panose="020B0604020202020204" pitchFamily="34" charset="0"/>
                <a:ea typeface="宋体" panose="02010600030101010101" pitchFamily="2" charset="-122"/>
                <a:cs typeface="+mn-cs"/>
              </a:rPr>
              <a:t>PLAPort_t5</a:t>
            </a:r>
            <a:endParaRPr kumimoji="0" lang="zh-CN" altLang="en-US" sz="900" b="1" i="1" u="none" strike="noStrike" kern="1200" cap="none" spc="0" normalizeH="0" baseline="0" noProof="0" dirty="0">
              <a:ln>
                <a:noFill/>
              </a:ln>
              <a:solidFill>
                <a:srgbClr val="00B050"/>
              </a:solidFill>
              <a:effectLst/>
              <a:uLnTx/>
              <a:uFillTx/>
              <a:latin typeface="Arial" panose="020B0604020202020204" pitchFamily="34" charset="0"/>
              <a:ea typeface="宋体" panose="02010600030101010101" pitchFamily="2" charset="-122"/>
              <a:cs typeface="+mn-cs"/>
            </a:endParaRPr>
          </a:p>
        </p:txBody>
      </p:sp>
      <p:sp>
        <p:nvSpPr>
          <p:cNvPr id="206" name="文本框 205">
            <a:extLst>
              <a:ext uri="{FF2B5EF4-FFF2-40B4-BE49-F238E27FC236}">
                <a16:creationId xmlns:a16="http://schemas.microsoft.com/office/drawing/2014/main" id="{2BBF41D4-20FA-4233-B9D0-DBC2A00028BE}"/>
              </a:ext>
            </a:extLst>
          </p:cNvPr>
          <p:cNvSpPr txBox="1"/>
          <p:nvPr/>
        </p:nvSpPr>
        <p:spPr>
          <a:xfrm>
            <a:off x="6611280" y="4252457"/>
            <a:ext cx="813825" cy="2308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900" b="1" i="1" u="none" strike="noStrike" kern="1200" cap="none" spc="0" normalizeH="0" baseline="0" noProof="0" dirty="0">
                <a:ln>
                  <a:noFill/>
                </a:ln>
                <a:solidFill>
                  <a:srgbClr val="00B050"/>
                </a:solidFill>
                <a:effectLst/>
                <a:uLnTx/>
                <a:uFillTx/>
                <a:latin typeface="Arial" panose="020B0604020202020204" pitchFamily="34" charset="0"/>
                <a:ea typeface="宋体" panose="02010600030101010101" pitchFamily="2" charset="-122"/>
                <a:cs typeface="+mn-cs"/>
              </a:rPr>
              <a:t>PLAPort_t1</a:t>
            </a:r>
            <a:endParaRPr kumimoji="0" lang="zh-CN" altLang="en-US" sz="900" b="1" i="1" u="none" strike="noStrike" kern="1200" cap="none" spc="0" normalizeH="0" baseline="0" noProof="0" dirty="0">
              <a:ln>
                <a:noFill/>
              </a:ln>
              <a:solidFill>
                <a:srgbClr val="00B050"/>
              </a:solidFill>
              <a:effectLst/>
              <a:uLnTx/>
              <a:uFillTx/>
              <a:latin typeface="Arial" panose="020B0604020202020204" pitchFamily="34" charset="0"/>
              <a:ea typeface="宋体" panose="02010600030101010101" pitchFamily="2" charset="-122"/>
              <a:cs typeface="+mn-cs"/>
            </a:endParaRPr>
          </a:p>
        </p:txBody>
      </p:sp>
      <p:sp>
        <p:nvSpPr>
          <p:cNvPr id="207" name="文本框 206">
            <a:extLst>
              <a:ext uri="{FF2B5EF4-FFF2-40B4-BE49-F238E27FC236}">
                <a16:creationId xmlns:a16="http://schemas.microsoft.com/office/drawing/2014/main" id="{FB790ACB-A723-4280-9D3A-5E4C627962FF}"/>
              </a:ext>
            </a:extLst>
          </p:cNvPr>
          <p:cNvSpPr txBox="1"/>
          <p:nvPr/>
        </p:nvSpPr>
        <p:spPr>
          <a:xfrm>
            <a:off x="6622407" y="3309801"/>
            <a:ext cx="623889" cy="2616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100" dirty="0">
                <a:solidFill>
                  <a:prstClr val="black"/>
                </a:solidFill>
              </a:rPr>
              <a:t>output</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08" name="文本框 207">
            <a:extLst>
              <a:ext uri="{FF2B5EF4-FFF2-40B4-BE49-F238E27FC236}">
                <a16:creationId xmlns:a16="http://schemas.microsoft.com/office/drawing/2014/main" id="{7FDB695A-3FEB-439E-8344-95EA377933FC}"/>
              </a:ext>
            </a:extLst>
          </p:cNvPr>
          <p:cNvSpPr txBox="1"/>
          <p:nvPr/>
        </p:nvSpPr>
        <p:spPr>
          <a:xfrm>
            <a:off x="6527438" y="2950201"/>
            <a:ext cx="813825" cy="2308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900" b="1" i="1" u="none" strike="noStrike" kern="1200" cap="none" spc="0" normalizeH="0" baseline="0" noProof="0" dirty="0">
                <a:ln>
                  <a:noFill/>
                </a:ln>
                <a:solidFill>
                  <a:srgbClr val="00B050"/>
                </a:solidFill>
                <a:effectLst/>
                <a:uLnTx/>
                <a:uFillTx/>
                <a:latin typeface="Arial" panose="020B0604020202020204" pitchFamily="34" charset="0"/>
                <a:ea typeface="宋体" panose="02010600030101010101" pitchFamily="2" charset="-122"/>
                <a:cs typeface="+mn-cs"/>
              </a:rPr>
              <a:t>PLAPort_t1</a:t>
            </a:r>
            <a:endParaRPr kumimoji="0" lang="zh-CN" altLang="en-US" sz="900" b="1" i="1" u="none" strike="noStrike" kern="1200" cap="none" spc="0" normalizeH="0" baseline="0" noProof="0" dirty="0">
              <a:ln>
                <a:noFill/>
              </a:ln>
              <a:solidFill>
                <a:srgbClr val="00B050"/>
              </a:solidFill>
              <a:effectLst/>
              <a:uLnTx/>
              <a:uFillTx/>
              <a:latin typeface="Arial" panose="020B0604020202020204" pitchFamily="34" charset="0"/>
              <a:ea typeface="宋体" panose="02010600030101010101" pitchFamily="2" charset="-122"/>
              <a:cs typeface="+mn-cs"/>
            </a:endParaRPr>
          </a:p>
        </p:txBody>
      </p:sp>
      <p:sp>
        <p:nvSpPr>
          <p:cNvPr id="209" name="文本框 208">
            <a:extLst>
              <a:ext uri="{FF2B5EF4-FFF2-40B4-BE49-F238E27FC236}">
                <a16:creationId xmlns:a16="http://schemas.microsoft.com/office/drawing/2014/main" id="{DEE9C455-6DBF-4DF6-A160-36EF52952D09}"/>
              </a:ext>
            </a:extLst>
          </p:cNvPr>
          <p:cNvSpPr txBox="1"/>
          <p:nvPr/>
        </p:nvSpPr>
        <p:spPr>
          <a:xfrm>
            <a:off x="5807627" y="2934658"/>
            <a:ext cx="813825" cy="2308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900" i="1" dirty="0">
                <a:solidFill>
                  <a:srgbClr val="FF0000"/>
                </a:solidFill>
              </a:rPr>
              <a:t>!Not export</a:t>
            </a:r>
            <a:endParaRPr kumimoji="0" lang="zh-CN" altLang="en-US" sz="900" b="1" i="1" u="none" strike="noStrike" kern="1200" cap="none" spc="0" normalizeH="0" baseline="0" noProof="0" dirty="0">
              <a:ln>
                <a:noFill/>
              </a:ln>
              <a:solidFill>
                <a:srgbClr val="FF0000"/>
              </a:solidFill>
              <a:effectLst/>
              <a:uLnTx/>
              <a:uFillTx/>
            </a:endParaRPr>
          </a:p>
        </p:txBody>
      </p:sp>
    </p:spTree>
    <p:extLst>
      <p:ext uri="{BB962C8B-B14F-4D97-AF65-F5344CB8AC3E}">
        <p14:creationId xmlns:p14="http://schemas.microsoft.com/office/powerpoint/2010/main" val="2223783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96"/>
                                        </p:tgtEl>
                                        <p:attrNameLst>
                                          <p:attrName>style.visibility</p:attrName>
                                        </p:attrNameLst>
                                      </p:cBhvr>
                                      <p:to>
                                        <p:strVal val="visible"/>
                                      </p:to>
                                    </p:set>
                                    <p:anim calcmode="lin" valueType="num">
                                      <p:cBhvr additive="base">
                                        <p:cTn id="7" dur="500" fill="hold"/>
                                        <p:tgtEl>
                                          <p:spTgt spid="196"/>
                                        </p:tgtEl>
                                        <p:attrNameLst>
                                          <p:attrName>ppt_x</p:attrName>
                                        </p:attrNameLst>
                                      </p:cBhvr>
                                      <p:tavLst>
                                        <p:tav tm="0">
                                          <p:val>
                                            <p:strVal val="#ppt_x"/>
                                          </p:val>
                                        </p:tav>
                                        <p:tav tm="100000">
                                          <p:val>
                                            <p:strVal val="#ppt_x"/>
                                          </p:val>
                                        </p:tav>
                                      </p:tavLst>
                                    </p:anim>
                                    <p:anim calcmode="lin" valueType="num">
                                      <p:cBhvr additive="base">
                                        <p:cTn id="8" dur="500" fill="hold"/>
                                        <p:tgtEl>
                                          <p:spTgt spid="1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椭圆 212">
            <a:extLst>
              <a:ext uri="{FF2B5EF4-FFF2-40B4-BE49-F238E27FC236}">
                <a16:creationId xmlns:a16="http://schemas.microsoft.com/office/drawing/2014/main" id="{B368A14D-C26C-45C5-92D1-7EAF1A9486F9}"/>
              </a:ext>
            </a:extLst>
          </p:cNvPr>
          <p:cNvSpPr/>
          <p:nvPr/>
        </p:nvSpPr>
        <p:spPr bwMode="auto">
          <a:xfrm>
            <a:off x="4733059" y="3900849"/>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⑦</a:t>
            </a:r>
          </a:p>
        </p:txBody>
      </p:sp>
      <p:sp>
        <p:nvSpPr>
          <p:cNvPr id="212" name="椭圆 211">
            <a:extLst>
              <a:ext uri="{FF2B5EF4-FFF2-40B4-BE49-F238E27FC236}">
                <a16:creationId xmlns:a16="http://schemas.microsoft.com/office/drawing/2014/main" id="{08D68315-176E-472A-88A7-964AE93B113A}"/>
              </a:ext>
            </a:extLst>
          </p:cNvPr>
          <p:cNvSpPr/>
          <p:nvPr/>
        </p:nvSpPr>
        <p:spPr bwMode="auto">
          <a:xfrm>
            <a:off x="3120164" y="3743948"/>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⑥</a:t>
            </a:r>
          </a:p>
        </p:txBody>
      </p:sp>
      <p:sp>
        <p:nvSpPr>
          <p:cNvPr id="211" name="椭圆 210">
            <a:extLst>
              <a:ext uri="{FF2B5EF4-FFF2-40B4-BE49-F238E27FC236}">
                <a16:creationId xmlns:a16="http://schemas.microsoft.com/office/drawing/2014/main" id="{A6891C1F-BA41-4C56-A5B5-42A789C07044}"/>
              </a:ext>
            </a:extLst>
          </p:cNvPr>
          <p:cNvSpPr/>
          <p:nvPr/>
        </p:nvSpPr>
        <p:spPr bwMode="auto">
          <a:xfrm>
            <a:off x="3991477" y="5428796"/>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⑤</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10" name="椭圆 209">
            <a:extLst>
              <a:ext uri="{FF2B5EF4-FFF2-40B4-BE49-F238E27FC236}">
                <a16:creationId xmlns:a16="http://schemas.microsoft.com/office/drawing/2014/main" id="{59605BEF-4343-4F34-9D36-5EA61CF33229}"/>
              </a:ext>
            </a:extLst>
          </p:cNvPr>
          <p:cNvSpPr/>
          <p:nvPr/>
        </p:nvSpPr>
        <p:spPr bwMode="auto">
          <a:xfrm>
            <a:off x="3483261" y="5434018"/>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④</a:t>
            </a:r>
          </a:p>
        </p:txBody>
      </p:sp>
      <p:sp>
        <p:nvSpPr>
          <p:cNvPr id="185" name="椭圆 184">
            <a:extLst>
              <a:ext uri="{FF2B5EF4-FFF2-40B4-BE49-F238E27FC236}">
                <a16:creationId xmlns:a16="http://schemas.microsoft.com/office/drawing/2014/main" id="{10074400-B89B-4D33-93B3-DDC043CD7512}"/>
              </a:ext>
            </a:extLst>
          </p:cNvPr>
          <p:cNvSpPr/>
          <p:nvPr/>
        </p:nvSpPr>
        <p:spPr bwMode="auto">
          <a:xfrm>
            <a:off x="4102770" y="3799112"/>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③</a:t>
            </a:r>
          </a:p>
        </p:txBody>
      </p:sp>
      <p:sp>
        <p:nvSpPr>
          <p:cNvPr id="54" name="椭圆 53">
            <a:extLst>
              <a:ext uri="{FF2B5EF4-FFF2-40B4-BE49-F238E27FC236}">
                <a16:creationId xmlns:a16="http://schemas.microsoft.com/office/drawing/2014/main" id="{DF7916DF-98B0-4882-940E-578FDA272077}"/>
              </a:ext>
            </a:extLst>
          </p:cNvPr>
          <p:cNvSpPr/>
          <p:nvPr/>
        </p:nvSpPr>
        <p:spPr bwMode="auto">
          <a:xfrm>
            <a:off x="4297265" y="4454782"/>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②</a:t>
            </a:r>
          </a:p>
        </p:txBody>
      </p:sp>
      <p:sp>
        <p:nvSpPr>
          <p:cNvPr id="30" name="椭圆 29">
            <a:extLst>
              <a:ext uri="{FF2B5EF4-FFF2-40B4-BE49-F238E27FC236}">
                <a16:creationId xmlns:a16="http://schemas.microsoft.com/office/drawing/2014/main" id="{B19463F2-9AE6-40CE-9B47-2FCE2539AC0D}"/>
              </a:ext>
            </a:extLst>
          </p:cNvPr>
          <p:cNvSpPr/>
          <p:nvPr/>
        </p:nvSpPr>
        <p:spPr bwMode="auto">
          <a:xfrm>
            <a:off x="3148091" y="4449868"/>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①</a:t>
            </a:r>
          </a:p>
        </p:txBody>
      </p:sp>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Atom Example —— BIT Diagnosis P1</a:t>
            </a:r>
            <a:endParaRPr lang="zh-CN" altLang="en-US" dirty="0">
              <a:latin typeface="Times New Roman" panose="02020603050405020304" pitchFamily="18" charset="0"/>
              <a:cs typeface="Times New Roman" panose="02020603050405020304" pitchFamily="18" charset="0"/>
            </a:endParaRPr>
          </a:p>
        </p:txBody>
      </p:sp>
      <p:sp>
        <p:nvSpPr>
          <p:cNvPr id="48" name="椭圆 47">
            <a:extLst>
              <a:ext uri="{FF2B5EF4-FFF2-40B4-BE49-F238E27FC236}">
                <a16:creationId xmlns:a16="http://schemas.microsoft.com/office/drawing/2014/main" id="{2C3C66A7-18E9-4987-8F38-53B562B0F5B8}"/>
              </a:ext>
            </a:extLst>
          </p:cNvPr>
          <p:cNvSpPr/>
          <p:nvPr/>
        </p:nvSpPr>
        <p:spPr bwMode="auto">
          <a:xfrm>
            <a:off x="3611774" y="1434437"/>
            <a:ext cx="704256" cy="681116"/>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7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START</a:t>
            </a:r>
            <a:endParaRPr kumimoji="0" lang="zh-CN" altLang="en-US" sz="7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50" name="直接箭头连接符 49">
            <a:extLst>
              <a:ext uri="{FF2B5EF4-FFF2-40B4-BE49-F238E27FC236}">
                <a16:creationId xmlns:a16="http://schemas.microsoft.com/office/drawing/2014/main" id="{6469EF4F-BCA7-4CB3-A62C-F7B9F28A5A4D}"/>
              </a:ext>
            </a:extLst>
          </p:cNvPr>
          <p:cNvCxnSpPr>
            <a:cxnSpLocks/>
            <a:endCxn id="48" idx="1"/>
          </p:cNvCxnSpPr>
          <p:nvPr/>
        </p:nvCxnSpPr>
        <p:spPr bwMode="auto">
          <a:xfrm>
            <a:off x="3483261" y="1307499"/>
            <a:ext cx="231649" cy="226685"/>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52" name="直接连接符 51">
            <a:extLst>
              <a:ext uri="{FF2B5EF4-FFF2-40B4-BE49-F238E27FC236}">
                <a16:creationId xmlns:a16="http://schemas.microsoft.com/office/drawing/2014/main" id="{8B3CED82-FE08-4398-A35A-E7B9868AA679}"/>
              </a:ext>
            </a:extLst>
          </p:cNvPr>
          <p:cNvCxnSpPr>
            <a:cxnSpLocks/>
          </p:cNvCxnSpPr>
          <p:nvPr/>
        </p:nvCxnSpPr>
        <p:spPr bwMode="auto">
          <a:xfrm flipH="1">
            <a:off x="3428211" y="1254718"/>
            <a:ext cx="110100" cy="138851"/>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53" name="椭圆 52">
            <a:extLst>
              <a:ext uri="{FF2B5EF4-FFF2-40B4-BE49-F238E27FC236}">
                <a16:creationId xmlns:a16="http://schemas.microsoft.com/office/drawing/2014/main" id="{9C8DAC0B-24B1-4053-8D00-330735558BE1}"/>
              </a:ext>
            </a:extLst>
          </p:cNvPr>
          <p:cNvSpPr/>
          <p:nvPr/>
        </p:nvSpPr>
        <p:spPr bwMode="auto">
          <a:xfrm>
            <a:off x="3608357" y="4114718"/>
            <a:ext cx="704256" cy="666173"/>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9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EXEC</a:t>
            </a:r>
            <a:endParaRPr kumimoji="0" lang="zh-CN" altLang="en-US" sz="10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8" name="椭圆 57">
            <a:extLst>
              <a:ext uri="{FF2B5EF4-FFF2-40B4-BE49-F238E27FC236}">
                <a16:creationId xmlns:a16="http://schemas.microsoft.com/office/drawing/2014/main" id="{14C9F5E5-3027-409A-8BDF-C6E17D9C0F28}"/>
              </a:ext>
            </a:extLst>
          </p:cNvPr>
          <p:cNvSpPr/>
          <p:nvPr/>
        </p:nvSpPr>
        <p:spPr bwMode="auto">
          <a:xfrm>
            <a:off x="4419305" y="4998906"/>
            <a:ext cx="627508" cy="578650"/>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S2</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9" name="椭圆 58">
            <a:extLst>
              <a:ext uri="{FF2B5EF4-FFF2-40B4-BE49-F238E27FC236}">
                <a16:creationId xmlns:a16="http://schemas.microsoft.com/office/drawing/2014/main" id="{F4A3DC60-B327-4248-9827-C3D2760020AE}"/>
              </a:ext>
            </a:extLst>
          </p:cNvPr>
          <p:cNvSpPr/>
          <p:nvPr/>
        </p:nvSpPr>
        <p:spPr bwMode="auto">
          <a:xfrm>
            <a:off x="3012035" y="4975253"/>
            <a:ext cx="666228" cy="600869"/>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S1</a:t>
            </a:r>
            <a:endParaRPr kumimoji="0" lang="zh-CN" altLang="en-US"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63" name="直接箭头连接符 62">
            <a:extLst>
              <a:ext uri="{FF2B5EF4-FFF2-40B4-BE49-F238E27FC236}">
                <a16:creationId xmlns:a16="http://schemas.microsoft.com/office/drawing/2014/main" id="{7DB29E8D-EB17-4A4A-BFDA-EB1058D7E252}"/>
              </a:ext>
            </a:extLst>
          </p:cNvPr>
          <p:cNvCxnSpPr>
            <a:cxnSpLocks/>
          </p:cNvCxnSpPr>
          <p:nvPr/>
        </p:nvCxnSpPr>
        <p:spPr bwMode="auto">
          <a:xfrm flipH="1">
            <a:off x="3426465" y="4604483"/>
            <a:ext cx="225618" cy="385518"/>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15" name="直接箭头连接符 14">
            <a:extLst>
              <a:ext uri="{FF2B5EF4-FFF2-40B4-BE49-F238E27FC236}">
                <a16:creationId xmlns:a16="http://schemas.microsoft.com/office/drawing/2014/main" id="{2313E9AC-DD9B-437F-A9F7-A5BBEC08998E}"/>
              </a:ext>
            </a:extLst>
          </p:cNvPr>
          <p:cNvCxnSpPr>
            <a:cxnSpLocks/>
          </p:cNvCxnSpPr>
          <p:nvPr/>
        </p:nvCxnSpPr>
        <p:spPr bwMode="auto">
          <a:xfrm>
            <a:off x="4275735" y="4604483"/>
            <a:ext cx="322633" cy="441663"/>
          </a:xfrm>
          <a:prstGeom prst="straightConnector1">
            <a:avLst/>
          </a:prstGeom>
          <a:solidFill>
            <a:schemeClr val="accent1"/>
          </a:solidFill>
          <a:ln w="28575" cap="flat" cmpd="sng" algn="ctr">
            <a:solidFill>
              <a:schemeClr val="tx1"/>
            </a:solidFill>
            <a:prstDash val="solid"/>
            <a:round/>
            <a:headEnd type="none" w="med" len="med"/>
            <a:tailEnd type="triangle"/>
          </a:ln>
        </p:spPr>
      </p:cxnSp>
      <p:sp>
        <p:nvSpPr>
          <p:cNvPr id="175" name="椭圆 174">
            <a:extLst>
              <a:ext uri="{FF2B5EF4-FFF2-40B4-BE49-F238E27FC236}">
                <a16:creationId xmlns:a16="http://schemas.microsoft.com/office/drawing/2014/main" id="{47105ADC-130C-4611-806A-C2DFD9431C0C}"/>
              </a:ext>
            </a:extLst>
          </p:cNvPr>
          <p:cNvSpPr/>
          <p:nvPr/>
        </p:nvSpPr>
        <p:spPr bwMode="auto">
          <a:xfrm>
            <a:off x="3606186" y="2916058"/>
            <a:ext cx="704256" cy="681116"/>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9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WAIT</a:t>
            </a:r>
            <a:endParaRPr kumimoji="0" lang="zh-CN" altLang="en-US" sz="9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177" name="直接箭头连接符 176">
            <a:extLst>
              <a:ext uri="{FF2B5EF4-FFF2-40B4-BE49-F238E27FC236}">
                <a16:creationId xmlns:a16="http://schemas.microsoft.com/office/drawing/2014/main" id="{4C0F1E75-B0EC-423B-98AD-09F31484F251}"/>
              </a:ext>
            </a:extLst>
          </p:cNvPr>
          <p:cNvCxnSpPr>
            <a:cxnSpLocks/>
            <a:stCxn id="48" idx="4"/>
            <a:endCxn id="175" idx="0"/>
          </p:cNvCxnSpPr>
          <p:nvPr/>
        </p:nvCxnSpPr>
        <p:spPr bwMode="auto">
          <a:xfrm flipH="1">
            <a:off x="3958314" y="2115553"/>
            <a:ext cx="5588" cy="800505"/>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182" name="直接箭头连接符 181">
            <a:extLst>
              <a:ext uri="{FF2B5EF4-FFF2-40B4-BE49-F238E27FC236}">
                <a16:creationId xmlns:a16="http://schemas.microsoft.com/office/drawing/2014/main" id="{F61A4EDF-A5A4-4379-AE8A-D2AF6BD89DDA}"/>
              </a:ext>
            </a:extLst>
          </p:cNvPr>
          <p:cNvCxnSpPr>
            <a:cxnSpLocks/>
            <a:stCxn id="175" idx="4"/>
            <a:endCxn id="53" idx="0"/>
          </p:cNvCxnSpPr>
          <p:nvPr/>
        </p:nvCxnSpPr>
        <p:spPr bwMode="auto">
          <a:xfrm>
            <a:off x="3958314" y="3597174"/>
            <a:ext cx="2171" cy="517544"/>
          </a:xfrm>
          <a:prstGeom prst="straightConnector1">
            <a:avLst/>
          </a:prstGeom>
          <a:solidFill>
            <a:schemeClr val="accent1"/>
          </a:solidFill>
          <a:ln w="28575" cap="flat" cmpd="sng" algn="ctr">
            <a:solidFill>
              <a:schemeClr val="tx1"/>
            </a:solidFill>
            <a:prstDash val="solid"/>
            <a:round/>
            <a:headEnd type="none" w="med" len="med"/>
            <a:tailEnd type="triangle"/>
          </a:ln>
        </p:spPr>
      </p:cxnSp>
      <p:sp>
        <p:nvSpPr>
          <p:cNvPr id="186" name="文本框 185">
            <a:extLst>
              <a:ext uri="{FF2B5EF4-FFF2-40B4-BE49-F238E27FC236}">
                <a16:creationId xmlns:a16="http://schemas.microsoft.com/office/drawing/2014/main" id="{93835FDB-ACF7-4BC4-8C0A-8E035CF3BC0B}"/>
              </a:ext>
            </a:extLst>
          </p:cNvPr>
          <p:cNvSpPr txBox="1"/>
          <p:nvPr/>
        </p:nvSpPr>
        <p:spPr>
          <a:xfrm>
            <a:off x="3991824" y="3650713"/>
            <a:ext cx="1947297"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receiveBIT(PLA.sin, PLA.cos)</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184" name="文本框 183">
            <a:extLst>
              <a:ext uri="{FF2B5EF4-FFF2-40B4-BE49-F238E27FC236}">
                <a16:creationId xmlns:a16="http://schemas.microsoft.com/office/drawing/2014/main" id="{5242F936-A4DB-42ED-BECC-053E96BD96CE}"/>
              </a:ext>
            </a:extLst>
          </p:cNvPr>
          <p:cNvSpPr txBox="1"/>
          <p:nvPr/>
        </p:nvSpPr>
        <p:spPr>
          <a:xfrm>
            <a:off x="4076976" y="2377468"/>
            <a:ext cx="770013"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p:=0; q:=0</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187" name="椭圆 186">
            <a:extLst>
              <a:ext uri="{FF2B5EF4-FFF2-40B4-BE49-F238E27FC236}">
                <a16:creationId xmlns:a16="http://schemas.microsoft.com/office/drawing/2014/main" id="{A8AADFE2-B7EA-4BD2-AF5B-69A85F47FC30}"/>
              </a:ext>
            </a:extLst>
          </p:cNvPr>
          <p:cNvSpPr/>
          <p:nvPr/>
        </p:nvSpPr>
        <p:spPr bwMode="auto">
          <a:xfrm>
            <a:off x="3652761" y="5910636"/>
            <a:ext cx="704256" cy="666173"/>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9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END</a:t>
            </a:r>
            <a:endParaRPr kumimoji="0" lang="zh-CN" altLang="en-US" sz="10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22" name="直接箭头连接符 21">
            <a:extLst>
              <a:ext uri="{FF2B5EF4-FFF2-40B4-BE49-F238E27FC236}">
                <a16:creationId xmlns:a16="http://schemas.microsoft.com/office/drawing/2014/main" id="{0A1BE96B-BC60-43B9-9F44-D4620C913957}"/>
              </a:ext>
            </a:extLst>
          </p:cNvPr>
          <p:cNvCxnSpPr>
            <a:cxnSpLocks/>
            <a:endCxn id="187" idx="1"/>
          </p:cNvCxnSpPr>
          <p:nvPr/>
        </p:nvCxnSpPr>
        <p:spPr bwMode="auto">
          <a:xfrm>
            <a:off x="3505383" y="5546458"/>
            <a:ext cx="250514" cy="461737"/>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26" name="直接箭头连接符 25">
            <a:extLst>
              <a:ext uri="{FF2B5EF4-FFF2-40B4-BE49-F238E27FC236}">
                <a16:creationId xmlns:a16="http://schemas.microsoft.com/office/drawing/2014/main" id="{50812D1E-9450-4393-AD8F-26B3EF23A3ED}"/>
              </a:ext>
            </a:extLst>
          </p:cNvPr>
          <p:cNvCxnSpPr>
            <a:stCxn id="58" idx="3"/>
            <a:endCxn id="187" idx="7"/>
          </p:cNvCxnSpPr>
          <p:nvPr/>
        </p:nvCxnSpPr>
        <p:spPr bwMode="auto">
          <a:xfrm flipH="1">
            <a:off x="4253881" y="5492815"/>
            <a:ext cx="257320" cy="515380"/>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32" name="连接符: 肘形 31">
            <a:extLst>
              <a:ext uri="{FF2B5EF4-FFF2-40B4-BE49-F238E27FC236}">
                <a16:creationId xmlns:a16="http://schemas.microsoft.com/office/drawing/2014/main" id="{57F41C54-BCD9-4757-B499-96E833CB2046}"/>
              </a:ext>
            </a:extLst>
          </p:cNvPr>
          <p:cNvCxnSpPr>
            <a:stCxn id="187" idx="2"/>
            <a:endCxn id="175" idx="2"/>
          </p:cNvCxnSpPr>
          <p:nvPr/>
        </p:nvCxnSpPr>
        <p:spPr bwMode="auto">
          <a:xfrm rot="10800000">
            <a:off x="3606187" y="3256617"/>
            <a:ext cx="46575" cy="2987107"/>
          </a:xfrm>
          <a:prstGeom prst="curvedConnector3">
            <a:avLst>
              <a:gd name="adj1" fmla="val 1952455"/>
            </a:avLst>
          </a:prstGeom>
          <a:solidFill>
            <a:schemeClr val="accent1"/>
          </a:solidFill>
          <a:ln w="19050" cap="flat" cmpd="sng" algn="ctr">
            <a:solidFill>
              <a:schemeClr val="tx1"/>
            </a:solidFill>
            <a:prstDash val="solid"/>
            <a:round/>
            <a:headEnd type="none" w="med" len="med"/>
            <a:tailEnd type="triangle"/>
          </a:ln>
        </p:spPr>
      </p:cxnSp>
      <p:cxnSp>
        <p:nvCxnSpPr>
          <p:cNvPr id="42" name="连接符: 肘形 41">
            <a:extLst>
              <a:ext uri="{FF2B5EF4-FFF2-40B4-BE49-F238E27FC236}">
                <a16:creationId xmlns:a16="http://schemas.microsoft.com/office/drawing/2014/main" id="{7D263C00-5997-4F0D-AF52-43925FAEC8A6}"/>
              </a:ext>
            </a:extLst>
          </p:cNvPr>
          <p:cNvCxnSpPr>
            <a:cxnSpLocks/>
            <a:stCxn id="59" idx="1"/>
            <a:endCxn id="175" idx="2"/>
          </p:cNvCxnSpPr>
          <p:nvPr/>
        </p:nvCxnSpPr>
        <p:spPr bwMode="auto">
          <a:xfrm rot="5400000" flipH="1" flipV="1">
            <a:off x="2454578" y="3911640"/>
            <a:ext cx="1806632" cy="496584"/>
          </a:xfrm>
          <a:prstGeom prst="curvedConnector2">
            <a:avLst/>
          </a:prstGeom>
          <a:solidFill>
            <a:schemeClr val="accent1"/>
          </a:solidFill>
          <a:ln w="19050" cap="flat" cmpd="sng" algn="ctr">
            <a:solidFill>
              <a:schemeClr val="tx1"/>
            </a:solidFill>
            <a:prstDash val="solid"/>
            <a:round/>
            <a:headEnd type="none" w="med" len="med"/>
            <a:tailEnd type="triangle"/>
          </a:ln>
        </p:spPr>
      </p:cxnSp>
      <p:cxnSp>
        <p:nvCxnSpPr>
          <p:cNvPr id="190" name="连接符: 肘形 189">
            <a:extLst>
              <a:ext uri="{FF2B5EF4-FFF2-40B4-BE49-F238E27FC236}">
                <a16:creationId xmlns:a16="http://schemas.microsoft.com/office/drawing/2014/main" id="{F30FDC03-1645-4EC8-9572-67AFB26E4C11}"/>
              </a:ext>
            </a:extLst>
          </p:cNvPr>
          <p:cNvCxnSpPr>
            <a:stCxn id="58" idx="7"/>
            <a:endCxn id="175" idx="6"/>
          </p:cNvCxnSpPr>
          <p:nvPr/>
        </p:nvCxnSpPr>
        <p:spPr bwMode="auto">
          <a:xfrm rot="16200000" flipV="1">
            <a:off x="3719165" y="3847894"/>
            <a:ext cx="1827031" cy="644475"/>
          </a:xfrm>
          <a:prstGeom prst="curvedConnector2">
            <a:avLst/>
          </a:prstGeom>
          <a:solidFill>
            <a:schemeClr val="accent1"/>
          </a:solidFill>
          <a:ln w="19050" cap="flat" cmpd="sng" algn="ctr">
            <a:solidFill>
              <a:schemeClr val="tx1"/>
            </a:solidFill>
            <a:prstDash val="solid"/>
            <a:round/>
            <a:headEnd type="none" w="med" len="med"/>
            <a:tailEnd type="triangle"/>
          </a:ln>
        </p:spPr>
      </p:cxnSp>
      <p:cxnSp>
        <p:nvCxnSpPr>
          <p:cNvPr id="329" name="连接符: 肘形 328">
            <a:extLst>
              <a:ext uri="{FF2B5EF4-FFF2-40B4-BE49-F238E27FC236}">
                <a16:creationId xmlns:a16="http://schemas.microsoft.com/office/drawing/2014/main" id="{2AD38925-91CA-4214-88BE-7E55FB89B636}"/>
              </a:ext>
            </a:extLst>
          </p:cNvPr>
          <p:cNvCxnSpPr>
            <a:stCxn id="53" idx="6"/>
            <a:endCxn id="175" idx="6"/>
          </p:cNvCxnSpPr>
          <p:nvPr/>
        </p:nvCxnSpPr>
        <p:spPr bwMode="auto">
          <a:xfrm flipH="1" flipV="1">
            <a:off x="4310442" y="3256616"/>
            <a:ext cx="2171" cy="1191189"/>
          </a:xfrm>
          <a:prstGeom prst="curvedConnector3">
            <a:avLst>
              <a:gd name="adj1" fmla="val -8491709"/>
            </a:avLst>
          </a:prstGeom>
          <a:solidFill>
            <a:schemeClr val="accent1"/>
          </a:solidFill>
          <a:ln w="19050" cap="flat" cmpd="sng" algn="ctr">
            <a:solidFill>
              <a:schemeClr val="tx1"/>
            </a:solidFill>
            <a:prstDash val="solid"/>
            <a:round/>
            <a:headEnd type="none" w="med" len="med"/>
            <a:tailEnd type="triangle"/>
          </a:ln>
        </p:spPr>
      </p:cxnSp>
      <p:sp>
        <p:nvSpPr>
          <p:cNvPr id="69" name="文本框 68">
            <a:extLst>
              <a:ext uri="{FF2B5EF4-FFF2-40B4-BE49-F238E27FC236}">
                <a16:creationId xmlns:a16="http://schemas.microsoft.com/office/drawing/2014/main" id="{93835FDB-ACF7-4BC4-8C0A-8E035CF3BC0B}"/>
              </a:ext>
            </a:extLst>
          </p:cNvPr>
          <p:cNvSpPr txBox="1"/>
          <p:nvPr/>
        </p:nvSpPr>
        <p:spPr>
          <a:xfrm>
            <a:off x="1208286" y="3726673"/>
            <a:ext cx="1947297"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sendBIT(PLA.Signal_enc)</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289" name="矩形 288">
            <a:extLst>
              <a:ext uri="{FF2B5EF4-FFF2-40B4-BE49-F238E27FC236}">
                <a16:creationId xmlns:a16="http://schemas.microsoft.com/office/drawing/2014/main" id="{DF051855-8AF8-40F5-A6D0-E2C0839DEEB5}"/>
              </a:ext>
            </a:extLst>
          </p:cNvPr>
          <p:cNvSpPr/>
          <p:nvPr/>
        </p:nvSpPr>
        <p:spPr bwMode="auto">
          <a:xfrm>
            <a:off x="549747" y="1696299"/>
            <a:ext cx="2447085" cy="1252645"/>
          </a:xfrm>
          <a:prstGeom prst="rect">
            <a:avLst/>
          </a:prstGeom>
          <a:solidFill>
            <a:schemeClr val="bg2"/>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457200" marR="0" lvl="1" indent="0" algn="r" defTabSz="914400" rtl="0" eaLnBrk="1" fontAlgn="base" latinLnBrk="0" hangingPunct="1">
              <a:lnSpc>
                <a:spcPct val="100000"/>
              </a:lnSpc>
              <a:spcBef>
                <a:spcPct val="0"/>
              </a:spcBef>
              <a:spcAft>
                <a:spcPct val="0"/>
              </a:spcAft>
              <a:buClrTx/>
              <a:buSzTx/>
              <a:buFontTx/>
              <a:buNone/>
              <a:tabLst/>
              <a:defRPr/>
            </a:pP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90" name="矩形 289">
            <a:extLst>
              <a:ext uri="{FF2B5EF4-FFF2-40B4-BE49-F238E27FC236}">
                <a16:creationId xmlns:a16="http://schemas.microsoft.com/office/drawing/2014/main" id="{AE6002D9-C015-4771-8556-CCDB0FC05BB0}"/>
              </a:ext>
            </a:extLst>
          </p:cNvPr>
          <p:cNvSpPr/>
          <p:nvPr/>
        </p:nvSpPr>
        <p:spPr bwMode="auto">
          <a:xfrm>
            <a:off x="668191" y="1875788"/>
            <a:ext cx="638252" cy="391636"/>
          </a:xfrm>
          <a:prstGeom prst="rect">
            <a:avLst/>
          </a:prstGeom>
          <a:solidFill>
            <a:schemeClr val="accent1"/>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5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Diagnosis P1</a:t>
            </a:r>
            <a:endParaRPr kumimoji="0" lang="zh-CN" altLang="en-US" sz="7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91" name="矩形 290">
            <a:extLst>
              <a:ext uri="{FF2B5EF4-FFF2-40B4-BE49-F238E27FC236}">
                <a16:creationId xmlns:a16="http://schemas.microsoft.com/office/drawing/2014/main" id="{EB7025B4-FC93-4DD4-9585-A8F462E4C548}"/>
              </a:ext>
            </a:extLst>
          </p:cNvPr>
          <p:cNvSpPr/>
          <p:nvPr/>
        </p:nvSpPr>
        <p:spPr bwMode="auto">
          <a:xfrm>
            <a:off x="1405398" y="1881398"/>
            <a:ext cx="638252" cy="391636"/>
          </a:xfrm>
          <a:prstGeom prst="rect">
            <a:avLst/>
          </a:prstGeom>
          <a:solidFill>
            <a:schemeClr val="accent3"/>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5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Diagnosis P2</a:t>
            </a:r>
            <a:endParaRPr kumimoji="0" lang="zh-CN" altLang="en-US" sz="7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92" name="矩形 291">
            <a:extLst>
              <a:ext uri="{FF2B5EF4-FFF2-40B4-BE49-F238E27FC236}">
                <a16:creationId xmlns:a16="http://schemas.microsoft.com/office/drawing/2014/main" id="{CEF3138E-466F-4C61-8AE1-A8894399C4E4}"/>
              </a:ext>
            </a:extLst>
          </p:cNvPr>
          <p:cNvSpPr/>
          <p:nvPr/>
        </p:nvSpPr>
        <p:spPr bwMode="auto">
          <a:xfrm>
            <a:off x="2129083" y="1883116"/>
            <a:ext cx="638252" cy="391636"/>
          </a:xfrm>
          <a:prstGeom prst="rect">
            <a:avLst/>
          </a:prstGeom>
          <a:solidFill>
            <a:schemeClr val="accent3"/>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5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Diagnosis P3</a:t>
            </a:r>
            <a:endParaRPr kumimoji="0" lang="zh-CN" altLang="en-US" sz="7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94" name="矩形 293">
            <a:extLst>
              <a:ext uri="{FF2B5EF4-FFF2-40B4-BE49-F238E27FC236}">
                <a16:creationId xmlns:a16="http://schemas.microsoft.com/office/drawing/2014/main" id="{2D3A6430-3DD6-4779-8830-D594A59DEE2A}"/>
              </a:ext>
            </a:extLst>
          </p:cNvPr>
          <p:cNvSpPr/>
          <p:nvPr/>
        </p:nvSpPr>
        <p:spPr bwMode="auto">
          <a:xfrm>
            <a:off x="668192" y="2409264"/>
            <a:ext cx="2099144" cy="422587"/>
          </a:xfrm>
          <a:prstGeom prst="rect">
            <a:avLst/>
          </a:prstGeom>
          <a:solidFill>
            <a:schemeClr val="accent3"/>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7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Diagnosis Decider</a:t>
            </a:r>
            <a:endParaRPr kumimoji="0" lang="zh-CN" altLang="en-US" sz="9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95" name="文本框 294">
            <a:extLst>
              <a:ext uri="{FF2B5EF4-FFF2-40B4-BE49-F238E27FC236}">
                <a16:creationId xmlns:a16="http://schemas.microsoft.com/office/drawing/2014/main" id="{18BA7F8F-2358-4BCD-9C1A-F2832D6A1236}"/>
              </a:ext>
            </a:extLst>
          </p:cNvPr>
          <p:cNvSpPr txBox="1"/>
          <p:nvPr/>
        </p:nvSpPr>
        <p:spPr>
          <a:xfrm>
            <a:off x="2417951" y="2800736"/>
            <a:ext cx="604728" cy="169277"/>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5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BIT Diagnosis</a:t>
            </a:r>
            <a:endParaRPr kumimoji="0" lang="zh-CN" altLang="en-US" sz="5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298" name="直接连接符 297">
            <a:extLst>
              <a:ext uri="{FF2B5EF4-FFF2-40B4-BE49-F238E27FC236}">
                <a16:creationId xmlns:a16="http://schemas.microsoft.com/office/drawing/2014/main" id="{B3F19A40-DD9F-4FBB-955B-6B2EE2DCE10F}"/>
              </a:ext>
            </a:extLst>
          </p:cNvPr>
          <p:cNvCxnSpPr>
            <a:cxnSpLocks/>
            <a:stCxn id="296" idx="4"/>
            <a:endCxn id="297" idx="0"/>
          </p:cNvCxnSpPr>
          <p:nvPr/>
        </p:nvCxnSpPr>
        <p:spPr bwMode="auto">
          <a:xfrm>
            <a:off x="1637427" y="2842385"/>
            <a:ext cx="194" cy="88968"/>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99" name="文本框 298">
            <a:extLst>
              <a:ext uri="{FF2B5EF4-FFF2-40B4-BE49-F238E27FC236}">
                <a16:creationId xmlns:a16="http://schemas.microsoft.com/office/drawing/2014/main" id="{180B76DA-D4D2-4D0C-8041-85CED032AFA9}"/>
              </a:ext>
            </a:extLst>
          </p:cNvPr>
          <p:cNvSpPr txBox="1"/>
          <p:nvPr/>
        </p:nvSpPr>
        <p:spPr>
          <a:xfrm>
            <a:off x="1447824" y="2654220"/>
            <a:ext cx="379206" cy="169277"/>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5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output</a:t>
            </a:r>
            <a:endParaRPr kumimoji="0" lang="zh-CN" altLang="en-US" sz="5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310" name="直接连接符 309">
            <a:extLst>
              <a:ext uri="{FF2B5EF4-FFF2-40B4-BE49-F238E27FC236}">
                <a16:creationId xmlns:a16="http://schemas.microsoft.com/office/drawing/2014/main" id="{71C0D181-121B-4137-B229-9229A05DED2C}"/>
              </a:ext>
            </a:extLst>
          </p:cNvPr>
          <p:cNvCxnSpPr/>
          <p:nvPr/>
        </p:nvCxnSpPr>
        <p:spPr bwMode="auto">
          <a:xfrm>
            <a:off x="1758179" y="2264357"/>
            <a:ext cx="0" cy="144907"/>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11" name="流程图: 接点 310">
            <a:extLst>
              <a:ext uri="{FF2B5EF4-FFF2-40B4-BE49-F238E27FC236}">
                <a16:creationId xmlns:a16="http://schemas.microsoft.com/office/drawing/2014/main" id="{F90FCF33-23C8-4BA5-866B-B84A9ED97866}"/>
              </a:ext>
            </a:extLst>
          </p:cNvPr>
          <p:cNvSpPr/>
          <p:nvPr/>
        </p:nvSpPr>
        <p:spPr bwMode="auto">
          <a:xfrm>
            <a:off x="1735283" y="2251034"/>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12" name="流程图: 接点 311">
            <a:extLst>
              <a:ext uri="{FF2B5EF4-FFF2-40B4-BE49-F238E27FC236}">
                <a16:creationId xmlns:a16="http://schemas.microsoft.com/office/drawing/2014/main" id="{8BCEDFE2-D169-463D-BBB1-186D45A340E6}"/>
              </a:ext>
            </a:extLst>
          </p:cNvPr>
          <p:cNvSpPr/>
          <p:nvPr/>
        </p:nvSpPr>
        <p:spPr bwMode="auto">
          <a:xfrm>
            <a:off x="1735283" y="2389767"/>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316" name="连接符: 肘形 315">
            <a:extLst>
              <a:ext uri="{FF2B5EF4-FFF2-40B4-BE49-F238E27FC236}">
                <a16:creationId xmlns:a16="http://schemas.microsoft.com/office/drawing/2014/main" id="{41F17E5F-F558-4531-9F3F-153153D37C27}"/>
              </a:ext>
            </a:extLst>
          </p:cNvPr>
          <p:cNvCxnSpPr>
            <a:cxnSpLocks/>
            <a:stCxn id="290" idx="0"/>
          </p:cNvCxnSpPr>
          <p:nvPr/>
        </p:nvCxnSpPr>
        <p:spPr bwMode="auto">
          <a:xfrm rot="5400000" flipH="1" flipV="1">
            <a:off x="1315659" y="1367958"/>
            <a:ext cx="179488" cy="836172"/>
          </a:xfrm>
          <a:prstGeom prst="bentConnector3">
            <a:avLst>
              <a:gd name="adj1" fmla="val 42466"/>
            </a:avLst>
          </a:prstGeom>
          <a:solidFill>
            <a:schemeClr val="accent1"/>
          </a:solidFill>
          <a:ln w="9525" cap="flat" cmpd="sng" algn="ctr">
            <a:solidFill>
              <a:schemeClr val="tx1"/>
            </a:solidFill>
            <a:prstDash val="solid"/>
            <a:round/>
            <a:headEnd type="none" w="med" len="med"/>
            <a:tailEnd type="none" w="med" len="med"/>
          </a:ln>
        </p:spPr>
      </p:cxnSp>
      <p:cxnSp>
        <p:nvCxnSpPr>
          <p:cNvPr id="317" name="直接连接符 316">
            <a:extLst>
              <a:ext uri="{FF2B5EF4-FFF2-40B4-BE49-F238E27FC236}">
                <a16:creationId xmlns:a16="http://schemas.microsoft.com/office/drawing/2014/main" id="{6D79F0A4-97F9-437E-BBB8-06612FC021AE}"/>
              </a:ext>
            </a:extLst>
          </p:cNvPr>
          <p:cNvCxnSpPr/>
          <p:nvPr/>
        </p:nvCxnSpPr>
        <p:spPr bwMode="auto">
          <a:xfrm>
            <a:off x="1823488" y="1794192"/>
            <a:ext cx="0" cy="98722"/>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18" name="连接符: 肘形 317">
            <a:extLst>
              <a:ext uri="{FF2B5EF4-FFF2-40B4-BE49-F238E27FC236}">
                <a16:creationId xmlns:a16="http://schemas.microsoft.com/office/drawing/2014/main" id="{6F617621-CF15-441E-A8A1-7DDBF912421E}"/>
              </a:ext>
            </a:extLst>
          </p:cNvPr>
          <p:cNvCxnSpPr>
            <a:cxnSpLocks/>
            <a:endCxn id="292" idx="0"/>
          </p:cNvCxnSpPr>
          <p:nvPr/>
        </p:nvCxnSpPr>
        <p:spPr bwMode="auto">
          <a:xfrm rot="16200000" flipH="1">
            <a:off x="2042441" y="1477348"/>
            <a:ext cx="186816" cy="624720"/>
          </a:xfrm>
          <a:prstGeom prst="bentConnector3">
            <a:avLst>
              <a:gd name="adj1" fmla="val 55278"/>
            </a:avLst>
          </a:prstGeom>
          <a:solidFill>
            <a:schemeClr val="accent1"/>
          </a:solidFill>
          <a:ln w="9525" cap="flat" cmpd="sng" algn="ctr">
            <a:solidFill>
              <a:schemeClr val="tx1"/>
            </a:solidFill>
            <a:prstDash val="solid"/>
            <a:round/>
            <a:headEnd type="none" w="med" len="med"/>
            <a:tailEnd type="none" w="med" len="med"/>
          </a:ln>
        </p:spPr>
      </p:cxnSp>
      <p:sp>
        <p:nvSpPr>
          <p:cNvPr id="319" name="流程图: 接点 318">
            <a:extLst>
              <a:ext uri="{FF2B5EF4-FFF2-40B4-BE49-F238E27FC236}">
                <a16:creationId xmlns:a16="http://schemas.microsoft.com/office/drawing/2014/main" id="{80C96593-4208-48C8-B6B9-15B61AFAB1B2}"/>
              </a:ext>
            </a:extLst>
          </p:cNvPr>
          <p:cNvSpPr/>
          <p:nvPr/>
        </p:nvSpPr>
        <p:spPr bwMode="auto">
          <a:xfrm>
            <a:off x="962892" y="1863123"/>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20" name="流程图: 接点 319">
            <a:extLst>
              <a:ext uri="{FF2B5EF4-FFF2-40B4-BE49-F238E27FC236}">
                <a16:creationId xmlns:a16="http://schemas.microsoft.com/office/drawing/2014/main" id="{3A5A3105-0BF4-4955-A0E8-EE235E2CAE9B}"/>
              </a:ext>
            </a:extLst>
          </p:cNvPr>
          <p:cNvSpPr/>
          <p:nvPr/>
        </p:nvSpPr>
        <p:spPr bwMode="auto">
          <a:xfrm>
            <a:off x="1797752" y="1863123"/>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21" name="流程图: 接点 320">
            <a:extLst>
              <a:ext uri="{FF2B5EF4-FFF2-40B4-BE49-F238E27FC236}">
                <a16:creationId xmlns:a16="http://schemas.microsoft.com/office/drawing/2014/main" id="{8FAB2177-9CF8-4B17-86C0-8D9E57B54E10}"/>
              </a:ext>
            </a:extLst>
          </p:cNvPr>
          <p:cNvSpPr/>
          <p:nvPr/>
        </p:nvSpPr>
        <p:spPr bwMode="auto">
          <a:xfrm>
            <a:off x="2421121" y="1864288"/>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22" name="流程图: 接点 321">
            <a:extLst>
              <a:ext uri="{FF2B5EF4-FFF2-40B4-BE49-F238E27FC236}">
                <a16:creationId xmlns:a16="http://schemas.microsoft.com/office/drawing/2014/main" id="{FB21B315-2F9F-4589-B6C1-B2727851D285}"/>
              </a:ext>
            </a:extLst>
          </p:cNvPr>
          <p:cNvSpPr/>
          <p:nvPr/>
        </p:nvSpPr>
        <p:spPr bwMode="auto">
          <a:xfrm>
            <a:off x="1797752" y="1681217"/>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23" name="文本框 322">
            <a:extLst>
              <a:ext uri="{FF2B5EF4-FFF2-40B4-BE49-F238E27FC236}">
                <a16:creationId xmlns:a16="http://schemas.microsoft.com/office/drawing/2014/main" id="{36785191-B159-48E0-BC5D-E029721C3A2A}"/>
              </a:ext>
            </a:extLst>
          </p:cNvPr>
          <p:cNvSpPr txBox="1"/>
          <p:nvPr/>
        </p:nvSpPr>
        <p:spPr>
          <a:xfrm>
            <a:off x="1779699" y="1671101"/>
            <a:ext cx="900546" cy="15388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receiveBIT(PLA.sin, PLA.cos)</a:t>
            </a:r>
            <a:endParaRPr kumimoji="0" lang="zh-CN" altLang="en-US" sz="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8" name="连接符: 肘形 7">
            <a:extLst>
              <a:ext uri="{FF2B5EF4-FFF2-40B4-BE49-F238E27FC236}">
                <a16:creationId xmlns:a16="http://schemas.microsoft.com/office/drawing/2014/main" id="{8C9D2EA5-3D3C-4A64-AF22-292B50759D59}"/>
              </a:ext>
            </a:extLst>
          </p:cNvPr>
          <p:cNvCxnSpPr>
            <a:cxnSpLocks/>
            <a:stCxn id="314" idx="4"/>
          </p:cNvCxnSpPr>
          <p:nvPr/>
        </p:nvCxnSpPr>
        <p:spPr bwMode="auto">
          <a:xfrm rot="16200000" flipH="1">
            <a:off x="1332899" y="1918633"/>
            <a:ext cx="68110" cy="782454"/>
          </a:xfrm>
          <a:prstGeom prst="bentConnector2">
            <a:avLst/>
          </a:prstGeom>
          <a:solidFill>
            <a:schemeClr val="accent1"/>
          </a:solidFill>
          <a:ln w="9525" cap="flat" cmpd="sng" algn="ctr">
            <a:solidFill>
              <a:schemeClr val="tx1"/>
            </a:solidFill>
            <a:prstDash val="solid"/>
            <a:round/>
            <a:headEnd type="none" w="med" len="med"/>
            <a:tailEnd type="none" w="med" len="med"/>
          </a:ln>
        </p:spPr>
      </p:cxnSp>
      <p:sp>
        <p:nvSpPr>
          <p:cNvPr id="314" name="流程图: 接点 313">
            <a:extLst>
              <a:ext uri="{FF2B5EF4-FFF2-40B4-BE49-F238E27FC236}">
                <a16:creationId xmlns:a16="http://schemas.microsoft.com/office/drawing/2014/main" id="{89B3A114-4513-43D2-9537-048E930130DA}"/>
              </a:ext>
            </a:extLst>
          </p:cNvPr>
          <p:cNvSpPr/>
          <p:nvPr/>
        </p:nvSpPr>
        <p:spPr bwMode="auto">
          <a:xfrm>
            <a:off x="951307" y="2230086"/>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10" name="肘形连接符 9"/>
          <p:cNvCxnSpPr>
            <a:cxnSpLocks/>
            <a:stCxn id="308" idx="4"/>
          </p:cNvCxnSpPr>
          <p:nvPr/>
        </p:nvCxnSpPr>
        <p:spPr bwMode="auto">
          <a:xfrm rot="5400000">
            <a:off x="2071446" y="1975300"/>
            <a:ext cx="55350" cy="681884"/>
          </a:xfrm>
          <a:prstGeom prst="bentConnector2">
            <a:avLst/>
          </a:prstGeom>
          <a:solidFill>
            <a:schemeClr val="accent1"/>
          </a:solidFill>
          <a:ln w="9525" cap="flat" cmpd="sng" algn="ctr">
            <a:solidFill>
              <a:schemeClr val="tx1"/>
            </a:solidFill>
            <a:prstDash val="solid"/>
            <a:round/>
            <a:headEnd type="none" w="med" len="med"/>
            <a:tailEnd type="none" w="med" len="med"/>
          </a:ln>
        </p:spPr>
      </p:cxnSp>
      <p:sp>
        <p:nvSpPr>
          <p:cNvPr id="308" name="流程图: 接点 307">
            <a:extLst>
              <a:ext uri="{FF2B5EF4-FFF2-40B4-BE49-F238E27FC236}">
                <a16:creationId xmlns:a16="http://schemas.microsoft.com/office/drawing/2014/main" id="{3440460A-20F0-4ACE-8B58-59A0F056A746}"/>
              </a:ext>
            </a:extLst>
          </p:cNvPr>
          <p:cNvSpPr/>
          <p:nvPr/>
        </p:nvSpPr>
        <p:spPr bwMode="auto">
          <a:xfrm>
            <a:off x="2415643" y="2242848"/>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96" name="流程图: 接点 295">
            <a:extLst>
              <a:ext uri="{FF2B5EF4-FFF2-40B4-BE49-F238E27FC236}">
                <a16:creationId xmlns:a16="http://schemas.microsoft.com/office/drawing/2014/main" id="{6F035BE7-3248-4151-919C-56155A398DD9}"/>
              </a:ext>
            </a:extLst>
          </p:cNvPr>
          <p:cNvSpPr/>
          <p:nvPr/>
        </p:nvSpPr>
        <p:spPr bwMode="auto">
          <a:xfrm>
            <a:off x="1613007" y="2796666"/>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97" name="流程图: 接点 296">
            <a:extLst>
              <a:ext uri="{FF2B5EF4-FFF2-40B4-BE49-F238E27FC236}">
                <a16:creationId xmlns:a16="http://schemas.microsoft.com/office/drawing/2014/main" id="{C7450343-B83D-4613-A25A-C8BACEC2F596}"/>
              </a:ext>
            </a:extLst>
          </p:cNvPr>
          <p:cNvSpPr/>
          <p:nvPr/>
        </p:nvSpPr>
        <p:spPr bwMode="auto">
          <a:xfrm>
            <a:off x="1613201" y="2931353"/>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pic>
        <p:nvPicPr>
          <p:cNvPr id="3" name="图片 2">
            <a:extLst>
              <a:ext uri="{FF2B5EF4-FFF2-40B4-BE49-F238E27FC236}">
                <a16:creationId xmlns:a16="http://schemas.microsoft.com/office/drawing/2014/main" id="{FB390B25-F31A-4803-BA1B-5982B9654633}"/>
              </a:ext>
            </a:extLst>
          </p:cNvPr>
          <p:cNvPicPr>
            <a:picLocks noChangeAspect="1"/>
          </p:cNvPicPr>
          <p:nvPr/>
        </p:nvPicPr>
        <p:blipFill>
          <a:blip r:embed="rId3"/>
          <a:stretch>
            <a:fillRect/>
          </a:stretch>
        </p:blipFill>
        <p:spPr>
          <a:xfrm>
            <a:off x="6099323" y="1364827"/>
            <a:ext cx="4035389" cy="5072044"/>
          </a:xfrm>
          <a:prstGeom prst="rect">
            <a:avLst/>
          </a:prstGeom>
        </p:spPr>
      </p:pic>
      <p:sp>
        <p:nvSpPr>
          <p:cNvPr id="60" name="矩形: 圆角 59">
            <a:extLst>
              <a:ext uri="{FF2B5EF4-FFF2-40B4-BE49-F238E27FC236}">
                <a16:creationId xmlns:a16="http://schemas.microsoft.com/office/drawing/2014/main" id="{38F744C6-DD44-4CCE-B835-1A6740795EC9}"/>
              </a:ext>
            </a:extLst>
          </p:cNvPr>
          <p:cNvSpPr/>
          <p:nvPr/>
        </p:nvSpPr>
        <p:spPr bwMode="auto">
          <a:xfrm>
            <a:off x="431749" y="5161700"/>
            <a:ext cx="1947298" cy="622405"/>
          </a:xfrm>
          <a:prstGeom prst="roundRect">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400" b="0" u="none" strike="noStrike" cap="none" normalizeH="0" baseline="0" dirty="0">
                <a:ln>
                  <a:noFill/>
                </a:ln>
                <a:solidFill>
                  <a:srgbClr val="FF0000"/>
                </a:solidFill>
                <a:effectLst/>
                <a:latin typeface="Arial" panose="020B0604020202020204" pitchFamily="34" charset="0"/>
              </a:rPr>
              <a:t>!! Initialization</a:t>
            </a:r>
          </a:p>
          <a:p>
            <a:pPr marL="0" marR="0" indent="0" algn="l" defTabSz="914400" rtl="0" eaLnBrk="1" fontAlgn="base" latinLnBrk="0" hangingPunct="1">
              <a:lnSpc>
                <a:spcPct val="100000"/>
              </a:lnSpc>
              <a:spcBef>
                <a:spcPct val="0"/>
              </a:spcBef>
              <a:spcAft>
                <a:spcPct val="0"/>
              </a:spcAft>
              <a:buClrTx/>
              <a:buSzTx/>
              <a:buFontTx/>
              <a:buNone/>
            </a:pPr>
            <a:r>
              <a:rPr lang="en-US" altLang="zh-CN" sz="1400" b="0" dirty="0">
                <a:solidFill>
                  <a:srgbClr val="FF0000"/>
                </a:solidFill>
              </a:rPr>
              <a:t>!! All path coverage</a:t>
            </a:r>
            <a:endParaRPr kumimoji="0" lang="zh-CN" altLang="en-US" sz="1400" b="0" u="none" strike="noStrike" cap="none" normalizeH="0" baseline="0" dirty="0">
              <a:ln>
                <a:noFill/>
              </a:ln>
              <a:solidFill>
                <a:srgbClr val="FF0000"/>
              </a:solidFill>
              <a:effectLst/>
            </a:endParaRPr>
          </a:p>
        </p:txBody>
      </p:sp>
    </p:spTree>
    <p:extLst>
      <p:ext uri="{BB962C8B-B14F-4D97-AF65-F5344CB8AC3E}">
        <p14:creationId xmlns:p14="http://schemas.microsoft.com/office/powerpoint/2010/main" val="1972812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2288" y="46038"/>
            <a:ext cx="9396412" cy="1143000"/>
          </a:xfrm>
        </p:spPr>
        <p:txBody>
          <a:bodyPr/>
          <a:lstStyle/>
          <a:p>
            <a:r>
              <a:rPr lang="en-US" altLang="zh-CN" sz="3200" dirty="0">
                <a:latin typeface="Times New Roman" panose="02020603050405020304" pitchFamily="18" charset="0"/>
                <a:cs typeface="Times New Roman" panose="02020603050405020304" pitchFamily="18" charset="0"/>
              </a:rPr>
              <a:t>Component automaton —— Calibration conversion</a:t>
            </a:r>
            <a:endParaRPr lang="zh-CN" alt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D045F629-20D5-4D34-BFB3-955808806DA5}"/>
                  </a:ext>
                </a:extLst>
              </p:cNvPr>
              <p:cNvSpPr txBox="1"/>
              <p:nvPr/>
            </p:nvSpPr>
            <p:spPr>
              <a:xfrm>
                <a:off x="2312120" y="4484042"/>
                <a:ext cx="2402774" cy="184666"/>
              </a:xfrm>
              <a:prstGeom prst="rect">
                <a:avLst/>
              </a:prstGeom>
              <a:noFill/>
            </p:spPr>
            <p:txBody>
              <a:bodyPr wrap="non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PLA.Original </a:t>
                </a:r>
                <a14:m>
                  <m:oMath xmlns:m="http://schemas.openxmlformats.org/officeDocument/2006/math">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𝑓</m:t>
                    </m:r>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𝑃𝐿𝐴</m:t>
                    </m:r>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𝑠𝑖𝑛</m:t>
                    </m:r>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𝑃𝐿𝐴</m:t>
                    </m:r>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𝑐𝑜𝑠</m:t>
                    </m:r>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oMath>
                </a14:m>
                <a:endParaRPr kumimoji="0" lang="zh-CN" altLang="en-US" sz="12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mc:Choice>
        <mc:Fallback xmlns="">
          <p:sp>
            <p:nvSpPr>
              <p:cNvPr id="16" name="文本框 15">
                <a:extLst>
                  <a:ext uri="{FF2B5EF4-FFF2-40B4-BE49-F238E27FC236}">
                    <a16:creationId xmlns:a16="http://schemas.microsoft.com/office/drawing/2014/main" id="{D045F629-20D5-4D34-BFB3-955808806DA5}"/>
                  </a:ext>
                </a:extLst>
              </p:cNvPr>
              <p:cNvSpPr txBox="1">
                <a:spLocks noRot="1" noChangeAspect="1" noMove="1" noResize="1" noEditPoints="1" noAdjustHandles="1" noChangeArrowheads="1" noChangeShapeType="1" noTextEdit="1"/>
              </p:cNvSpPr>
              <p:nvPr/>
            </p:nvSpPr>
            <p:spPr>
              <a:xfrm>
                <a:off x="2312120" y="4484042"/>
                <a:ext cx="2402774" cy="184666"/>
              </a:xfrm>
              <a:prstGeom prst="rect">
                <a:avLst/>
              </a:prstGeom>
              <a:blipFill>
                <a:blip r:embed="rId3"/>
                <a:stretch>
                  <a:fillRect l="-3807" t="-26667" r="-2284" b="-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2ABC1FFF-A8C9-42D0-BFB4-C60AED680289}"/>
                  </a:ext>
                </a:extLst>
              </p:cNvPr>
              <p:cNvSpPr txBox="1"/>
              <p:nvPr/>
            </p:nvSpPr>
            <p:spPr>
              <a:xfrm>
                <a:off x="2312120" y="4685169"/>
                <a:ext cx="1911229" cy="184666"/>
              </a:xfrm>
              <a:prstGeom prst="rect">
                <a:avLst/>
              </a:prstGeom>
              <a:noFill/>
            </p:spPr>
            <p:txBody>
              <a:bodyPr wrap="non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PLA.CLB </a:t>
                </a:r>
                <a14:m>
                  <m:oMath xmlns:m="http://schemas.openxmlformats.org/officeDocument/2006/math">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𝑔</m:t>
                    </m:r>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𝑃𝐿𝐴</m:t>
                    </m:r>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𝑂𝑟𝑖𝑔𝑖𝑛𝑎𝑙</m:t>
                    </m:r>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oMath>
                </a14:m>
                <a:endParaRPr kumimoji="0" lang="zh-CN" altLang="en-US" sz="12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mc:Choice>
        <mc:Fallback xmlns="">
          <p:sp>
            <p:nvSpPr>
              <p:cNvPr id="17" name="文本框 16">
                <a:extLst>
                  <a:ext uri="{FF2B5EF4-FFF2-40B4-BE49-F238E27FC236}">
                    <a16:creationId xmlns:a16="http://schemas.microsoft.com/office/drawing/2014/main" id="{2ABC1FFF-A8C9-42D0-BFB4-C60AED680289}"/>
                  </a:ext>
                </a:extLst>
              </p:cNvPr>
              <p:cNvSpPr txBox="1">
                <a:spLocks noRot="1" noChangeAspect="1" noMove="1" noResize="1" noEditPoints="1" noAdjustHandles="1" noChangeArrowheads="1" noChangeShapeType="1" noTextEdit="1"/>
              </p:cNvSpPr>
              <p:nvPr/>
            </p:nvSpPr>
            <p:spPr>
              <a:xfrm>
                <a:off x="2312120" y="4685169"/>
                <a:ext cx="1911229" cy="184666"/>
              </a:xfrm>
              <a:prstGeom prst="rect">
                <a:avLst/>
              </a:prstGeom>
              <a:blipFill>
                <a:blip r:embed="rId4"/>
                <a:stretch>
                  <a:fillRect l="-4777" t="-26667" r="-2866" b="-50000"/>
                </a:stretch>
              </a:blipFill>
            </p:spPr>
            <p:txBody>
              <a:bodyPr/>
              <a:lstStyle/>
              <a:p>
                <a:r>
                  <a:rPr lang="zh-CN" altLang="en-US">
                    <a:noFill/>
                  </a:rPr>
                  <a:t> </a:t>
                </a:r>
              </a:p>
            </p:txBody>
          </p:sp>
        </mc:Fallback>
      </mc:AlternateContent>
      <p:graphicFrame>
        <p:nvGraphicFramePr>
          <p:cNvPr id="18" name="表格 17">
            <a:extLst>
              <a:ext uri="{FF2B5EF4-FFF2-40B4-BE49-F238E27FC236}">
                <a16:creationId xmlns:a16="http://schemas.microsoft.com/office/drawing/2014/main" id="{37CF49DA-EA0F-4A68-84EC-B7BBD1FFF1EE}"/>
              </a:ext>
            </a:extLst>
          </p:cNvPr>
          <p:cNvGraphicFramePr>
            <a:graphicFrameLocks noGrp="1"/>
          </p:cNvGraphicFramePr>
          <p:nvPr/>
        </p:nvGraphicFramePr>
        <p:xfrm>
          <a:off x="4449337" y="1323292"/>
          <a:ext cx="5791921" cy="2292468"/>
        </p:xfrm>
        <a:graphic>
          <a:graphicData uri="http://schemas.openxmlformats.org/drawingml/2006/table">
            <a:tbl>
              <a:tblPr firstRow="1" firstCol="1" bandRow="1">
                <a:tableStyleId>{5C22544A-7EE6-4342-B048-85BDC9FD1C3A}</a:tableStyleId>
              </a:tblPr>
              <a:tblGrid>
                <a:gridCol w="1524099">
                  <a:extLst>
                    <a:ext uri="{9D8B030D-6E8A-4147-A177-3AD203B41FA5}">
                      <a16:colId xmlns:a16="http://schemas.microsoft.com/office/drawing/2014/main" val="1556846765"/>
                    </a:ext>
                  </a:extLst>
                </a:gridCol>
                <a:gridCol w="2541033">
                  <a:extLst>
                    <a:ext uri="{9D8B030D-6E8A-4147-A177-3AD203B41FA5}">
                      <a16:colId xmlns:a16="http://schemas.microsoft.com/office/drawing/2014/main" val="2381668067"/>
                    </a:ext>
                  </a:extLst>
                </a:gridCol>
                <a:gridCol w="1726789">
                  <a:extLst>
                    <a:ext uri="{9D8B030D-6E8A-4147-A177-3AD203B41FA5}">
                      <a16:colId xmlns:a16="http://schemas.microsoft.com/office/drawing/2014/main" val="507055999"/>
                    </a:ext>
                  </a:extLst>
                </a:gridCol>
              </a:tblGrid>
              <a:tr h="286557">
                <a:tc>
                  <a:txBody>
                    <a:bodyPr/>
                    <a:lstStyle/>
                    <a:p>
                      <a:pPr algn="ctr">
                        <a:spcAft>
                          <a:spcPts val="0"/>
                        </a:spcAft>
                      </a:pPr>
                      <a:r>
                        <a:rPr lang="en-US" sz="1200" kern="100" dirty="0">
                          <a:effectLst/>
                        </a:rPr>
                        <a:t>Variable</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Name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Input/Output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97874431"/>
                  </a:ext>
                </a:extLst>
              </a:tr>
              <a:tr h="573118">
                <a:tc>
                  <a:txBody>
                    <a:bodyPr/>
                    <a:lstStyle/>
                    <a:p>
                      <a:pPr algn="ctr">
                        <a:spcAft>
                          <a:spcPts val="0"/>
                        </a:spcAft>
                      </a:pPr>
                      <a:r>
                        <a:rPr lang="en-US" sz="1200" kern="100" dirty="0">
                          <a:effectLst/>
                        </a:rPr>
                        <a:t>PLA.sin</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sin value of</a:t>
                      </a:r>
                      <a:endParaRPr lang="zh-CN" sz="1050" kern="100">
                        <a:effectLst/>
                      </a:endParaRPr>
                    </a:p>
                    <a:p>
                      <a:pPr algn="ctr">
                        <a:spcAft>
                          <a:spcPts val="0"/>
                        </a:spcAft>
                      </a:pPr>
                      <a:r>
                        <a:rPr lang="en-US" sz="1200" kern="100">
                          <a:effectLst/>
                        </a:rPr>
                        <a:t>Throttle stick angle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Input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25547794"/>
                  </a:ext>
                </a:extLst>
              </a:tr>
              <a:tr h="573118">
                <a:tc>
                  <a:txBody>
                    <a:bodyPr/>
                    <a:lstStyle/>
                    <a:p>
                      <a:pPr algn="ctr">
                        <a:spcAft>
                          <a:spcPts val="0"/>
                        </a:spcAft>
                      </a:pPr>
                      <a:r>
                        <a:rPr lang="en-US" sz="1200" kern="100">
                          <a:effectLst/>
                        </a:rPr>
                        <a:t>PLA.cos</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cos value of</a:t>
                      </a:r>
                      <a:endParaRPr lang="zh-CN" sz="1050" kern="100">
                        <a:effectLst/>
                      </a:endParaRPr>
                    </a:p>
                    <a:p>
                      <a:pPr algn="ctr">
                        <a:spcAft>
                          <a:spcPts val="0"/>
                        </a:spcAft>
                      </a:pPr>
                      <a:r>
                        <a:rPr lang="en-US" sz="1200" kern="100">
                          <a:effectLst/>
                        </a:rPr>
                        <a:t>Throttle stick angle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225489866"/>
                  </a:ext>
                </a:extLst>
              </a:tr>
              <a:tr h="573118">
                <a:tc>
                  <a:txBody>
                    <a:bodyPr/>
                    <a:lstStyle/>
                    <a:p>
                      <a:pPr algn="ctr">
                        <a:spcAft>
                          <a:spcPts val="0"/>
                        </a:spcAft>
                      </a:pPr>
                      <a:r>
                        <a:rPr lang="en-US" sz="1200" kern="100">
                          <a:effectLst/>
                        </a:rPr>
                        <a:t>PLA_Original</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PLA Original value collected</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501649475"/>
                  </a:ext>
                </a:extLst>
              </a:tr>
              <a:tr h="286557">
                <a:tc>
                  <a:txBody>
                    <a:bodyPr/>
                    <a:lstStyle/>
                    <a:p>
                      <a:pPr algn="ctr">
                        <a:spcAft>
                          <a:spcPts val="0"/>
                        </a:spcAft>
                      </a:pPr>
                      <a:r>
                        <a:rPr lang="en-US" sz="1200" kern="100">
                          <a:effectLst/>
                        </a:rPr>
                        <a:t>PLA.CLB</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PLA physical qunatity</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Output</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95430997"/>
                  </a:ext>
                </a:extLst>
              </a:tr>
            </a:tbl>
          </a:graphicData>
        </a:graphic>
      </p:graphicFrame>
      <p:sp>
        <p:nvSpPr>
          <p:cNvPr id="20" name="矩形 19">
            <a:extLst>
              <a:ext uri="{FF2B5EF4-FFF2-40B4-BE49-F238E27FC236}">
                <a16:creationId xmlns:a16="http://schemas.microsoft.com/office/drawing/2014/main" id="{CD9C973A-6ABB-43C8-800C-822EE083BA2F}"/>
              </a:ext>
            </a:extLst>
          </p:cNvPr>
          <p:cNvSpPr/>
          <p:nvPr/>
        </p:nvSpPr>
        <p:spPr>
          <a:xfrm>
            <a:off x="4891057" y="3793203"/>
            <a:ext cx="4766243" cy="982864"/>
          </a:xfrm>
          <a:prstGeom prst="rect">
            <a:avLst/>
          </a:prstGeom>
          <a:noFill/>
          <a:ln>
            <a:solidFill>
              <a:srgbClr val="4149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1"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*The calibration curve remains to be decided</a:t>
            </a:r>
            <a:endParaRPr kumimoji="0" lang="zh-CN" altLang="en-US" sz="1600" b="1"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p:txBody>
      </p:sp>
      <p:sp>
        <p:nvSpPr>
          <p:cNvPr id="14" name="矩形 13">
            <a:extLst>
              <a:ext uri="{FF2B5EF4-FFF2-40B4-BE49-F238E27FC236}">
                <a16:creationId xmlns:a16="http://schemas.microsoft.com/office/drawing/2014/main" id="{142C753F-9412-447B-B604-639C01423000}"/>
              </a:ext>
            </a:extLst>
          </p:cNvPr>
          <p:cNvSpPr/>
          <p:nvPr/>
        </p:nvSpPr>
        <p:spPr bwMode="auto">
          <a:xfrm>
            <a:off x="4891056" y="4953510"/>
            <a:ext cx="4821903" cy="1669595"/>
          </a:xfrm>
          <a:prstGeom prst="rect">
            <a:avLst/>
          </a:prstGeom>
          <a:solidFill>
            <a:schemeClr val="bg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Calibration is a concept often used in scientific research. In this part, system converts the two signal “PLA.sin” and “PLA.cos” into its original value “PLA.Original”.</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Then a calibration curve converts “PLA.Original” signal into physical quantity PLA.CLB, the unit is </a:t>
            </a:r>
            <a:r>
              <a:rPr kumimoji="0" lang="zh-CN" altLang="zh-CN" sz="20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t>
            </a:r>
            <a:endParaRPr kumimoji="0" lang="en-US" altLang="zh-CN" sz="1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 name="椭圆 3">
            <a:extLst>
              <a:ext uri="{FF2B5EF4-FFF2-40B4-BE49-F238E27FC236}">
                <a16:creationId xmlns:a16="http://schemas.microsoft.com/office/drawing/2014/main" id="{B1CADF4A-1965-4090-B173-63F580AD81B7}"/>
              </a:ext>
            </a:extLst>
          </p:cNvPr>
          <p:cNvSpPr/>
          <p:nvPr/>
        </p:nvSpPr>
        <p:spPr bwMode="auto">
          <a:xfrm>
            <a:off x="1733166" y="2263140"/>
            <a:ext cx="891540" cy="861060"/>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Start</a:t>
            </a:r>
            <a:endParaRPr kumimoji="0" lang="zh-CN" altLang="en-US"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6" name="直接连接符 5">
            <a:extLst>
              <a:ext uri="{FF2B5EF4-FFF2-40B4-BE49-F238E27FC236}">
                <a16:creationId xmlns:a16="http://schemas.microsoft.com/office/drawing/2014/main" id="{7470D7EA-1FF8-4A30-A0BC-2C877C503070}"/>
              </a:ext>
            </a:extLst>
          </p:cNvPr>
          <p:cNvCxnSpPr/>
          <p:nvPr/>
        </p:nvCxnSpPr>
        <p:spPr bwMode="auto">
          <a:xfrm flipH="1">
            <a:off x="1371216" y="1973580"/>
            <a:ext cx="175260" cy="19812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2" name="直接箭头连接符 11">
            <a:extLst>
              <a:ext uri="{FF2B5EF4-FFF2-40B4-BE49-F238E27FC236}">
                <a16:creationId xmlns:a16="http://schemas.microsoft.com/office/drawing/2014/main" id="{AE9E7DF5-CE1F-430F-A588-E3405294B3AC}"/>
              </a:ext>
            </a:extLst>
          </p:cNvPr>
          <p:cNvCxnSpPr>
            <a:cxnSpLocks/>
            <a:endCxn id="4" idx="1"/>
          </p:cNvCxnSpPr>
          <p:nvPr/>
        </p:nvCxnSpPr>
        <p:spPr bwMode="auto">
          <a:xfrm>
            <a:off x="1458846" y="2072640"/>
            <a:ext cx="404883" cy="316599"/>
          </a:xfrm>
          <a:prstGeom prst="straightConnector1">
            <a:avLst/>
          </a:prstGeom>
          <a:solidFill>
            <a:schemeClr val="accent1"/>
          </a:solidFill>
          <a:ln w="28575" cap="flat" cmpd="sng" algn="ctr">
            <a:solidFill>
              <a:schemeClr val="tx1"/>
            </a:solidFill>
            <a:prstDash val="solid"/>
            <a:round/>
            <a:headEnd type="none" w="med" len="med"/>
            <a:tailEnd type="triangle"/>
          </a:ln>
        </p:spPr>
      </p:cxnSp>
      <p:sp>
        <p:nvSpPr>
          <p:cNvPr id="21" name="椭圆 20">
            <a:extLst>
              <a:ext uri="{FF2B5EF4-FFF2-40B4-BE49-F238E27FC236}">
                <a16:creationId xmlns:a16="http://schemas.microsoft.com/office/drawing/2014/main" id="{F79BDECD-F1EC-45E2-9DDB-ACBAB0A81E18}"/>
              </a:ext>
            </a:extLst>
          </p:cNvPr>
          <p:cNvSpPr/>
          <p:nvPr/>
        </p:nvSpPr>
        <p:spPr bwMode="auto">
          <a:xfrm>
            <a:off x="1733166" y="3547110"/>
            <a:ext cx="891540" cy="861060"/>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Exec</a:t>
            </a:r>
            <a:endParaRPr kumimoji="0" lang="zh-CN" altLang="en-US"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23" name="直接箭头连接符 22">
            <a:extLst>
              <a:ext uri="{FF2B5EF4-FFF2-40B4-BE49-F238E27FC236}">
                <a16:creationId xmlns:a16="http://schemas.microsoft.com/office/drawing/2014/main" id="{AE1FFE53-F888-4CB2-B923-3D3554AE61BF}"/>
              </a:ext>
            </a:extLst>
          </p:cNvPr>
          <p:cNvCxnSpPr>
            <a:cxnSpLocks/>
            <a:stCxn id="4" idx="4"/>
            <a:endCxn id="21" idx="0"/>
          </p:cNvCxnSpPr>
          <p:nvPr/>
        </p:nvCxnSpPr>
        <p:spPr bwMode="auto">
          <a:xfrm>
            <a:off x="2178936" y="3124200"/>
            <a:ext cx="0" cy="422910"/>
          </a:xfrm>
          <a:prstGeom prst="straightConnector1">
            <a:avLst/>
          </a:prstGeom>
          <a:solidFill>
            <a:schemeClr val="accent1"/>
          </a:solidFill>
          <a:ln w="28575" cap="flat" cmpd="sng" algn="ctr">
            <a:solidFill>
              <a:schemeClr val="tx1"/>
            </a:solidFill>
            <a:prstDash val="solid"/>
            <a:round/>
            <a:headEnd type="none" w="med" len="med"/>
            <a:tailEnd type="triangle"/>
          </a:ln>
        </p:spPr>
      </p:cxnSp>
      <p:sp>
        <p:nvSpPr>
          <p:cNvPr id="24" name="椭圆 23">
            <a:extLst>
              <a:ext uri="{FF2B5EF4-FFF2-40B4-BE49-F238E27FC236}">
                <a16:creationId xmlns:a16="http://schemas.microsoft.com/office/drawing/2014/main" id="{CAB640D0-F03D-4B24-BE62-ECED28CDA716}"/>
              </a:ext>
            </a:extLst>
          </p:cNvPr>
          <p:cNvSpPr/>
          <p:nvPr/>
        </p:nvSpPr>
        <p:spPr bwMode="auto">
          <a:xfrm>
            <a:off x="1733166" y="5021580"/>
            <a:ext cx="891540" cy="861060"/>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End</a:t>
            </a:r>
            <a:endParaRPr kumimoji="0" lang="zh-CN" altLang="en-US"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26" name="直接箭头连接符 25">
            <a:extLst>
              <a:ext uri="{FF2B5EF4-FFF2-40B4-BE49-F238E27FC236}">
                <a16:creationId xmlns:a16="http://schemas.microsoft.com/office/drawing/2014/main" id="{5309EC7E-BDFE-4FBB-9718-007EBE203640}"/>
              </a:ext>
            </a:extLst>
          </p:cNvPr>
          <p:cNvCxnSpPr>
            <a:cxnSpLocks/>
            <a:stCxn id="21" idx="4"/>
            <a:endCxn id="24" idx="0"/>
          </p:cNvCxnSpPr>
          <p:nvPr/>
        </p:nvCxnSpPr>
        <p:spPr bwMode="auto">
          <a:xfrm>
            <a:off x="2178936" y="4408170"/>
            <a:ext cx="0" cy="613410"/>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28" name="连接符: 肘形 27">
            <a:extLst>
              <a:ext uri="{FF2B5EF4-FFF2-40B4-BE49-F238E27FC236}">
                <a16:creationId xmlns:a16="http://schemas.microsoft.com/office/drawing/2014/main" id="{501E5370-B18C-4957-8122-22B908F12900}"/>
              </a:ext>
            </a:extLst>
          </p:cNvPr>
          <p:cNvCxnSpPr>
            <a:cxnSpLocks/>
            <a:stCxn id="24" idx="2"/>
            <a:endCxn id="4" idx="2"/>
          </p:cNvCxnSpPr>
          <p:nvPr/>
        </p:nvCxnSpPr>
        <p:spPr bwMode="auto">
          <a:xfrm rot="10800000">
            <a:off x="1733166" y="2693670"/>
            <a:ext cx="12700" cy="2758440"/>
          </a:xfrm>
          <a:prstGeom prst="curvedConnector3">
            <a:avLst>
              <a:gd name="adj1" fmla="val 2940000"/>
            </a:avLst>
          </a:prstGeom>
          <a:solidFill>
            <a:schemeClr val="accent1"/>
          </a:solidFill>
          <a:ln w="19050" cap="flat" cmpd="sng" algn="ctr">
            <a:solidFill>
              <a:schemeClr val="tx1"/>
            </a:solidFill>
            <a:prstDash val="solid"/>
            <a:round/>
            <a:headEnd type="none" w="med" len="med"/>
            <a:tailEnd type="triangle"/>
          </a:ln>
        </p:spPr>
      </p:cxnSp>
      <p:sp>
        <p:nvSpPr>
          <p:cNvPr id="30" name="文本框 29">
            <a:extLst>
              <a:ext uri="{FF2B5EF4-FFF2-40B4-BE49-F238E27FC236}">
                <a16:creationId xmlns:a16="http://schemas.microsoft.com/office/drawing/2014/main" id="{A17A6C73-35FA-4E7D-9E22-08C74533C8CF}"/>
              </a:ext>
            </a:extLst>
          </p:cNvPr>
          <p:cNvSpPr txBox="1"/>
          <p:nvPr/>
        </p:nvSpPr>
        <p:spPr>
          <a:xfrm>
            <a:off x="2312120" y="3194239"/>
            <a:ext cx="1947297"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receiveBIT(PLA.sin, PLA.cos)</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19" name="文本框 18">
            <a:extLst>
              <a:ext uri="{FF2B5EF4-FFF2-40B4-BE49-F238E27FC236}">
                <a16:creationId xmlns:a16="http://schemas.microsoft.com/office/drawing/2014/main" id="{D36EE8FA-83B5-4F07-88CD-CD336ED05F18}"/>
              </a:ext>
            </a:extLst>
          </p:cNvPr>
          <p:cNvSpPr txBox="1"/>
          <p:nvPr/>
        </p:nvSpPr>
        <p:spPr>
          <a:xfrm>
            <a:off x="91551" y="3032773"/>
            <a:ext cx="1425079"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sendMean(PLA.CLB)</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Tree>
    <p:extLst>
      <p:ext uri="{BB962C8B-B14F-4D97-AF65-F5344CB8AC3E}">
        <p14:creationId xmlns:p14="http://schemas.microsoft.com/office/powerpoint/2010/main" val="2811476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70D0192-18EA-4934-A68F-0F71035C92DE}"/>
              </a:ext>
            </a:extLst>
          </p:cNvPr>
          <p:cNvSpPr/>
          <p:nvPr/>
        </p:nvSpPr>
        <p:spPr bwMode="auto">
          <a:xfrm>
            <a:off x="2580640" y="1701800"/>
            <a:ext cx="5161280" cy="4257040"/>
          </a:xfrm>
          <a:prstGeom prst="rect">
            <a:avLst/>
          </a:prstGeom>
          <a:solidFill>
            <a:schemeClr val="bg1"/>
          </a:solidFill>
          <a:ln w="19050"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2" name="标题 1"/>
          <p:cNvSpPr>
            <a:spLocks noGrp="1"/>
          </p:cNvSpPr>
          <p:nvPr>
            <p:ph type="title"/>
          </p:nvPr>
        </p:nvSpPr>
        <p:spPr>
          <a:xfrm>
            <a:off x="522288" y="46038"/>
            <a:ext cx="9396412" cy="1143000"/>
          </a:xfrm>
        </p:spPr>
        <p:txBody>
          <a:bodyPr/>
          <a:lstStyle/>
          <a:p>
            <a:r>
              <a:rPr lang="en-US" altLang="zh-CN" sz="3200" dirty="0">
                <a:latin typeface="Times New Roman" panose="02020603050405020304" pitchFamily="18" charset="0"/>
                <a:cs typeface="Times New Roman" panose="02020603050405020304" pitchFamily="18" charset="0"/>
              </a:rPr>
              <a:t>Component automaton —— Calibration conversion</a:t>
            </a:r>
            <a:endParaRPr lang="zh-CN" alt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6" name="文本框 15">
                <a:extLst>
                  <a:ext uri="{FF2B5EF4-FFF2-40B4-BE49-F238E27FC236}">
                    <a16:creationId xmlns:a16="http://schemas.microsoft.com/office/drawing/2014/main" id="{D045F629-20D5-4D34-BFB3-955808806DA5}"/>
                  </a:ext>
                </a:extLst>
              </p:cNvPr>
              <p:cNvSpPr txBox="1"/>
              <p:nvPr/>
            </p:nvSpPr>
            <p:spPr>
              <a:xfrm>
                <a:off x="5051801" y="4398464"/>
                <a:ext cx="2402774" cy="184666"/>
              </a:xfrm>
              <a:prstGeom prst="rect">
                <a:avLst/>
              </a:prstGeom>
              <a:noFill/>
            </p:spPr>
            <p:txBody>
              <a:bodyPr wrap="non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PLA.Original </a:t>
                </a:r>
                <a14:m>
                  <m:oMath xmlns:m="http://schemas.openxmlformats.org/officeDocument/2006/math">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𝑓</m:t>
                    </m:r>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𝑃𝐿𝐴</m:t>
                    </m:r>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𝑠𝑖𝑛</m:t>
                    </m:r>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𝑃𝐿𝐴</m:t>
                    </m:r>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𝑐𝑜𝑠</m:t>
                    </m:r>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oMath>
                </a14:m>
                <a:endParaRPr kumimoji="0" lang="zh-CN" altLang="en-US" sz="12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mc:Choice>
        <mc:Fallback>
          <p:sp>
            <p:nvSpPr>
              <p:cNvPr id="16" name="文本框 15">
                <a:extLst>
                  <a:ext uri="{FF2B5EF4-FFF2-40B4-BE49-F238E27FC236}">
                    <a16:creationId xmlns:a16="http://schemas.microsoft.com/office/drawing/2014/main" id="{D045F629-20D5-4D34-BFB3-955808806DA5}"/>
                  </a:ext>
                </a:extLst>
              </p:cNvPr>
              <p:cNvSpPr txBox="1">
                <a:spLocks noRot="1" noChangeAspect="1" noMove="1" noResize="1" noEditPoints="1" noAdjustHandles="1" noChangeArrowheads="1" noChangeShapeType="1" noTextEdit="1"/>
              </p:cNvSpPr>
              <p:nvPr/>
            </p:nvSpPr>
            <p:spPr>
              <a:xfrm>
                <a:off x="5051801" y="4398464"/>
                <a:ext cx="2402774" cy="184666"/>
              </a:xfrm>
              <a:prstGeom prst="rect">
                <a:avLst/>
              </a:prstGeom>
              <a:blipFill>
                <a:blip r:embed="rId3"/>
                <a:stretch>
                  <a:fillRect l="-4061" t="-26667" r="-2030" b="-500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文本框 16">
                <a:extLst>
                  <a:ext uri="{FF2B5EF4-FFF2-40B4-BE49-F238E27FC236}">
                    <a16:creationId xmlns:a16="http://schemas.microsoft.com/office/drawing/2014/main" id="{2ABC1FFF-A8C9-42D0-BFB4-C60AED680289}"/>
                  </a:ext>
                </a:extLst>
              </p:cNvPr>
              <p:cNvSpPr txBox="1"/>
              <p:nvPr/>
            </p:nvSpPr>
            <p:spPr>
              <a:xfrm>
                <a:off x="5051801" y="4599591"/>
                <a:ext cx="1911229" cy="184666"/>
              </a:xfrm>
              <a:prstGeom prst="rect">
                <a:avLst/>
              </a:prstGeom>
              <a:noFill/>
            </p:spPr>
            <p:txBody>
              <a:bodyPr wrap="non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PLA.CLB </a:t>
                </a:r>
                <a14:m>
                  <m:oMath xmlns:m="http://schemas.openxmlformats.org/officeDocument/2006/math">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𝑔</m:t>
                    </m:r>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𝑃𝐿𝐴</m:t>
                    </m:r>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𝑂𝑟𝑖𝑔𝑖𝑛𝑎𝑙</m:t>
                    </m:r>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oMath>
                </a14:m>
                <a:endParaRPr kumimoji="0" lang="zh-CN" altLang="en-US" sz="12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mc:Choice>
        <mc:Fallback>
          <p:sp>
            <p:nvSpPr>
              <p:cNvPr id="17" name="文本框 16">
                <a:extLst>
                  <a:ext uri="{FF2B5EF4-FFF2-40B4-BE49-F238E27FC236}">
                    <a16:creationId xmlns:a16="http://schemas.microsoft.com/office/drawing/2014/main" id="{2ABC1FFF-A8C9-42D0-BFB4-C60AED680289}"/>
                  </a:ext>
                </a:extLst>
              </p:cNvPr>
              <p:cNvSpPr txBox="1">
                <a:spLocks noRot="1" noChangeAspect="1" noMove="1" noResize="1" noEditPoints="1" noAdjustHandles="1" noChangeArrowheads="1" noChangeShapeType="1" noTextEdit="1"/>
              </p:cNvSpPr>
              <p:nvPr/>
            </p:nvSpPr>
            <p:spPr>
              <a:xfrm>
                <a:off x="5051801" y="4599591"/>
                <a:ext cx="1911229" cy="184666"/>
              </a:xfrm>
              <a:prstGeom prst="rect">
                <a:avLst/>
              </a:prstGeom>
              <a:blipFill>
                <a:blip r:embed="rId4"/>
                <a:stretch>
                  <a:fillRect l="-5112" t="-26667" r="-2875" b="-50000"/>
                </a:stretch>
              </a:blipFill>
            </p:spPr>
            <p:txBody>
              <a:bodyPr/>
              <a:lstStyle/>
              <a:p>
                <a:r>
                  <a:rPr lang="zh-CN" altLang="en-US">
                    <a:noFill/>
                  </a:rPr>
                  <a:t> </a:t>
                </a:r>
              </a:p>
            </p:txBody>
          </p:sp>
        </mc:Fallback>
      </mc:AlternateContent>
      <p:sp>
        <p:nvSpPr>
          <p:cNvPr id="4" name="椭圆 3">
            <a:extLst>
              <a:ext uri="{FF2B5EF4-FFF2-40B4-BE49-F238E27FC236}">
                <a16:creationId xmlns:a16="http://schemas.microsoft.com/office/drawing/2014/main" id="{B1CADF4A-1965-4090-B173-63F580AD81B7}"/>
              </a:ext>
            </a:extLst>
          </p:cNvPr>
          <p:cNvSpPr/>
          <p:nvPr/>
        </p:nvSpPr>
        <p:spPr bwMode="auto">
          <a:xfrm>
            <a:off x="4472847" y="2177562"/>
            <a:ext cx="891540" cy="861060"/>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Start</a:t>
            </a:r>
            <a:endParaRPr kumimoji="0" lang="zh-CN" altLang="en-US"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6" name="直接连接符 5">
            <a:extLst>
              <a:ext uri="{FF2B5EF4-FFF2-40B4-BE49-F238E27FC236}">
                <a16:creationId xmlns:a16="http://schemas.microsoft.com/office/drawing/2014/main" id="{7470D7EA-1FF8-4A30-A0BC-2C877C503070}"/>
              </a:ext>
            </a:extLst>
          </p:cNvPr>
          <p:cNvCxnSpPr/>
          <p:nvPr/>
        </p:nvCxnSpPr>
        <p:spPr bwMode="auto">
          <a:xfrm flipH="1">
            <a:off x="4110897" y="1888002"/>
            <a:ext cx="175260" cy="19812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2" name="直接箭头连接符 11">
            <a:extLst>
              <a:ext uri="{FF2B5EF4-FFF2-40B4-BE49-F238E27FC236}">
                <a16:creationId xmlns:a16="http://schemas.microsoft.com/office/drawing/2014/main" id="{AE9E7DF5-CE1F-430F-A588-E3405294B3AC}"/>
              </a:ext>
            </a:extLst>
          </p:cNvPr>
          <p:cNvCxnSpPr>
            <a:cxnSpLocks/>
            <a:endCxn id="4" idx="1"/>
          </p:cNvCxnSpPr>
          <p:nvPr/>
        </p:nvCxnSpPr>
        <p:spPr bwMode="auto">
          <a:xfrm>
            <a:off x="4198527" y="1987062"/>
            <a:ext cx="404883" cy="316599"/>
          </a:xfrm>
          <a:prstGeom prst="straightConnector1">
            <a:avLst/>
          </a:prstGeom>
          <a:solidFill>
            <a:schemeClr val="accent1"/>
          </a:solidFill>
          <a:ln w="28575" cap="flat" cmpd="sng" algn="ctr">
            <a:solidFill>
              <a:schemeClr val="tx1"/>
            </a:solidFill>
            <a:prstDash val="solid"/>
            <a:round/>
            <a:headEnd type="none" w="med" len="med"/>
            <a:tailEnd type="triangle"/>
          </a:ln>
        </p:spPr>
      </p:cxnSp>
      <p:sp>
        <p:nvSpPr>
          <p:cNvPr id="21" name="椭圆 20">
            <a:extLst>
              <a:ext uri="{FF2B5EF4-FFF2-40B4-BE49-F238E27FC236}">
                <a16:creationId xmlns:a16="http://schemas.microsoft.com/office/drawing/2014/main" id="{F79BDECD-F1EC-45E2-9DDB-ACBAB0A81E18}"/>
              </a:ext>
            </a:extLst>
          </p:cNvPr>
          <p:cNvSpPr/>
          <p:nvPr/>
        </p:nvSpPr>
        <p:spPr bwMode="auto">
          <a:xfrm>
            <a:off x="4472847" y="3461532"/>
            <a:ext cx="891540" cy="861060"/>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Exec</a:t>
            </a:r>
            <a:endParaRPr kumimoji="0" lang="zh-CN" altLang="en-US"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23" name="直接箭头连接符 22">
            <a:extLst>
              <a:ext uri="{FF2B5EF4-FFF2-40B4-BE49-F238E27FC236}">
                <a16:creationId xmlns:a16="http://schemas.microsoft.com/office/drawing/2014/main" id="{AE1FFE53-F888-4CB2-B923-3D3554AE61BF}"/>
              </a:ext>
            </a:extLst>
          </p:cNvPr>
          <p:cNvCxnSpPr>
            <a:cxnSpLocks/>
            <a:stCxn id="4" idx="4"/>
            <a:endCxn id="21" idx="0"/>
          </p:cNvCxnSpPr>
          <p:nvPr/>
        </p:nvCxnSpPr>
        <p:spPr bwMode="auto">
          <a:xfrm>
            <a:off x="4918617" y="3038622"/>
            <a:ext cx="0" cy="422910"/>
          </a:xfrm>
          <a:prstGeom prst="straightConnector1">
            <a:avLst/>
          </a:prstGeom>
          <a:solidFill>
            <a:schemeClr val="accent1"/>
          </a:solidFill>
          <a:ln w="28575" cap="flat" cmpd="sng" algn="ctr">
            <a:solidFill>
              <a:schemeClr val="tx1"/>
            </a:solidFill>
            <a:prstDash val="solid"/>
            <a:round/>
            <a:headEnd type="none" w="med" len="med"/>
            <a:tailEnd type="triangle"/>
          </a:ln>
        </p:spPr>
      </p:cxnSp>
      <p:sp>
        <p:nvSpPr>
          <p:cNvPr id="24" name="椭圆 23">
            <a:extLst>
              <a:ext uri="{FF2B5EF4-FFF2-40B4-BE49-F238E27FC236}">
                <a16:creationId xmlns:a16="http://schemas.microsoft.com/office/drawing/2014/main" id="{CAB640D0-F03D-4B24-BE62-ECED28CDA716}"/>
              </a:ext>
            </a:extLst>
          </p:cNvPr>
          <p:cNvSpPr/>
          <p:nvPr/>
        </p:nvSpPr>
        <p:spPr bwMode="auto">
          <a:xfrm>
            <a:off x="4472847" y="4936002"/>
            <a:ext cx="891540" cy="861060"/>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End</a:t>
            </a:r>
            <a:endParaRPr kumimoji="0" lang="zh-CN" altLang="en-US"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26" name="直接箭头连接符 25">
            <a:extLst>
              <a:ext uri="{FF2B5EF4-FFF2-40B4-BE49-F238E27FC236}">
                <a16:creationId xmlns:a16="http://schemas.microsoft.com/office/drawing/2014/main" id="{5309EC7E-BDFE-4FBB-9718-007EBE203640}"/>
              </a:ext>
            </a:extLst>
          </p:cNvPr>
          <p:cNvCxnSpPr>
            <a:cxnSpLocks/>
            <a:stCxn id="21" idx="4"/>
            <a:endCxn id="24" idx="0"/>
          </p:cNvCxnSpPr>
          <p:nvPr/>
        </p:nvCxnSpPr>
        <p:spPr bwMode="auto">
          <a:xfrm>
            <a:off x="4918617" y="4322592"/>
            <a:ext cx="0" cy="613410"/>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28" name="连接符: 肘形 27">
            <a:extLst>
              <a:ext uri="{FF2B5EF4-FFF2-40B4-BE49-F238E27FC236}">
                <a16:creationId xmlns:a16="http://schemas.microsoft.com/office/drawing/2014/main" id="{501E5370-B18C-4957-8122-22B908F12900}"/>
              </a:ext>
            </a:extLst>
          </p:cNvPr>
          <p:cNvCxnSpPr>
            <a:cxnSpLocks/>
            <a:stCxn id="24" idx="2"/>
            <a:endCxn id="4" idx="2"/>
          </p:cNvCxnSpPr>
          <p:nvPr/>
        </p:nvCxnSpPr>
        <p:spPr bwMode="auto">
          <a:xfrm rot="10800000">
            <a:off x="4472847" y="2608092"/>
            <a:ext cx="12700" cy="2758440"/>
          </a:xfrm>
          <a:prstGeom prst="curvedConnector3">
            <a:avLst>
              <a:gd name="adj1" fmla="val 2940000"/>
            </a:avLst>
          </a:prstGeom>
          <a:solidFill>
            <a:schemeClr val="accent1"/>
          </a:solidFill>
          <a:ln w="19050" cap="flat" cmpd="sng" algn="ctr">
            <a:solidFill>
              <a:schemeClr val="tx1"/>
            </a:solidFill>
            <a:prstDash val="solid"/>
            <a:round/>
            <a:headEnd type="none" w="med" len="med"/>
            <a:tailEnd type="triangle"/>
          </a:ln>
        </p:spPr>
      </p:cxnSp>
      <p:sp>
        <p:nvSpPr>
          <p:cNvPr id="30" name="文本框 29">
            <a:extLst>
              <a:ext uri="{FF2B5EF4-FFF2-40B4-BE49-F238E27FC236}">
                <a16:creationId xmlns:a16="http://schemas.microsoft.com/office/drawing/2014/main" id="{A17A6C73-35FA-4E7D-9E22-08C74533C8CF}"/>
              </a:ext>
            </a:extLst>
          </p:cNvPr>
          <p:cNvSpPr txBox="1"/>
          <p:nvPr/>
        </p:nvSpPr>
        <p:spPr>
          <a:xfrm>
            <a:off x="5051801" y="3108661"/>
            <a:ext cx="1947297"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receiveBIT(PLA.sin, PLA.cos)</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19" name="文本框 18">
            <a:extLst>
              <a:ext uri="{FF2B5EF4-FFF2-40B4-BE49-F238E27FC236}">
                <a16:creationId xmlns:a16="http://schemas.microsoft.com/office/drawing/2014/main" id="{D36EE8FA-83B5-4F07-88CD-CD336ED05F18}"/>
              </a:ext>
            </a:extLst>
          </p:cNvPr>
          <p:cNvSpPr txBox="1"/>
          <p:nvPr/>
        </p:nvSpPr>
        <p:spPr>
          <a:xfrm>
            <a:off x="2685818" y="3586444"/>
            <a:ext cx="1425079"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sendMean(PLA.CLB)</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22" name="流程图: 接点 21">
            <a:extLst>
              <a:ext uri="{FF2B5EF4-FFF2-40B4-BE49-F238E27FC236}">
                <a16:creationId xmlns:a16="http://schemas.microsoft.com/office/drawing/2014/main" id="{5C226364-07B3-4CE6-AC7B-1190C78CB26D}"/>
              </a:ext>
            </a:extLst>
          </p:cNvPr>
          <p:cNvSpPr/>
          <p:nvPr/>
        </p:nvSpPr>
        <p:spPr bwMode="auto">
          <a:xfrm>
            <a:off x="5890977" y="1625858"/>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5" name="流程图: 接点 24">
            <a:extLst>
              <a:ext uri="{FF2B5EF4-FFF2-40B4-BE49-F238E27FC236}">
                <a16:creationId xmlns:a16="http://schemas.microsoft.com/office/drawing/2014/main" id="{E4640997-35E8-4589-A186-359EC554851C}"/>
              </a:ext>
            </a:extLst>
          </p:cNvPr>
          <p:cNvSpPr/>
          <p:nvPr/>
        </p:nvSpPr>
        <p:spPr bwMode="auto">
          <a:xfrm>
            <a:off x="6498609" y="5891604"/>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9" name="文本框 28">
            <a:extLst>
              <a:ext uri="{FF2B5EF4-FFF2-40B4-BE49-F238E27FC236}">
                <a16:creationId xmlns:a16="http://schemas.microsoft.com/office/drawing/2014/main" id="{F6E61B0B-BEB0-4FA5-8143-9762EE9EB668}"/>
              </a:ext>
            </a:extLst>
          </p:cNvPr>
          <p:cNvSpPr txBox="1"/>
          <p:nvPr/>
        </p:nvSpPr>
        <p:spPr>
          <a:xfrm>
            <a:off x="5437853" y="1788164"/>
            <a:ext cx="1031051" cy="2616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receiveMean</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1" name="文本框 30">
            <a:extLst>
              <a:ext uri="{FF2B5EF4-FFF2-40B4-BE49-F238E27FC236}">
                <a16:creationId xmlns:a16="http://schemas.microsoft.com/office/drawing/2014/main" id="{46A1A741-D2F0-4C18-B1F0-F1B67CC55B42}"/>
              </a:ext>
            </a:extLst>
          </p:cNvPr>
          <p:cNvSpPr txBox="1"/>
          <p:nvPr/>
        </p:nvSpPr>
        <p:spPr>
          <a:xfrm>
            <a:off x="6111470" y="5619834"/>
            <a:ext cx="875561" cy="2616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100" dirty="0">
                <a:solidFill>
                  <a:prstClr val="black"/>
                </a:solidFill>
              </a:rPr>
              <a:t>send</a:t>
            </a: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Mean</a:t>
            </a: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173537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矩形: 圆角 137">
            <a:extLst>
              <a:ext uri="{FF2B5EF4-FFF2-40B4-BE49-F238E27FC236}">
                <a16:creationId xmlns:a16="http://schemas.microsoft.com/office/drawing/2014/main" id="{EE42C49D-9928-48AD-A10D-777DF8016A9F}"/>
              </a:ext>
            </a:extLst>
          </p:cNvPr>
          <p:cNvSpPr/>
          <p:nvPr/>
        </p:nvSpPr>
        <p:spPr bwMode="auto">
          <a:xfrm>
            <a:off x="5703581" y="4681797"/>
            <a:ext cx="283497" cy="84592"/>
          </a:xfrm>
          <a:prstGeom prst="roundRect">
            <a:avLst/>
          </a:prstGeom>
          <a:solidFill>
            <a:schemeClr val="bg1"/>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4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ct1</a:t>
            </a:r>
            <a:endParaRPr kumimoji="0" lang="zh-CN" altLang="en-US" sz="4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endParaRPr>
          </a:p>
        </p:txBody>
      </p:sp>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Connector Type</a:t>
            </a:r>
            <a:endParaRPr lang="zh-CN" altLang="en-US" dirty="0">
              <a:latin typeface="Times New Roman" panose="02020603050405020304" pitchFamily="18" charset="0"/>
              <a:cs typeface="Times New Roman" panose="02020603050405020304" pitchFamily="18" charset="0"/>
            </a:endParaRPr>
          </a:p>
        </p:txBody>
      </p:sp>
      <p:graphicFrame>
        <p:nvGraphicFramePr>
          <p:cNvPr id="5" name="表格 4">
            <a:extLst>
              <a:ext uri="{FF2B5EF4-FFF2-40B4-BE49-F238E27FC236}">
                <a16:creationId xmlns:a16="http://schemas.microsoft.com/office/drawing/2014/main" id="{03311076-9F09-4100-940C-383ADBF82559}"/>
              </a:ext>
            </a:extLst>
          </p:cNvPr>
          <p:cNvGraphicFramePr>
            <a:graphicFrameLocks noGrp="1"/>
          </p:cNvGraphicFramePr>
          <p:nvPr>
            <p:extLst>
              <p:ext uri="{D42A27DB-BD31-4B8C-83A1-F6EECF244321}">
                <p14:modId xmlns:p14="http://schemas.microsoft.com/office/powerpoint/2010/main" val="1331926338"/>
              </p:ext>
            </p:extLst>
          </p:nvPr>
        </p:nvGraphicFramePr>
        <p:xfrm>
          <a:off x="90663" y="1506088"/>
          <a:ext cx="3850956" cy="4534489"/>
        </p:xfrm>
        <a:graphic>
          <a:graphicData uri="http://schemas.openxmlformats.org/drawingml/2006/table">
            <a:tbl>
              <a:tblPr firstRow="1" firstCol="1" bandRow="1">
                <a:tableStyleId>{5C22544A-7EE6-4342-B048-85BDC9FD1C3A}</a:tableStyleId>
              </a:tblPr>
              <a:tblGrid>
                <a:gridCol w="1528296">
                  <a:extLst>
                    <a:ext uri="{9D8B030D-6E8A-4147-A177-3AD203B41FA5}">
                      <a16:colId xmlns:a16="http://schemas.microsoft.com/office/drawing/2014/main" val="2912114111"/>
                    </a:ext>
                  </a:extLst>
                </a:gridCol>
                <a:gridCol w="2322660">
                  <a:extLst>
                    <a:ext uri="{9D8B030D-6E8A-4147-A177-3AD203B41FA5}">
                      <a16:colId xmlns:a16="http://schemas.microsoft.com/office/drawing/2014/main" val="3718084016"/>
                    </a:ext>
                  </a:extLst>
                </a:gridCol>
              </a:tblGrid>
              <a:tr h="824453">
                <a:tc>
                  <a:txBody>
                    <a:bodyPr/>
                    <a:lstStyle/>
                    <a:p>
                      <a:pPr algn="ctr" fontAlgn="ctr">
                        <a:spcAft>
                          <a:spcPts val="0"/>
                        </a:spcAft>
                      </a:pPr>
                      <a:r>
                        <a:rPr lang="en-US" sz="1200" kern="100" dirty="0">
                          <a:effectLst/>
                        </a:rPr>
                        <a:t>Connector name</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fontAlgn="ctr">
                        <a:spcAft>
                          <a:spcPts val="0"/>
                        </a:spcAft>
                      </a:pPr>
                      <a:r>
                        <a:rPr lang="en-US" sz="1200" kern="100" dirty="0">
                          <a:effectLst/>
                        </a:rPr>
                        <a:t>Parameters</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22552239"/>
                  </a:ext>
                </a:extLst>
              </a:tr>
              <a:tr h="412226">
                <a:tc>
                  <a:txBody>
                    <a:bodyPr/>
                    <a:lstStyle/>
                    <a:p>
                      <a:pPr algn="ctr" fontAlgn="ctr">
                        <a:spcAft>
                          <a:spcPts val="0"/>
                        </a:spcAft>
                      </a:pPr>
                      <a:r>
                        <a:rPr lang="en-US" sz="1200" kern="100">
                          <a:effectLst/>
                        </a:rPr>
                        <a:t>OneToOne_t1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fontAlgn="ctr">
                        <a:spcAft>
                          <a:spcPts val="0"/>
                        </a:spcAft>
                      </a:pPr>
                      <a:r>
                        <a:rPr lang="en-US" sz="1200" i="1" kern="100" dirty="0">
                          <a:effectLst/>
                        </a:rPr>
                        <a:t>PLAPort_t1, PLAPort_t1</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92799215"/>
                  </a:ext>
                </a:extLst>
              </a:tr>
              <a:tr h="412226">
                <a:tc>
                  <a:txBody>
                    <a:bodyPr/>
                    <a:lstStyle/>
                    <a:p>
                      <a:pPr algn="ctr" fontAlgn="ctr">
                        <a:spcAft>
                          <a:spcPts val="0"/>
                        </a:spcAft>
                      </a:pPr>
                      <a:r>
                        <a:rPr lang="en-US" sz="1200" kern="100">
                          <a:effectLst/>
                        </a:rPr>
                        <a:t>OneToOne_t2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fontAlgn="ctr">
                        <a:spcAft>
                          <a:spcPts val="0"/>
                        </a:spcAft>
                      </a:pPr>
                      <a:r>
                        <a:rPr lang="en-US" sz="1200" i="1" kern="100" dirty="0">
                          <a:effectLst/>
                        </a:rPr>
                        <a:t>PLAPort_t4, PLAPort_t4</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905145951"/>
                  </a:ext>
                </a:extLst>
              </a:tr>
              <a:tr h="412226">
                <a:tc>
                  <a:txBody>
                    <a:bodyPr/>
                    <a:lstStyle/>
                    <a:p>
                      <a:pPr algn="ctr" fontAlgn="ctr">
                        <a:spcAft>
                          <a:spcPts val="0"/>
                        </a:spcAft>
                      </a:pPr>
                      <a:r>
                        <a:rPr lang="en-US" sz="1200" kern="100">
                          <a:effectLst/>
                        </a:rPr>
                        <a:t>OneToOne_t3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fontAlgn="ctr">
                        <a:spcAft>
                          <a:spcPts val="0"/>
                        </a:spcAft>
                      </a:pPr>
                      <a:r>
                        <a:rPr lang="en-US" sz="1200" i="1" kern="100" dirty="0">
                          <a:effectLst/>
                        </a:rPr>
                        <a:t>PLAPort_t2, PLAPort_t2</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877084092"/>
                  </a:ext>
                </a:extLst>
              </a:tr>
              <a:tr h="412226">
                <a:tc>
                  <a:txBody>
                    <a:bodyPr/>
                    <a:lstStyle/>
                    <a:p>
                      <a:pPr algn="ctr" fontAlgn="ctr">
                        <a:spcAft>
                          <a:spcPts val="0"/>
                        </a:spcAft>
                      </a:pPr>
                      <a:r>
                        <a:rPr lang="en-US" sz="1200" kern="100">
                          <a:effectLst/>
                        </a:rPr>
                        <a:t>Merge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fontAlgn="ctr">
                        <a:spcAft>
                          <a:spcPts val="0"/>
                        </a:spcAft>
                      </a:pPr>
                      <a:r>
                        <a:rPr lang="en-US" sz="1200" i="1" kern="100" dirty="0">
                          <a:effectLst/>
                        </a:rPr>
                        <a:t>PLAPort_t2 * 3</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618917358"/>
                  </a:ext>
                </a:extLst>
              </a:tr>
              <a:tr h="824453">
                <a:tc>
                  <a:txBody>
                    <a:bodyPr/>
                    <a:lstStyle/>
                    <a:p>
                      <a:pPr algn="ctr" fontAlgn="ctr">
                        <a:spcAft>
                          <a:spcPts val="0"/>
                        </a:spcAft>
                      </a:pPr>
                      <a:r>
                        <a:rPr lang="en-US" sz="1200" kern="100">
                          <a:effectLst/>
                        </a:rPr>
                        <a:t>ThreeToOne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fontAlgn="ctr">
                        <a:spcAft>
                          <a:spcPts val="0"/>
                        </a:spcAft>
                      </a:pPr>
                      <a:r>
                        <a:rPr lang="en-US" sz="1200" i="1" kern="100" dirty="0">
                          <a:effectLst/>
                        </a:rPr>
                        <a:t>PLAPort_t1 * 3, PLAPort_t3</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331978001"/>
                  </a:ext>
                </a:extLst>
              </a:tr>
              <a:tr h="412226">
                <a:tc>
                  <a:txBody>
                    <a:bodyPr/>
                    <a:lstStyle/>
                    <a:p>
                      <a:pPr algn="ctr" fontAlgn="ctr">
                        <a:spcAft>
                          <a:spcPts val="0"/>
                        </a:spcAft>
                      </a:pPr>
                      <a:r>
                        <a:rPr lang="en-US" sz="1200" kern="100">
                          <a:effectLst/>
                        </a:rPr>
                        <a:t>Merge_two</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fontAlgn="ctr">
                        <a:spcAft>
                          <a:spcPts val="0"/>
                        </a:spcAft>
                      </a:pPr>
                      <a:r>
                        <a:rPr lang="en-US" sz="1200" i="1" kern="100" dirty="0">
                          <a:effectLst/>
                        </a:rPr>
                        <a:t>PLAPort_t4, PLAPort_t4</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15015884"/>
                  </a:ext>
                </a:extLst>
              </a:tr>
              <a:tr h="824453">
                <a:tc>
                  <a:txBody>
                    <a:bodyPr/>
                    <a:lstStyle/>
                    <a:p>
                      <a:pPr algn="ctr" fontAlgn="ctr">
                        <a:spcAft>
                          <a:spcPts val="0"/>
                        </a:spcAft>
                      </a:pPr>
                      <a:r>
                        <a:rPr lang="en-US" sz="1200" kern="100" dirty="0">
                          <a:effectLst/>
                        </a:rPr>
                        <a:t>TwoToOne</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fontAlgn="ctr">
                        <a:spcAft>
                          <a:spcPts val="0"/>
                        </a:spcAft>
                      </a:pPr>
                      <a:r>
                        <a:rPr lang="en-US" sz="1200" i="1" kern="100" dirty="0">
                          <a:effectLst/>
                        </a:rPr>
                        <a:t>PLAPort_t1 * 2, PLAPort_t5</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501867382"/>
                  </a:ext>
                </a:extLst>
              </a:tr>
            </a:tbl>
          </a:graphicData>
        </a:graphic>
      </p:graphicFrame>
      <p:pic>
        <p:nvPicPr>
          <p:cNvPr id="41" name="图片 40">
            <a:extLst>
              <a:ext uri="{FF2B5EF4-FFF2-40B4-BE49-F238E27FC236}">
                <a16:creationId xmlns:a16="http://schemas.microsoft.com/office/drawing/2014/main" id="{BBED6AE3-2F9D-445C-B650-A2BB214CB610}"/>
              </a:ext>
            </a:extLst>
          </p:cNvPr>
          <p:cNvPicPr>
            <a:picLocks noChangeAspect="1"/>
          </p:cNvPicPr>
          <p:nvPr/>
        </p:nvPicPr>
        <p:blipFill>
          <a:blip r:embed="rId3"/>
          <a:stretch>
            <a:fillRect/>
          </a:stretch>
        </p:blipFill>
        <p:spPr>
          <a:xfrm>
            <a:off x="4167337" y="1330695"/>
            <a:ext cx="3204691" cy="1137932"/>
          </a:xfrm>
          <a:prstGeom prst="rect">
            <a:avLst/>
          </a:prstGeom>
        </p:spPr>
      </p:pic>
      <p:cxnSp>
        <p:nvCxnSpPr>
          <p:cNvPr id="49" name="直接连接符 48">
            <a:extLst>
              <a:ext uri="{FF2B5EF4-FFF2-40B4-BE49-F238E27FC236}">
                <a16:creationId xmlns:a16="http://schemas.microsoft.com/office/drawing/2014/main" id="{0A0D8F90-9F3C-4D48-9655-B1FCA4A4C263}"/>
              </a:ext>
            </a:extLst>
          </p:cNvPr>
          <p:cNvCxnSpPr/>
          <p:nvPr/>
        </p:nvCxnSpPr>
        <p:spPr bwMode="auto">
          <a:xfrm>
            <a:off x="4565073" y="4862945"/>
            <a:ext cx="5458691"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5" name="直接连接符 54">
            <a:extLst>
              <a:ext uri="{FF2B5EF4-FFF2-40B4-BE49-F238E27FC236}">
                <a16:creationId xmlns:a16="http://schemas.microsoft.com/office/drawing/2014/main" id="{7E66D243-4444-4A85-AB42-3A7FD27E622D}"/>
              </a:ext>
            </a:extLst>
          </p:cNvPr>
          <p:cNvCxnSpPr>
            <a:cxnSpLocks/>
          </p:cNvCxnSpPr>
          <p:nvPr/>
        </p:nvCxnSpPr>
        <p:spPr bwMode="auto">
          <a:xfrm>
            <a:off x="7197438" y="3429000"/>
            <a:ext cx="0" cy="2916382"/>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00" name="矩形 99">
            <a:extLst>
              <a:ext uri="{FF2B5EF4-FFF2-40B4-BE49-F238E27FC236}">
                <a16:creationId xmlns:a16="http://schemas.microsoft.com/office/drawing/2014/main" id="{E9E6F95E-CA7E-43E5-BD0C-F48A93908908}"/>
              </a:ext>
            </a:extLst>
          </p:cNvPr>
          <p:cNvSpPr/>
          <p:nvPr/>
        </p:nvSpPr>
        <p:spPr bwMode="auto">
          <a:xfrm>
            <a:off x="4329680" y="3886202"/>
            <a:ext cx="477846" cy="554147"/>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600" dirty="0">
                <a:solidFill>
                  <a:prstClr val="black"/>
                </a:solidFill>
              </a:rPr>
              <a:t>Task</a:t>
            </a:r>
          </a:p>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600" dirty="0">
                <a:solidFill>
                  <a:prstClr val="black"/>
                </a:solidFill>
              </a:rPr>
              <a:t>Atom</a:t>
            </a:r>
            <a:endParaRPr kumimoji="0" lang="zh-CN" altLang="en-US" sz="6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03" name="矩形 102">
            <a:extLst>
              <a:ext uri="{FF2B5EF4-FFF2-40B4-BE49-F238E27FC236}">
                <a16:creationId xmlns:a16="http://schemas.microsoft.com/office/drawing/2014/main" id="{90F251DE-FAE4-4BF2-86A9-26010B75DE67}"/>
              </a:ext>
            </a:extLst>
          </p:cNvPr>
          <p:cNvSpPr/>
          <p:nvPr/>
        </p:nvSpPr>
        <p:spPr bwMode="auto">
          <a:xfrm>
            <a:off x="4987307" y="3886202"/>
            <a:ext cx="604914" cy="554146"/>
          </a:xfrm>
          <a:prstGeom prst="rect">
            <a:avLst/>
          </a:prstGeom>
          <a:solidFill>
            <a:schemeClr val="bg2"/>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600" dirty="0">
                <a:solidFill>
                  <a:prstClr val="black"/>
                </a:solidFill>
              </a:rPr>
              <a:t>BIT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6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Compound</a:t>
            </a:r>
            <a:endParaRPr kumimoji="0" lang="zh-CN" altLang="en-US" sz="6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04" name="矩形 103">
            <a:extLst>
              <a:ext uri="{FF2B5EF4-FFF2-40B4-BE49-F238E27FC236}">
                <a16:creationId xmlns:a16="http://schemas.microsoft.com/office/drawing/2014/main" id="{B8E3CE22-A54C-40B6-8F2B-B703F00FBCCB}"/>
              </a:ext>
            </a:extLst>
          </p:cNvPr>
          <p:cNvSpPr/>
          <p:nvPr/>
        </p:nvSpPr>
        <p:spPr bwMode="auto">
          <a:xfrm>
            <a:off x="5769691" y="3886202"/>
            <a:ext cx="477846" cy="554147"/>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600" dirty="0">
                <a:solidFill>
                  <a:prstClr val="black"/>
                </a:solidFill>
              </a:rPr>
              <a:t>Cal</a:t>
            </a:r>
          </a:p>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600" dirty="0">
                <a:solidFill>
                  <a:prstClr val="black"/>
                </a:solidFill>
              </a:rPr>
              <a:t>Atom</a:t>
            </a:r>
            <a:endParaRPr kumimoji="0" lang="zh-CN" altLang="en-US" sz="6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05" name="矩形 104">
            <a:extLst>
              <a:ext uri="{FF2B5EF4-FFF2-40B4-BE49-F238E27FC236}">
                <a16:creationId xmlns:a16="http://schemas.microsoft.com/office/drawing/2014/main" id="{046E420E-4E3C-47AA-B043-7BB6D2975A35}"/>
              </a:ext>
            </a:extLst>
          </p:cNvPr>
          <p:cNvSpPr/>
          <p:nvPr/>
        </p:nvSpPr>
        <p:spPr bwMode="auto">
          <a:xfrm>
            <a:off x="6417756" y="3886202"/>
            <a:ext cx="604889" cy="554146"/>
          </a:xfrm>
          <a:prstGeom prst="rect">
            <a:avLst/>
          </a:prstGeom>
          <a:solidFill>
            <a:schemeClr val="bg2"/>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600" dirty="0">
                <a:solidFill>
                  <a:prstClr val="black"/>
                </a:solidFill>
              </a:rPr>
              <a:t>ES</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6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Compound</a:t>
            </a:r>
            <a:endParaRPr kumimoji="0" lang="zh-CN" altLang="en-US" sz="6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06" name="流程图: 接点 105">
            <a:extLst>
              <a:ext uri="{FF2B5EF4-FFF2-40B4-BE49-F238E27FC236}">
                <a16:creationId xmlns:a16="http://schemas.microsoft.com/office/drawing/2014/main" id="{D432E3EA-FBA7-4FFB-8EDA-466D5717DF67}"/>
              </a:ext>
            </a:extLst>
          </p:cNvPr>
          <p:cNvSpPr/>
          <p:nvPr/>
        </p:nvSpPr>
        <p:spPr bwMode="auto">
          <a:xfrm>
            <a:off x="4447502" y="3863341"/>
            <a:ext cx="45719"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07" name="流程图: 接点 106">
            <a:extLst>
              <a:ext uri="{FF2B5EF4-FFF2-40B4-BE49-F238E27FC236}">
                <a16:creationId xmlns:a16="http://schemas.microsoft.com/office/drawing/2014/main" id="{EC238F05-9B7A-4894-BCDD-52298DAA9283}"/>
              </a:ext>
            </a:extLst>
          </p:cNvPr>
          <p:cNvSpPr/>
          <p:nvPr/>
        </p:nvSpPr>
        <p:spPr bwMode="auto">
          <a:xfrm>
            <a:off x="4663440" y="3863342"/>
            <a:ext cx="45719"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08" name="流程图: 接点 107">
            <a:extLst>
              <a:ext uri="{FF2B5EF4-FFF2-40B4-BE49-F238E27FC236}">
                <a16:creationId xmlns:a16="http://schemas.microsoft.com/office/drawing/2014/main" id="{C0864C22-855D-4A65-AA3B-3C08B2B0215D}"/>
              </a:ext>
            </a:extLst>
          </p:cNvPr>
          <p:cNvSpPr/>
          <p:nvPr/>
        </p:nvSpPr>
        <p:spPr bwMode="auto">
          <a:xfrm>
            <a:off x="5248008" y="3863340"/>
            <a:ext cx="45719"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09" name="流程图: 接点 108">
            <a:extLst>
              <a:ext uri="{FF2B5EF4-FFF2-40B4-BE49-F238E27FC236}">
                <a16:creationId xmlns:a16="http://schemas.microsoft.com/office/drawing/2014/main" id="{9ADC4B4C-4924-43D8-A8B8-8D512517176C}"/>
              </a:ext>
            </a:extLst>
          </p:cNvPr>
          <p:cNvSpPr/>
          <p:nvPr/>
        </p:nvSpPr>
        <p:spPr bwMode="auto">
          <a:xfrm>
            <a:off x="5998593" y="3863340"/>
            <a:ext cx="45719"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57" name="连接符: 肘形 56">
            <a:extLst>
              <a:ext uri="{FF2B5EF4-FFF2-40B4-BE49-F238E27FC236}">
                <a16:creationId xmlns:a16="http://schemas.microsoft.com/office/drawing/2014/main" id="{1EEDF7E4-D184-4EC8-83CD-8BBE1DC3DCED}"/>
              </a:ext>
            </a:extLst>
          </p:cNvPr>
          <p:cNvCxnSpPr>
            <a:stCxn id="106" idx="0"/>
            <a:endCxn id="109" idx="0"/>
          </p:cNvCxnSpPr>
          <p:nvPr/>
        </p:nvCxnSpPr>
        <p:spPr bwMode="auto">
          <a:xfrm rot="5400000" flipH="1" flipV="1">
            <a:off x="5245907" y="3087796"/>
            <a:ext cx="1" cy="1551091"/>
          </a:xfrm>
          <a:prstGeom prst="bentConnector3">
            <a:avLst>
              <a:gd name="adj1" fmla="val 22860100000"/>
            </a:avLst>
          </a:prstGeom>
          <a:solidFill>
            <a:schemeClr val="accent1"/>
          </a:solidFill>
          <a:ln w="9525" cap="flat" cmpd="sng" algn="ctr">
            <a:solidFill>
              <a:schemeClr val="tx1"/>
            </a:solidFill>
            <a:prstDash val="solid"/>
            <a:round/>
            <a:headEnd type="none" w="med" len="med"/>
            <a:tailEnd type="none" w="med" len="med"/>
          </a:ln>
        </p:spPr>
      </p:cxnSp>
      <p:sp>
        <p:nvSpPr>
          <p:cNvPr id="124" name="流程图: 接点 123">
            <a:extLst>
              <a:ext uri="{FF2B5EF4-FFF2-40B4-BE49-F238E27FC236}">
                <a16:creationId xmlns:a16="http://schemas.microsoft.com/office/drawing/2014/main" id="{F6CE3ABE-EB9F-4E3A-92E5-B9AD5E23ECE9}"/>
              </a:ext>
            </a:extLst>
          </p:cNvPr>
          <p:cNvSpPr/>
          <p:nvPr/>
        </p:nvSpPr>
        <p:spPr bwMode="auto">
          <a:xfrm>
            <a:off x="6863637" y="4414668"/>
            <a:ext cx="45719"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27" name="流程图: 接点 126">
            <a:extLst>
              <a:ext uri="{FF2B5EF4-FFF2-40B4-BE49-F238E27FC236}">
                <a16:creationId xmlns:a16="http://schemas.microsoft.com/office/drawing/2014/main" id="{B0E05147-3D07-4A3C-93AF-DAD815B929AD}"/>
              </a:ext>
            </a:extLst>
          </p:cNvPr>
          <p:cNvSpPr/>
          <p:nvPr/>
        </p:nvSpPr>
        <p:spPr bwMode="auto">
          <a:xfrm>
            <a:off x="6606035" y="4414668"/>
            <a:ext cx="45719"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78" name="连接符: 肘形 77">
            <a:extLst>
              <a:ext uri="{FF2B5EF4-FFF2-40B4-BE49-F238E27FC236}">
                <a16:creationId xmlns:a16="http://schemas.microsoft.com/office/drawing/2014/main" id="{A1B04274-6469-4E70-BE7E-7DD6CFBF0CAC}"/>
              </a:ext>
            </a:extLst>
          </p:cNvPr>
          <p:cNvCxnSpPr>
            <a:stCxn id="111" idx="4"/>
            <a:endCxn id="127" idx="4"/>
          </p:cNvCxnSpPr>
          <p:nvPr/>
        </p:nvCxnSpPr>
        <p:spPr bwMode="auto">
          <a:xfrm rot="16200000" flipH="1">
            <a:off x="6331322" y="4162814"/>
            <a:ext cx="12700" cy="595146"/>
          </a:xfrm>
          <a:prstGeom prst="bentConnector3">
            <a:avLst>
              <a:gd name="adj1" fmla="val 1000000"/>
            </a:avLst>
          </a:prstGeom>
          <a:solidFill>
            <a:schemeClr val="accent1"/>
          </a:solidFill>
          <a:ln w="9525" cap="flat" cmpd="sng" algn="ctr">
            <a:solidFill>
              <a:schemeClr val="tx1"/>
            </a:solidFill>
            <a:prstDash val="solid"/>
            <a:round/>
            <a:headEnd type="none" w="med" len="med"/>
            <a:tailEnd type="none" w="med" len="med"/>
          </a:ln>
        </p:spPr>
      </p:cxnSp>
      <p:cxnSp>
        <p:nvCxnSpPr>
          <p:cNvPr id="80" name="连接符: 肘形 79">
            <a:extLst>
              <a:ext uri="{FF2B5EF4-FFF2-40B4-BE49-F238E27FC236}">
                <a16:creationId xmlns:a16="http://schemas.microsoft.com/office/drawing/2014/main" id="{9D6E77C7-A7EB-4227-A4BB-8A5700DE53AA}"/>
              </a:ext>
            </a:extLst>
          </p:cNvPr>
          <p:cNvCxnSpPr>
            <a:cxnSpLocks/>
            <a:stCxn id="110" idx="4"/>
            <a:endCxn id="124" idx="4"/>
          </p:cNvCxnSpPr>
          <p:nvPr/>
        </p:nvCxnSpPr>
        <p:spPr bwMode="auto">
          <a:xfrm rot="16200000" flipH="1">
            <a:off x="6079205" y="3653095"/>
            <a:ext cx="12700" cy="1614583"/>
          </a:xfrm>
          <a:prstGeom prst="bentConnector3">
            <a:avLst>
              <a:gd name="adj1" fmla="val 1800000"/>
            </a:avLst>
          </a:prstGeom>
          <a:solidFill>
            <a:schemeClr val="accent1"/>
          </a:solidFill>
          <a:ln w="9525" cap="flat" cmpd="sng" algn="ctr">
            <a:solidFill>
              <a:srgbClr val="FF0000"/>
            </a:solidFill>
            <a:prstDash val="solid"/>
            <a:round/>
            <a:headEnd type="none" w="med" len="med"/>
            <a:tailEnd type="none" w="med" len="med"/>
          </a:ln>
        </p:spPr>
      </p:cxnSp>
      <p:cxnSp>
        <p:nvCxnSpPr>
          <p:cNvPr id="85" name="连接符: 肘形 84">
            <a:extLst>
              <a:ext uri="{FF2B5EF4-FFF2-40B4-BE49-F238E27FC236}">
                <a16:creationId xmlns:a16="http://schemas.microsoft.com/office/drawing/2014/main" id="{AB7555D8-378C-41AB-9714-01CA9634970B}"/>
              </a:ext>
            </a:extLst>
          </p:cNvPr>
          <p:cNvCxnSpPr>
            <a:stCxn id="107" idx="0"/>
            <a:endCxn id="108" idx="0"/>
          </p:cNvCxnSpPr>
          <p:nvPr/>
        </p:nvCxnSpPr>
        <p:spPr bwMode="auto">
          <a:xfrm rot="5400000" flipH="1" flipV="1">
            <a:off x="4978583" y="3571057"/>
            <a:ext cx="2" cy="584568"/>
          </a:xfrm>
          <a:prstGeom prst="bentConnector3">
            <a:avLst>
              <a:gd name="adj1" fmla="val 2147483646"/>
            </a:avLst>
          </a:prstGeom>
          <a:solidFill>
            <a:schemeClr val="accent1"/>
          </a:solidFill>
          <a:ln w="9525" cap="flat" cmpd="sng" algn="ctr">
            <a:solidFill>
              <a:schemeClr val="tx1"/>
            </a:solidFill>
            <a:prstDash val="solid"/>
            <a:round/>
            <a:headEnd type="none" w="med" len="med"/>
            <a:tailEnd type="none" w="med" len="med"/>
          </a:ln>
        </p:spPr>
      </p:cxnSp>
      <p:sp>
        <p:nvSpPr>
          <p:cNvPr id="110" name="流程图: 接点 109">
            <a:extLst>
              <a:ext uri="{FF2B5EF4-FFF2-40B4-BE49-F238E27FC236}">
                <a16:creationId xmlns:a16="http://schemas.microsoft.com/office/drawing/2014/main" id="{98A9F7C3-8842-4408-8FEC-A21B21C33046}"/>
              </a:ext>
            </a:extLst>
          </p:cNvPr>
          <p:cNvSpPr/>
          <p:nvPr/>
        </p:nvSpPr>
        <p:spPr bwMode="auto">
          <a:xfrm>
            <a:off x="5249054" y="4414668"/>
            <a:ext cx="45719"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39" name="矩形: 圆角 138">
            <a:extLst>
              <a:ext uri="{FF2B5EF4-FFF2-40B4-BE49-F238E27FC236}">
                <a16:creationId xmlns:a16="http://schemas.microsoft.com/office/drawing/2014/main" id="{1BAE3C4D-A4AE-40BB-A6BA-868B32C5A038}"/>
              </a:ext>
            </a:extLst>
          </p:cNvPr>
          <p:cNvSpPr/>
          <p:nvPr/>
        </p:nvSpPr>
        <p:spPr bwMode="auto">
          <a:xfrm>
            <a:off x="9250858" y="4513147"/>
            <a:ext cx="283497" cy="84592"/>
          </a:xfrm>
          <a:prstGeom prst="roundRect">
            <a:avLst/>
          </a:prstGeom>
          <a:solidFill>
            <a:schemeClr val="bg1"/>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4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ct2</a:t>
            </a:r>
            <a:endParaRPr kumimoji="0" lang="zh-CN" altLang="en-US" sz="4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endParaRPr>
          </a:p>
        </p:txBody>
      </p:sp>
      <p:sp>
        <p:nvSpPr>
          <p:cNvPr id="140" name="矩形 139">
            <a:extLst>
              <a:ext uri="{FF2B5EF4-FFF2-40B4-BE49-F238E27FC236}">
                <a16:creationId xmlns:a16="http://schemas.microsoft.com/office/drawing/2014/main" id="{7C32B225-791F-4854-BB17-252818B1AC41}"/>
              </a:ext>
            </a:extLst>
          </p:cNvPr>
          <p:cNvSpPr/>
          <p:nvPr/>
        </p:nvSpPr>
        <p:spPr bwMode="auto">
          <a:xfrm>
            <a:off x="7384615" y="3900059"/>
            <a:ext cx="477846" cy="554147"/>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600" dirty="0">
                <a:solidFill>
                  <a:prstClr val="black"/>
                </a:solidFill>
              </a:rPr>
              <a:t>Task</a:t>
            </a:r>
          </a:p>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600" dirty="0">
                <a:solidFill>
                  <a:prstClr val="black"/>
                </a:solidFill>
              </a:rPr>
              <a:t>Atom</a:t>
            </a:r>
            <a:endParaRPr kumimoji="0" lang="zh-CN" altLang="en-US" sz="6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41" name="矩形 140">
            <a:extLst>
              <a:ext uri="{FF2B5EF4-FFF2-40B4-BE49-F238E27FC236}">
                <a16:creationId xmlns:a16="http://schemas.microsoft.com/office/drawing/2014/main" id="{8F1E8A11-7BAE-4AD5-83D3-ADB1A32B8DBF}"/>
              </a:ext>
            </a:extLst>
          </p:cNvPr>
          <p:cNvSpPr/>
          <p:nvPr/>
        </p:nvSpPr>
        <p:spPr bwMode="auto">
          <a:xfrm>
            <a:off x="8042242" y="3900059"/>
            <a:ext cx="604914" cy="554146"/>
          </a:xfrm>
          <a:prstGeom prst="rect">
            <a:avLst/>
          </a:prstGeom>
          <a:solidFill>
            <a:schemeClr val="bg2"/>
          </a:solidFill>
          <a:ln w="9525"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600" dirty="0">
                <a:solidFill>
                  <a:prstClr val="black"/>
                </a:solidFill>
              </a:rPr>
              <a:t>BIT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6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Compound</a:t>
            </a:r>
            <a:endParaRPr kumimoji="0" lang="zh-CN" altLang="en-US" sz="6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42" name="矩形 141">
            <a:extLst>
              <a:ext uri="{FF2B5EF4-FFF2-40B4-BE49-F238E27FC236}">
                <a16:creationId xmlns:a16="http://schemas.microsoft.com/office/drawing/2014/main" id="{8023D9A6-97CF-4F0F-9A80-7471AE9051C3}"/>
              </a:ext>
            </a:extLst>
          </p:cNvPr>
          <p:cNvSpPr/>
          <p:nvPr/>
        </p:nvSpPr>
        <p:spPr bwMode="auto">
          <a:xfrm>
            <a:off x="8824626" y="3900059"/>
            <a:ext cx="477846" cy="554147"/>
          </a:xfrm>
          <a:prstGeom prst="rect">
            <a:avLst/>
          </a:prstGeom>
          <a:solidFill>
            <a:schemeClr val="bg2"/>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600" dirty="0">
                <a:solidFill>
                  <a:prstClr val="black"/>
                </a:solidFill>
              </a:rPr>
              <a:t>Cal</a:t>
            </a:r>
          </a:p>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600" dirty="0">
                <a:solidFill>
                  <a:prstClr val="black"/>
                </a:solidFill>
              </a:rPr>
              <a:t>Atom</a:t>
            </a:r>
            <a:endParaRPr kumimoji="0" lang="zh-CN" altLang="en-US" sz="6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43" name="矩形 142">
            <a:extLst>
              <a:ext uri="{FF2B5EF4-FFF2-40B4-BE49-F238E27FC236}">
                <a16:creationId xmlns:a16="http://schemas.microsoft.com/office/drawing/2014/main" id="{F8643610-99C3-4968-80BB-B0632305069B}"/>
              </a:ext>
            </a:extLst>
          </p:cNvPr>
          <p:cNvSpPr/>
          <p:nvPr/>
        </p:nvSpPr>
        <p:spPr bwMode="auto">
          <a:xfrm>
            <a:off x="9472691" y="3900059"/>
            <a:ext cx="604889" cy="554146"/>
          </a:xfrm>
          <a:prstGeom prst="rect">
            <a:avLst/>
          </a:prstGeom>
          <a:solidFill>
            <a:schemeClr val="bg2"/>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600" dirty="0">
                <a:solidFill>
                  <a:prstClr val="black"/>
                </a:solidFill>
              </a:rPr>
              <a:t>ES</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6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Compound</a:t>
            </a:r>
            <a:endParaRPr kumimoji="0" lang="zh-CN" altLang="en-US" sz="6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44" name="流程图: 接点 143">
            <a:extLst>
              <a:ext uri="{FF2B5EF4-FFF2-40B4-BE49-F238E27FC236}">
                <a16:creationId xmlns:a16="http://schemas.microsoft.com/office/drawing/2014/main" id="{A9DE1153-A33C-4FF5-BD82-E6DC40F74710}"/>
              </a:ext>
            </a:extLst>
          </p:cNvPr>
          <p:cNvSpPr/>
          <p:nvPr/>
        </p:nvSpPr>
        <p:spPr bwMode="auto">
          <a:xfrm>
            <a:off x="7502437" y="3877198"/>
            <a:ext cx="45719"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45" name="流程图: 接点 144">
            <a:extLst>
              <a:ext uri="{FF2B5EF4-FFF2-40B4-BE49-F238E27FC236}">
                <a16:creationId xmlns:a16="http://schemas.microsoft.com/office/drawing/2014/main" id="{66376848-F050-4A20-834C-BCFF7AF8C049}"/>
              </a:ext>
            </a:extLst>
          </p:cNvPr>
          <p:cNvSpPr/>
          <p:nvPr/>
        </p:nvSpPr>
        <p:spPr bwMode="auto">
          <a:xfrm>
            <a:off x="7718375" y="3877199"/>
            <a:ext cx="45719"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46" name="流程图: 接点 145">
            <a:extLst>
              <a:ext uri="{FF2B5EF4-FFF2-40B4-BE49-F238E27FC236}">
                <a16:creationId xmlns:a16="http://schemas.microsoft.com/office/drawing/2014/main" id="{97F4283E-AE29-4ECF-8A23-C35D7CCE3895}"/>
              </a:ext>
            </a:extLst>
          </p:cNvPr>
          <p:cNvSpPr/>
          <p:nvPr/>
        </p:nvSpPr>
        <p:spPr bwMode="auto">
          <a:xfrm>
            <a:off x="8302943" y="3877197"/>
            <a:ext cx="45719"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47" name="流程图: 接点 146">
            <a:extLst>
              <a:ext uri="{FF2B5EF4-FFF2-40B4-BE49-F238E27FC236}">
                <a16:creationId xmlns:a16="http://schemas.microsoft.com/office/drawing/2014/main" id="{55380DD0-EB06-4423-BB72-A3860BA92FCF}"/>
              </a:ext>
            </a:extLst>
          </p:cNvPr>
          <p:cNvSpPr/>
          <p:nvPr/>
        </p:nvSpPr>
        <p:spPr bwMode="auto">
          <a:xfrm>
            <a:off x="9053528" y="3877197"/>
            <a:ext cx="45719"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48" name="流程图: 接点 147">
            <a:extLst>
              <a:ext uri="{FF2B5EF4-FFF2-40B4-BE49-F238E27FC236}">
                <a16:creationId xmlns:a16="http://schemas.microsoft.com/office/drawing/2014/main" id="{B76329E6-7BB4-4D74-BA3B-0FC8411B517A}"/>
              </a:ext>
            </a:extLst>
          </p:cNvPr>
          <p:cNvSpPr/>
          <p:nvPr/>
        </p:nvSpPr>
        <p:spPr bwMode="auto">
          <a:xfrm>
            <a:off x="9065824" y="4428525"/>
            <a:ext cx="45719"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149" name="连接符: 肘形 148">
            <a:extLst>
              <a:ext uri="{FF2B5EF4-FFF2-40B4-BE49-F238E27FC236}">
                <a16:creationId xmlns:a16="http://schemas.microsoft.com/office/drawing/2014/main" id="{76581BF9-29F7-40D2-86B5-B38EC3BB87B7}"/>
              </a:ext>
            </a:extLst>
          </p:cNvPr>
          <p:cNvCxnSpPr>
            <a:stCxn id="144" idx="0"/>
            <a:endCxn id="147" idx="0"/>
          </p:cNvCxnSpPr>
          <p:nvPr/>
        </p:nvCxnSpPr>
        <p:spPr bwMode="auto">
          <a:xfrm rot="5400000" flipH="1" flipV="1">
            <a:off x="8300842" y="3101653"/>
            <a:ext cx="1" cy="1551091"/>
          </a:xfrm>
          <a:prstGeom prst="bentConnector3">
            <a:avLst>
              <a:gd name="adj1" fmla="val 22860100000"/>
            </a:avLst>
          </a:prstGeom>
          <a:solidFill>
            <a:schemeClr val="accent1"/>
          </a:solidFill>
          <a:ln w="9525" cap="flat" cmpd="sng" algn="ctr">
            <a:solidFill>
              <a:schemeClr val="tx1"/>
            </a:solidFill>
            <a:prstDash val="solid"/>
            <a:round/>
            <a:headEnd type="none" w="med" len="med"/>
            <a:tailEnd type="none" w="med" len="med"/>
          </a:ln>
        </p:spPr>
      </p:cxnSp>
      <p:sp>
        <p:nvSpPr>
          <p:cNvPr id="150" name="流程图: 接点 149">
            <a:extLst>
              <a:ext uri="{FF2B5EF4-FFF2-40B4-BE49-F238E27FC236}">
                <a16:creationId xmlns:a16="http://schemas.microsoft.com/office/drawing/2014/main" id="{680B61AB-AC5B-4C15-A348-11EF1316726C}"/>
              </a:ext>
            </a:extLst>
          </p:cNvPr>
          <p:cNvSpPr/>
          <p:nvPr/>
        </p:nvSpPr>
        <p:spPr bwMode="auto">
          <a:xfrm>
            <a:off x="9918572" y="4428525"/>
            <a:ext cx="45719"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51" name="流程图: 接点 150">
            <a:extLst>
              <a:ext uri="{FF2B5EF4-FFF2-40B4-BE49-F238E27FC236}">
                <a16:creationId xmlns:a16="http://schemas.microsoft.com/office/drawing/2014/main" id="{2692B3D9-2613-4F25-BD5D-44C369C7137D}"/>
              </a:ext>
            </a:extLst>
          </p:cNvPr>
          <p:cNvSpPr/>
          <p:nvPr/>
        </p:nvSpPr>
        <p:spPr bwMode="auto">
          <a:xfrm>
            <a:off x="9660970" y="4428525"/>
            <a:ext cx="45719"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152" name="连接符: 肘形 151">
            <a:extLst>
              <a:ext uri="{FF2B5EF4-FFF2-40B4-BE49-F238E27FC236}">
                <a16:creationId xmlns:a16="http://schemas.microsoft.com/office/drawing/2014/main" id="{4FB8CCC0-D211-43CD-B547-3C54F2D1561F}"/>
              </a:ext>
            </a:extLst>
          </p:cNvPr>
          <p:cNvCxnSpPr>
            <a:stCxn id="148" idx="4"/>
            <a:endCxn id="151" idx="4"/>
          </p:cNvCxnSpPr>
          <p:nvPr/>
        </p:nvCxnSpPr>
        <p:spPr bwMode="auto">
          <a:xfrm rot="16200000" flipH="1">
            <a:off x="9386257" y="4176671"/>
            <a:ext cx="12700" cy="595146"/>
          </a:xfrm>
          <a:prstGeom prst="bentConnector3">
            <a:avLst>
              <a:gd name="adj1" fmla="val 1000000"/>
            </a:avLst>
          </a:prstGeom>
          <a:solidFill>
            <a:schemeClr val="accent1"/>
          </a:solidFill>
          <a:ln w="9525" cap="flat" cmpd="sng" algn="ctr">
            <a:solidFill>
              <a:srgbClr val="FF0000"/>
            </a:solidFill>
            <a:prstDash val="solid"/>
            <a:round/>
            <a:headEnd type="none" w="med" len="med"/>
            <a:tailEnd type="none" w="med" len="med"/>
          </a:ln>
        </p:spPr>
      </p:cxnSp>
      <p:cxnSp>
        <p:nvCxnSpPr>
          <p:cNvPr id="153" name="连接符: 肘形 152">
            <a:extLst>
              <a:ext uri="{FF2B5EF4-FFF2-40B4-BE49-F238E27FC236}">
                <a16:creationId xmlns:a16="http://schemas.microsoft.com/office/drawing/2014/main" id="{7374465B-8C1E-4892-9FF4-3B238C36341E}"/>
              </a:ext>
            </a:extLst>
          </p:cNvPr>
          <p:cNvCxnSpPr>
            <a:cxnSpLocks/>
            <a:stCxn id="155" idx="4"/>
            <a:endCxn id="150" idx="4"/>
          </p:cNvCxnSpPr>
          <p:nvPr/>
        </p:nvCxnSpPr>
        <p:spPr bwMode="auto">
          <a:xfrm rot="16200000" flipH="1">
            <a:off x="9134140" y="3666952"/>
            <a:ext cx="12700" cy="1614583"/>
          </a:xfrm>
          <a:prstGeom prst="bentConnector3">
            <a:avLst>
              <a:gd name="adj1" fmla="val 1800000"/>
            </a:avLst>
          </a:prstGeom>
          <a:solidFill>
            <a:schemeClr val="accent1"/>
          </a:solidFill>
          <a:ln w="9525" cap="flat" cmpd="sng" algn="ctr">
            <a:solidFill>
              <a:schemeClr val="tx1"/>
            </a:solidFill>
            <a:prstDash val="solid"/>
            <a:round/>
            <a:headEnd type="none" w="med" len="med"/>
            <a:tailEnd type="none" w="med" len="med"/>
          </a:ln>
        </p:spPr>
      </p:cxnSp>
      <p:cxnSp>
        <p:nvCxnSpPr>
          <p:cNvPr id="154" name="连接符: 肘形 153">
            <a:extLst>
              <a:ext uri="{FF2B5EF4-FFF2-40B4-BE49-F238E27FC236}">
                <a16:creationId xmlns:a16="http://schemas.microsoft.com/office/drawing/2014/main" id="{542A5FD2-53A4-46E4-ACA9-289DEFC95BAE}"/>
              </a:ext>
            </a:extLst>
          </p:cNvPr>
          <p:cNvCxnSpPr>
            <a:stCxn id="145" idx="0"/>
            <a:endCxn id="146" idx="0"/>
          </p:cNvCxnSpPr>
          <p:nvPr/>
        </p:nvCxnSpPr>
        <p:spPr bwMode="auto">
          <a:xfrm rot="5400000" flipH="1" flipV="1">
            <a:off x="8033518" y="3584914"/>
            <a:ext cx="2" cy="584568"/>
          </a:xfrm>
          <a:prstGeom prst="bentConnector3">
            <a:avLst>
              <a:gd name="adj1" fmla="val 2147483646"/>
            </a:avLst>
          </a:prstGeom>
          <a:solidFill>
            <a:schemeClr val="accent1"/>
          </a:solidFill>
          <a:ln w="9525" cap="flat" cmpd="sng" algn="ctr">
            <a:solidFill>
              <a:schemeClr val="tx1"/>
            </a:solidFill>
            <a:prstDash val="solid"/>
            <a:round/>
            <a:headEnd type="none" w="med" len="med"/>
            <a:tailEnd type="none" w="med" len="med"/>
          </a:ln>
        </p:spPr>
      </p:cxnSp>
      <p:sp>
        <p:nvSpPr>
          <p:cNvPr id="155" name="流程图: 接点 154">
            <a:extLst>
              <a:ext uri="{FF2B5EF4-FFF2-40B4-BE49-F238E27FC236}">
                <a16:creationId xmlns:a16="http://schemas.microsoft.com/office/drawing/2014/main" id="{C9763355-E93E-4BF2-9635-AB12F3CDC8C1}"/>
              </a:ext>
            </a:extLst>
          </p:cNvPr>
          <p:cNvSpPr/>
          <p:nvPr/>
        </p:nvSpPr>
        <p:spPr bwMode="auto">
          <a:xfrm>
            <a:off x="8303989" y="4428525"/>
            <a:ext cx="45719"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11" name="流程图: 接点 110">
            <a:extLst>
              <a:ext uri="{FF2B5EF4-FFF2-40B4-BE49-F238E27FC236}">
                <a16:creationId xmlns:a16="http://schemas.microsoft.com/office/drawing/2014/main" id="{B434966A-0255-40D3-A1F4-69B0AB95C213}"/>
              </a:ext>
            </a:extLst>
          </p:cNvPr>
          <p:cNvSpPr/>
          <p:nvPr/>
        </p:nvSpPr>
        <p:spPr bwMode="auto">
          <a:xfrm>
            <a:off x="6010889" y="4414668"/>
            <a:ext cx="45719"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57" name="矩形: 圆角 156">
            <a:extLst>
              <a:ext uri="{FF2B5EF4-FFF2-40B4-BE49-F238E27FC236}">
                <a16:creationId xmlns:a16="http://schemas.microsoft.com/office/drawing/2014/main" id="{125B14B1-86AB-4189-B66F-93AAFBF20761}"/>
              </a:ext>
            </a:extLst>
          </p:cNvPr>
          <p:cNvSpPr/>
          <p:nvPr/>
        </p:nvSpPr>
        <p:spPr bwMode="auto">
          <a:xfrm>
            <a:off x="4836827" y="5203001"/>
            <a:ext cx="283497" cy="84592"/>
          </a:xfrm>
          <a:prstGeom prst="roundRect">
            <a:avLst/>
          </a:prstGeom>
          <a:solidFill>
            <a:schemeClr val="bg1"/>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4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ct3</a:t>
            </a:r>
            <a:endParaRPr kumimoji="0" lang="zh-CN" altLang="en-US" sz="4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endParaRPr>
          </a:p>
        </p:txBody>
      </p:sp>
      <p:sp>
        <p:nvSpPr>
          <p:cNvPr id="158" name="矩形 157">
            <a:extLst>
              <a:ext uri="{FF2B5EF4-FFF2-40B4-BE49-F238E27FC236}">
                <a16:creationId xmlns:a16="http://schemas.microsoft.com/office/drawing/2014/main" id="{1CE85836-8CD7-4125-A00E-9DE922E801EE}"/>
              </a:ext>
            </a:extLst>
          </p:cNvPr>
          <p:cNvSpPr/>
          <p:nvPr/>
        </p:nvSpPr>
        <p:spPr bwMode="auto">
          <a:xfrm>
            <a:off x="4329672" y="5358081"/>
            <a:ext cx="477846" cy="554147"/>
          </a:xfrm>
          <a:prstGeom prst="rect">
            <a:avLst/>
          </a:prstGeom>
          <a:solidFill>
            <a:schemeClr val="bg2"/>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600" dirty="0">
                <a:solidFill>
                  <a:prstClr val="black"/>
                </a:solidFill>
              </a:rPr>
              <a:t>Task</a:t>
            </a:r>
          </a:p>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600" dirty="0">
                <a:solidFill>
                  <a:prstClr val="black"/>
                </a:solidFill>
              </a:rPr>
              <a:t>Atom</a:t>
            </a:r>
            <a:endParaRPr kumimoji="0" lang="zh-CN" altLang="en-US" sz="6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59" name="矩形 158">
            <a:extLst>
              <a:ext uri="{FF2B5EF4-FFF2-40B4-BE49-F238E27FC236}">
                <a16:creationId xmlns:a16="http://schemas.microsoft.com/office/drawing/2014/main" id="{EBD36A33-EBC1-4B80-8516-BFB0E0D41059}"/>
              </a:ext>
            </a:extLst>
          </p:cNvPr>
          <p:cNvSpPr/>
          <p:nvPr/>
        </p:nvSpPr>
        <p:spPr bwMode="auto">
          <a:xfrm>
            <a:off x="4987299" y="5358081"/>
            <a:ext cx="604914" cy="554146"/>
          </a:xfrm>
          <a:prstGeom prst="rect">
            <a:avLst/>
          </a:prstGeom>
          <a:solidFill>
            <a:schemeClr val="bg2"/>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600" dirty="0">
                <a:solidFill>
                  <a:prstClr val="black"/>
                </a:solidFill>
              </a:rPr>
              <a:t>BIT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6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Compound</a:t>
            </a:r>
            <a:endParaRPr kumimoji="0" lang="zh-CN" altLang="en-US" sz="6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60" name="矩形 159">
            <a:extLst>
              <a:ext uri="{FF2B5EF4-FFF2-40B4-BE49-F238E27FC236}">
                <a16:creationId xmlns:a16="http://schemas.microsoft.com/office/drawing/2014/main" id="{60298E66-7647-4185-BE57-3D1A2E67E0C2}"/>
              </a:ext>
            </a:extLst>
          </p:cNvPr>
          <p:cNvSpPr/>
          <p:nvPr/>
        </p:nvSpPr>
        <p:spPr bwMode="auto">
          <a:xfrm>
            <a:off x="5769683" y="5358081"/>
            <a:ext cx="477846" cy="554147"/>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600" dirty="0">
                <a:solidFill>
                  <a:prstClr val="black"/>
                </a:solidFill>
              </a:rPr>
              <a:t>Cal</a:t>
            </a:r>
          </a:p>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600" dirty="0">
                <a:solidFill>
                  <a:prstClr val="black"/>
                </a:solidFill>
              </a:rPr>
              <a:t>Atom</a:t>
            </a:r>
            <a:endParaRPr kumimoji="0" lang="zh-CN" altLang="en-US" sz="6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61" name="矩形 160">
            <a:extLst>
              <a:ext uri="{FF2B5EF4-FFF2-40B4-BE49-F238E27FC236}">
                <a16:creationId xmlns:a16="http://schemas.microsoft.com/office/drawing/2014/main" id="{DFBF3D7B-7CB1-4CFF-8CDE-0DC7EA981292}"/>
              </a:ext>
            </a:extLst>
          </p:cNvPr>
          <p:cNvSpPr/>
          <p:nvPr/>
        </p:nvSpPr>
        <p:spPr bwMode="auto">
          <a:xfrm>
            <a:off x="6417748" y="5358081"/>
            <a:ext cx="604889" cy="554146"/>
          </a:xfrm>
          <a:prstGeom prst="rect">
            <a:avLst/>
          </a:prstGeom>
          <a:solidFill>
            <a:schemeClr val="bg2"/>
          </a:solidFill>
          <a:ln w="9525"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600" dirty="0">
                <a:solidFill>
                  <a:prstClr val="black"/>
                </a:solidFill>
              </a:rPr>
              <a:t>ES</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6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Compound</a:t>
            </a:r>
            <a:endParaRPr kumimoji="0" lang="zh-CN" altLang="en-US" sz="6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62" name="流程图: 接点 161">
            <a:extLst>
              <a:ext uri="{FF2B5EF4-FFF2-40B4-BE49-F238E27FC236}">
                <a16:creationId xmlns:a16="http://schemas.microsoft.com/office/drawing/2014/main" id="{27ED20D8-808D-4453-BDD5-992AB7479FBE}"/>
              </a:ext>
            </a:extLst>
          </p:cNvPr>
          <p:cNvSpPr/>
          <p:nvPr/>
        </p:nvSpPr>
        <p:spPr bwMode="auto">
          <a:xfrm>
            <a:off x="4447494" y="5335220"/>
            <a:ext cx="45719"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63" name="流程图: 接点 162">
            <a:extLst>
              <a:ext uri="{FF2B5EF4-FFF2-40B4-BE49-F238E27FC236}">
                <a16:creationId xmlns:a16="http://schemas.microsoft.com/office/drawing/2014/main" id="{662D993D-FF74-4B31-8C5D-9BED4B1D275F}"/>
              </a:ext>
            </a:extLst>
          </p:cNvPr>
          <p:cNvSpPr/>
          <p:nvPr/>
        </p:nvSpPr>
        <p:spPr bwMode="auto">
          <a:xfrm>
            <a:off x="4663432" y="5335221"/>
            <a:ext cx="45719"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64" name="流程图: 接点 163">
            <a:extLst>
              <a:ext uri="{FF2B5EF4-FFF2-40B4-BE49-F238E27FC236}">
                <a16:creationId xmlns:a16="http://schemas.microsoft.com/office/drawing/2014/main" id="{6265317A-E1EA-4ABF-8C9F-CF8FDAE23A7C}"/>
              </a:ext>
            </a:extLst>
          </p:cNvPr>
          <p:cNvSpPr/>
          <p:nvPr/>
        </p:nvSpPr>
        <p:spPr bwMode="auto">
          <a:xfrm>
            <a:off x="5248000" y="5335219"/>
            <a:ext cx="45719"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65" name="流程图: 接点 164">
            <a:extLst>
              <a:ext uri="{FF2B5EF4-FFF2-40B4-BE49-F238E27FC236}">
                <a16:creationId xmlns:a16="http://schemas.microsoft.com/office/drawing/2014/main" id="{F6AE06B9-B7CD-417F-B801-DD1CB6AD3B0C}"/>
              </a:ext>
            </a:extLst>
          </p:cNvPr>
          <p:cNvSpPr/>
          <p:nvPr/>
        </p:nvSpPr>
        <p:spPr bwMode="auto">
          <a:xfrm>
            <a:off x="5998585" y="5335219"/>
            <a:ext cx="45719"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166" name="连接符: 肘形 165">
            <a:extLst>
              <a:ext uri="{FF2B5EF4-FFF2-40B4-BE49-F238E27FC236}">
                <a16:creationId xmlns:a16="http://schemas.microsoft.com/office/drawing/2014/main" id="{0946BA5B-8D4D-49DB-A261-DF9B02868D71}"/>
              </a:ext>
            </a:extLst>
          </p:cNvPr>
          <p:cNvCxnSpPr>
            <a:stCxn id="162" idx="0"/>
            <a:endCxn id="165" idx="0"/>
          </p:cNvCxnSpPr>
          <p:nvPr/>
        </p:nvCxnSpPr>
        <p:spPr bwMode="auto">
          <a:xfrm rot="5400000" flipH="1" flipV="1">
            <a:off x="5245899" y="4559675"/>
            <a:ext cx="1" cy="1551091"/>
          </a:xfrm>
          <a:prstGeom prst="bentConnector3">
            <a:avLst>
              <a:gd name="adj1" fmla="val 22860100000"/>
            </a:avLst>
          </a:prstGeom>
          <a:solidFill>
            <a:schemeClr val="accent1"/>
          </a:solidFill>
          <a:ln w="9525" cap="flat" cmpd="sng" algn="ctr">
            <a:solidFill>
              <a:schemeClr val="tx1"/>
            </a:solidFill>
            <a:prstDash val="solid"/>
            <a:round/>
            <a:headEnd type="none" w="med" len="med"/>
            <a:tailEnd type="none" w="med" len="med"/>
          </a:ln>
        </p:spPr>
      </p:cxnSp>
      <p:sp>
        <p:nvSpPr>
          <p:cNvPr id="167" name="流程图: 接点 166">
            <a:extLst>
              <a:ext uri="{FF2B5EF4-FFF2-40B4-BE49-F238E27FC236}">
                <a16:creationId xmlns:a16="http://schemas.microsoft.com/office/drawing/2014/main" id="{95F401A2-1724-4B6D-9EA9-3C6623A44FAF}"/>
              </a:ext>
            </a:extLst>
          </p:cNvPr>
          <p:cNvSpPr/>
          <p:nvPr/>
        </p:nvSpPr>
        <p:spPr bwMode="auto">
          <a:xfrm>
            <a:off x="6863629" y="5886547"/>
            <a:ext cx="45719"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68" name="流程图: 接点 167">
            <a:extLst>
              <a:ext uri="{FF2B5EF4-FFF2-40B4-BE49-F238E27FC236}">
                <a16:creationId xmlns:a16="http://schemas.microsoft.com/office/drawing/2014/main" id="{F369A253-A800-4DD7-8C7A-C2F85B222323}"/>
              </a:ext>
            </a:extLst>
          </p:cNvPr>
          <p:cNvSpPr/>
          <p:nvPr/>
        </p:nvSpPr>
        <p:spPr bwMode="auto">
          <a:xfrm>
            <a:off x="6606027" y="5886547"/>
            <a:ext cx="45719"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169" name="连接符: 肘形 168">
            <a:extLst>
              <a:ext uri="{FF2B5EF4-FFF2-40B4-BE49-F238E27FC236}">
                <a16:creationId xmlns:a16="http://schemas.microsoft.com/office/drawing/2014/main" id="{18B44758-ACEA-4C71-9468-2911BFA1FF10}"/>
              </a:ext>
            </a:extLst>
          </p:cNvPr>
          <p:cNvCxnSpPr>
            <a:stCxn id="173" idx="4"/>
            <a:endCxn id="168" idx="4"/>
          </p:cNvCxnSpPr>
          <p:nvPr/>
        </p:nvCxnSpPr>
        <p:spPr bwMode="auto">
          <a:xfrm rot="16200000" flipH="1">
            <a:off x="6331314" y="5634693"/>
            <a:ext cx="12700" cy="595146"/>
          </a:xfrm>
          <a:prstGeom prst="bentConnector3">
            <a:avLst>
              <a:gd name="adj1" fmla="val 1000000"/>
            </a:avLst>
          </a:prstGeom>
          <a:solidFill>
            <a:schemeClr val="accent1"/>
          </a:solidFill>
          <a:ln w="9525" cap="flat" cmpd="sng" algn="ctr">
            <a:solidFill>
              <a:schemeClr val="tx1"/>
            </a:solidFill>
            <a:prstDash val="solid"/>
            <a:round/>
            <a:headEnd type="none" w="med" len="med"/>
            <a:tailEnd type="none" w="med" len="med"/>
          </a:ln>
        </p:spPr>
      </p:cxnSp>
      <p:cxnSp>
        <p:nvCxnSpPr>
          <p:cNvPr id="170" name="连接符: 肘形 169">
            <a:extLst>
              <a:ext uri="{FF2B5EF4-FFF2-40B4-BE49-F238E27FC236}">
                <a16:creationId xmlns:a16="http://schemas.microsoft.com/office/drawing/2014/main" id="{AA1E4D8D-C21E-4DD5-8329-E9778B767123}"/>
              </a:ext>
            </a:extLst>
          </p:cNvPr>
          <p:cNvCxnSpPr>
            <a:cxnSpLocks/>
            <a:stCxn id="172" idx="4"/>
            <a:endCxn id="167" idx="4"/>
          </p:cNvCxnSpPr>
          <p:nvPr/>
        </p:nvCxnSpPr>
        <p:spPr bwMode="auto">
          <a:xfrm rot="16200000" flipH="1">
            <a:off x="6079197" y="5124974"/>
            <a:ext cx="12700" cy="1614583"/>
          </a:xfrm>
          <a:prstGeom prst="bentConnector3">
            <a:avLst>
              <a:gd name="adj1" fmla="val 1800000"/>
            </a:avLst>
          </a:prstGeom>
          <a:solidFill>
            <a:schemeClr val="accent1"/>
          </a:solidFill>
          <a:ln w="9525" cap="flat" cmpd="sng" algn="ctr">
            <a:solidFill>
              <a:schemeClr val="tx1"/>
            </a:solidFill>
            <a:prstDash val="solid"/>
            <a:round/>
            <a:headEnd type="none" w="med" len="med"/>
            <a:tailEnd type="none" w="med" len="med"/>
          </a:ln>
        </p:spPr>
      </p:cxnSp>
      <p:cxnSp>
        <p:nvCxnSpPr>
          <p:cNvPr id="171" name="连接符: 肘形 170">
            <a:extLst>
              <a:ext uri="{FF2B5EF4-FFF2-40B4-BE49-F238E27FC236}">
                <a16:creationId xmlns:a16="http://schemas.microsoft.com/office/drawing/2014/main" id="{58851C94-3E81-417A-94B2-0C4538FEEC7E}"/>
              </a:ext>
            </a:extLst>
          </p:cNvPr>
          <p:cNvCxnSpPr>
            <a:stCxn id="163" idx="0"/>
            <a:endCxn id="164" idx="0"/>
          </p:cNvCxnSpPr>
          <p:nvPr/>
        </p:nvCxnSpPr>
        <p:spPr bwMode="auto">
          <a:xfrm rot="5400000" flipH="1" flipV="1">
            <a:off x="4978575" y="5042936"/>
            <a:ext cx="2" cy="584568"/>
          </a:xfrm>
          <a:prstGeom prst="bentConnector3">
            <a:avLst>
              <a:gd name="adj1" fmla="val 2147483646"/>
            </a:avLst>
          </a:prstGeom>
          <a:solidFill>
            <a:schemeClr val="accent1"/>
          </a:solidFill>
          <a:ln w="9525" cap="flat" cmpd="sng" algn="ctr">
            <a:solidFill>
              <a:srgbClr val="FF0000"/>
            </a:solidFill>
            <a:prstDash val="solid"/>
            <a:round/>
            <a:headEnd type="none" w="med" len="med"/>
            <a:tailEnd type="none" w="med" len="med"/>
          </a:ln>
        </p:spPr>
      </p:cxnSp>
      <p:sp>
        <p:nvSpPr>
          <p:cNvPr id="172" name="流程图: 接点 171">
            <a:extLst>
              <a:ext uri="{FF2B5EF4-FFF2-40B4-BE49-F238E27FC236}">
                <a16:creationId xmlns:a16="http://schemas.microsoft.com/office/drawing/2014/main" id="{69498BEA-5191-4C50-8B26-C449082D9F92}"/>
              </a:ext>
            </a:extLst>
          </p:cNvPr>
          <p:cNvSpPr/>
          <p:nvPr/>
        </p:nvSpPr>
        <p:spPr bwMode="auto">
          <a:xfrm>
            <a:off x="5249046" y="5886547"/>
            <a:ext cx="45719"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73" name="流程图: 接点 172">
            <a:extLst>
              <a:ext uri="{FF2B5EF4-FFF2-40B4-BE49-F238E27FC236}">
                <a16:creationId xmlns:a16="http://schemas.microsoft.com/office/drawing/2014/main" id="{B2D844D0-028F-43C7-AF7A-EE8A23EF74E3}"/>
              </a:ext>
            </a:extLst>
          </p:cNvPr>
          <p:cNvSpPr/>
          <p:nvPr/>
        </p:nvSpPr>
        <p:spPr bwMode="auto">
          <a:xfrm>
            <a:off x="6010881" y="5886547"/>
            <a:ext cx="45719"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74" name="矩形: 圆角 173">
            <a:extLst>
              <a:ext uri="{FF2B5EF4-FFF2-40B4-BE49-F238E27FC236}">
                <a16:creationId xmlns:a16="http://schemas.microsoft.com/office/drawing/2014/main" id="{9D3FF3EB-F2F9-40B0-85D7-8C471A93D214}"/>
              </a:ext>
            </a:extLst>
          </p:cNvPr>
          <p:cNvSpPr/>
          <p:nvPr/>
        </p:nvSpPr>
        <p:spPr bwMode="auto">
          <a:xfrm>
            <a:off x="8125491" y="4990901"/>
            <a:ext cx="283497" cy="84592"/>
          </a:xfrm>
          <a:prstGeom prst="roundRect">
            <a:avLst/>
          </a:prstGeom>
          <a:solidFill>
            <a:schemeClr val="bg1"/>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4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ct4</a:t>
            </a:r>
            <a:endParaRPr kumimoji="0" lang="zh-CN" altLang="en-US" sz="4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endParaRPr>
          </a:p>
        </p:txBody>
      </p:sp>
      <p:sp>
        <p:nvSpPr>
          <p:cNvPr id="176" name="矩形 175">
            <a:extLst>
              <a:ext uri="{FF2B5EF4-FFF2-40B4-BE49-F238E27FC236}">
                <a16:creationId xmlns:a16="http://schemas.microsoft.com/office/drawing/2014/main" id="{7ED86BD9-6C08-4F53-A625-1507F943B939}"/>
              </a:ext>
            </a:extLst>
          </p:cNvPr>
          <p:cNvSpPr/>
          <p:nvPr/>
        </p:nvSpPr>
        <p:spPr bwMode="auto">
          <a:xfrm>
            <a:off x="7385693" y="5358079"/>
            <a:ext cx="477846" cy="554147"/>
          </a:xfrm>
          <a:prstGeom prst="rect">
            <a:avLst/>
          </a:prstGeom>
          <a:solidFill>
            <a:schemeClr val="bg2"/>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600" dirty="0">
                <a:solidFill>
                  <a:prstClr val="black"/>
                </a:solidFill>
              </a:rPr>
              <a:t>Task</a:t>
            </a:r>
          </a:p>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600" dirty="0">
                <a:solidFill>
                  <a:prstClr val="black"/>
                </a:solidFill>
              </a:rPr>
              <a:t>Atom</a:t>
            </a:r>
            <a:endParaRPr kumimoji="0" lang="zh-CN" altLang="en-US" sz="6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78" name="矩形 177">
            <a:extLst>
              <a:ext uri="{FF2B5EF4-FFF2-40B4-BE49-F238E27FC236}">
                <a16:creationId xmlns:a16="http://schemas.microsoft.com/office/drawing/2014/main" id="{75AB2A54-4AB4-4866-8F24-5F6EA02BF402}"/>
              </a:ext>
            </a:extLst>
          </p:cNvPr>
          <p:cNvSpPr/>
          <p:nvPr/>
        </p:nvSpPr>
        <p:spPr bwMode="auto">
          <a:xfrm>
            <a:off x="8043320" y="5358079"/>
            <a:ext cx="604914" cy="554146"/>
          </a:xfrm>
          <a:prstGeom prst="rect">
            <a:avLst/>
          </a:prstGeom>
          <a:solidFill>
            <a:schemeClr val="bg2"/>
          </a:solidFill>
          <a:ln w="9525"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600" dirty="0">
                <a:solidFill>
                  <a:prstClr val="black"/>
                </a:solidFill>
              </a:rPr>
              <a:t>BIT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6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Compound</a:t>
            </a:r>
            <a:endParaRPr kumimoji="0" lang="zh-CN" altLang="en-US" sz="6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79" name="矩形 178">
            <a:extLst>
              <a:ext uri="{FF2B5EF4-FFF2-40B4-BE49-F238E27FC236}">
                <a16:creationId xmlns:a16="http://schemas.microsoft.com/office/drawing/2014/main" id="{9FC9F1DA-3EFA-4468-B1C8-E7AEC23B28DD}"/>
              </a:ext>
            </a:extLst>
          </p:cNvPr>
          <p:cNvSpPr/>
          <p:nvPr/>
        </p:nvSpPr>
        <p:spPr bwMode="auto">
          <a:xfrm>
            <a:off x="8825704" y="5358079"/>
            <a:ext cx="477846" cy="554147"/>
          </a:xfrm>
          <a:prstGeom prst="rect">
            <a:avLst/>
          </a:prstGeom>
          <a:solidFill>
            <a:schemeClr val="bg2"/>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600" dirty="0">
                <a:solidFill>
                  <a:prstClr val="black"/>
                </a:solidFill>
              </a:rPr>
              <a:t>Cal</a:t>
            </a:r>
          </a:p>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600" dirty="0">
                <a:solidFill>
                  <a:prstClr val="black"/>
                </a:solidFill>
              </a:rPr>
              <a:t>Atom</a:t>
            </a:r>
            <a:endParaRPr kumimoji="0" lang="zh-CN" altLang="en-US" sz="6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80" name="矩形 179">
            <a:extLst>
              <a:ext uri="{FF2B5EF4-FFF2-40B4-BE49-F238E27FC236}">
                <a16:creationId xmlns:a16="http://schemas.microsoft.com/office/drawing/2014/main" id="{8A064201-AB91-4758-BB20-51157464EFF8}"/>
              </a:ext>
            </a:extLst>
          </p:cNvPr>
          <p:cNvSpPr/>
          <p:nvPr/>
        </p:nvSpPr>
        <p:spPr bwMode="auto">
          <a:xfrm>
            <a:off x="9473769" y="5358079"/>
            <a:ext cx="604889" cy="554146"/>
          </a:xfrm>
          <a:prstGeom prst="rect">
            <a:avLst/>
          </a:prstGeom>
          <a:solidFill>
            <a:schemeClr val="bg2"/>
          </a:solidFill>
          <a:ln w="9525"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600" dirty="0">
                <a:solidFill>
                  <a:prstClr val="black"/>
                </a:solidFill>
              </a:rPr>
              <a:t>ES</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6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Compound</a:t>
            </a:r>
            <a:endParaRPr kumimoji="0" lang="zh-CN" altLang="en-US" sz="6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81" name="流程图: 接点 180">
            <a:extLst>
              <a:ext uri="{FF2B5EF4-FFF2-40B4-BE49-F238E27FC236}">
                <a16:creationId xmlns:a16="http://schemas.microsoft.com/office/drawing/2014/main" id="{39355840-1C4E-4970-A565-7387038D5A13}"/>
              </a:ext>
            </a:extLst>
          </p:cNvPr>
          <p:cNvSpPr/>
          <p:nvPr/>
        </p:nvSpPr>
        <p:spPr bwMode="auto">
          <a:xfrm>
            <a:off x="7503515" y="5335218"/>
            <a:ext cx="45719"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83" name="流程图: 接点 182">
            <a:extLst>
              <a:ext uri="{FF2B5EF4-FFF2-40B4-BE49-F238E27FC236}">
                <a16:creationId xmlns:a16="http://schemas.microsoft.com/office/drawing/2014/main" id="{73FB644E-6BF2-499A-B1CF-5394AA2B4C09}"/>
              </a:ext>
            </a:extLst>
          </p:cNvPr>
          <p:cNvSpPr/>
          <p:nvPr/>
        </p:nvSpPr>
        <p:spPr bwMode="auto">
          <a:xfrm>
            <a:off x="7719453" y="5335219"/>
            <a:ext cx="45719"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88" name="流程图: 接点 187">
            <a:extLst>
              <a:ext uri="{FF2B5EF4-FFF2-40B4-BE49-F238E27FC236}">
                <a16:creationId xmlns:a16="http://schemas.microsoft.com/office/drawing/2014/main" id="{60937780-2DE4-469A-8C0F-C1D0C28F3AA7}"/>
              </a:ext>
            </a:extLst>
          </p:cNvPr>
          <p:cNvSpPr/>
          <p:nvPr/>
        </p:nvSpPr>
        <p:spPr bwMode="auto">
          <a:xfrm>
            <a:off x="8304021" y="5335217"/>
            <a:ext cx="45719"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89" name="流程图: 接点 188">
            <a:extLst>
              <a:ext uri="{FF2B5EF4-FFF2-40B4-BE49-F238E27FC236}">
                <a16:creationId xmlns:a16="http://schemas.microsoft.com/office/drawing/2014/main" id="{53E7D7E6-9E4A-49AE-B22F-808C47083031}"/>
              </a:ext>
            </a:extLst>
          </p:cNvPr>
          <p:cNvSpPr/>
          <p:nvPr/>
        </p:nvSpPr>
        <p:spPr bwMode="auto">
          <a:xfrm>
            <a:off x="9054606" y="5335217"/>
            <a:ext cx="45719"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191" name="连接符: 肘形 190">
            <a:extLst>
              <a:ext uri="{FF2B5EF4-FFF2-40B4-BE49-F238E27FC236}">
                <a16:creationId xmlns:a16="http://schemas.microsoft.com/office/drawing/2014/main" id="{C6CFAC2E-5B83-47A0-9B53-51E8719D3344}"/>
              </a:ext>
            </a:extLst>
          </p:cNvPr>
          <p:cNvCxnSpPr>
            <a:stCxn id="181" idx="0"/>
            <a:endCxn id="189" idx="0"/>
          </p:cNvCxnSpPr>
          <p:nvPr/>
        </p:nvCxnSpPr>
        <p:spPr bwMode="auto">
          <a:xfrm rot="5400000" flipH="1" flipV="1">
            <a:off x="8301920" y="4559673"/>
            <a:ext cx="1" cy="1551091"/>
          </a:xfrm>
          <a:prstGeom prst="bentConnector3">
            <a:avLst>
              <a:gd name="adj1" fmla="val 22860100000"/>
            </a:avLst>
          </a:prstGeom>
          <a:solidFill>
            <a:schemeClr val="accent1"/>
          </a:solidFill>
          <a:ln w="9525" cap="flat" cmpd="sng" algn="ctr">
            <a:solidFill>
              <a:srgbClr val="FF0000"/>
            </a:solidFill>
            <a:prstDash val="solid"/>
            <a:round/>
            <a:headEnd type="none" w="med" len="med"/>
            <a:tailEnd type="none" w="med" len="med"/>
          </a:ln>
        </p:spPr>
      </p:cxnSp>
      <p:sp>
        <p:nvSpPr>
          <p:cNvPr id="192" name="流程图: 接点 191">
            <a:extLst>
              <a:ext uri="{FF2B5EF4-FFF2-40B4-BE49-F238E27FC236}">
                <a16:creationId xmlns:a16="http://schemas.microsoft.com/office/drawing/2014/main" id="{96EFBF67-6D1E-4BEB-9F72-2DCC1290A243}"/>
              </a:ext>
            </a:extLst>
          </p:cNvPr>
          <p:cNvSpPr/>
          <p:nvPr/>
        </p:nvSpPr>
        <p:spPr bwMode="auto">
          <a:xfrm>
            <a:off x="9919650" y="5886545"/>
            <a:ext cx="45719"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93" name="流程图: 接点 192">
            <a:extLst>
              <a:ext uri="{FF2B5EF4-FFF2-40B4-BE49-F238E27FC236}">
                <a16:creationId xmlns:a16="http://schemas.microsoft.com/office/drawing/2014/main" id="{6F99F4A8-2304-4932-9F88-EC6F5C2A22A0}"/>
              </a:ext>
            </a:extLst>
          </p:cNvPr>
          <p:cNvSpPr/>
          <p:nvPr/>
        </p:nvSpPr>
        <p:spPr bwMode="auto">
          <a:xfrm>
            <a:off x="9662048" y="5886545"/>
            <a:ext cx="45719"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194" name="连接符: 肘形 193">
            <a:extLst>
              <a:ext uri="{FF2B5EF4-FFF2-40B4-BE49-F238E27FC236}">
                <a16:creationId xmlns:a16="http://schemas.microsoft.com/office/drawing/2014/main" id="{AAA8736A-51EC-4F71-8394-1E0E71137DEF}"/>
              </a:ext>
            </a:extLst>
          </p:cNvPr>
          <p:cNvCxnSpPr>
            <a:stCxn id="198" idx="4"/>
            <a:endCxn id="193" idx="4"/>
          </p:cNvCxnSpPr>
          <p:nvPr/>
        </p:nvCxnSpPr>
        <p:spPr bwMode="auto">
          <a:xfrm rot="16200000" flipH="1">
            <a:off x="9387335" y="5634691"/>
            <a:ext cx="12700" cy="595146"/>
          </a:xfrm>
          <a:prstGeom prst="bentConnector3">
            <a:avLst>
              <a:gd name="adj1" fmla="val 1000000"/>
            </a:avLst>
          </a:prstGeom>
          <a:solidFill>
            <a:schemeClr val="accent1"/>
          </a:solidFill>
          <a:ln w="9525" cap="flat" cmpd="sng" algn="ctr">
            <a:solidFill>
              <a:schemeClr val="tx1"/>
            </a:solidFill>
            <a:prstDash val="solid"/>
            <a:round/>
            <a:headEnd type="none" w="med" len="med"/>
            <a:tailEnd type="none" w="med" len="med"/>
          </a:ln>
        </p:spPr>
      </p:cxnSp>
      <p:cxnSp>
        <p:nvCxnSpPr>
          <p:cNvPr id="195" name="连接符: 肘形 194">
            <a:extLst>
              <a:ext uri="{FF2B5EF4-FFF2-40B4-BE49-F238E27FC236}">
                <a16:creationId xmlns:a16="http://schemas.microsoft.com/office/drawing/2014/main" id="{6A3CFAF3-180B-4AF1-829D-EAB100DAAF9D}"/>
              </a:ext>
            </a:extLst>
          </p:cNvPr>
          <p:cNvCxnSpPr>
            <a:cxnSpLocks/>
            <a:stCxn id="197" idx="4"/>
            <a:endCxn id="192" idx="4"/>
          </p:cNvCxnSpPr>
          <p:nvPr/>
        </p:nvCxnSpPr>
        <p:spPr bwMode="auto">
          <a:xfrm rot="16200000" flipH="1">
            <a:off x="9135218" y="5124972"/>
            <a:ext cx="12700" cy="1614583"/>
          </a:xfrm>
          <a:prstGeom prst="bentConnector3">
            <a:avLst>
              <a:gd name="adj1" fmla="val 1800000"/>
            </a:avLst>
          </a:prstGeom>
          <a:solidFill>
            <a:schemeClr val="accent1"/>
          </a:solidFill>
          <a:ln w="9525" cap="flat" cmpd="sng" algn="ctr">
            <a:solidFill>
              <a:schemeClr val="tx1"/>
            </a:solidFill>
            <a:prstDash val="solid"/>
            <a:round/>
            <a:headEnd type="none" w="med" len="med"/>
            <a:tailEnd type="none" w="med" len="med"/>
          </a:ln>
        </p:spPr>
      </p:cxnSp>
      <p:cxnSp>
        <p:nvCxnSpPr>
          <p:cNvPr id="196" name="连接符: 肘形 195">
            <a:extLst>
              <a:ext uri="{FF2B5EF4-FFF2-40B4-BE49-F238E27FC236}">
                <a16:creationId xmlns:a16="http://schemas.microsoft.com/office/drawing/2014/main" id="{85D47E7A-C8C4-4C4F-8976-455798A7AA17}"/>
              </a:ext>
            </a:extLst>
          </p:cNvPr>
          <p:cNvCxnSpPr>
            <a:stCxn id="183" idx="0"/>
            <a:endCxn id="188" idx="0"/>
          </p:cNvCxnSpPr>
          <p:nvPr/>
        </p:nvCxnSpPr>
        <p:spPr bwMode="auto">
          <a:xfrm rot="5400000" flipH="1" flipV="1">
            <a:off x="8034596" y="5042934"/>
            <a:ext cx="2" cy="584568"/>
          </a:xfrm>
          <a:prstGeom prst="bentConnector3">
            <a:avLst>
              <a:gd name="adj1" fmla="val 2147483646"/>
            </a:avLst>
          </a:prstGeom>
          <a:solidFill>
            <a:schemeClr val="accent1"/>
          </a:solidFill>
          <a:ln w="9525" cap="flat" cmpd="sng" algn="ctr">
            <a:solidFill>
              <a:schemeClr val="tx1"/>
            </a:solidFill>
            <a:prstDash val="solid"/>
            <a:round/>
            <a:headEnd type="none" w="med" len="med"/>
            <a:tailEnd type="none" w="med" len="med"/>
          </a:ln>
        </p:spPr>
      </p:cxnSp>
      <p:sp>
        <p:nvSpPr>
          <p:cNvPr id="197" name="流程图: 接点 196">
            <a:extLst>
              <a:ext uri="{FF2B5EF4-FFF2-40B4-BE49-F238E27FC236}">
                <a16:creationId xmlns:a16="http://schemas.microsoft.com/office/drawing/2014/main" id="{D328B8CF-B097-4436-B48B-E7A0B3FEE81A}"/>
              </a:ext>
            </a:extLst>
          </p:cNvPr>
          <p:cNvSpPr/>
          <p:nvPr/>
        </p:nvSpPr>
        <p:spPr bwMode="auto">
          <a:xfrm>
            <a:off x="8305067" y="5886545"/>
            <a:ext cx="45719"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98" name="流程图: 接点 197">
            <a:extLst>
              <a:ext uri="{FF2B5EF4-FFF2-40B4-BE49-F238E27FC236}">
                <a16:creationId xmlns:a16="http://schemas.microsoft.com/office/drawing/2014/main" id="{35B6FC11-A058-442E-8FA3-3A4FFF514599}"/>
              </a:ext>
            </a:extLst>
          </p:cNvPr>
          <p:cNvSpPr/>
          <p:nvPr/>
        </p:nvSpPr>
        <p:spPr bwMode="auto">
          <a:xfrm>
            <a:off x="9066902" y="5886545"/>
            <a:ext cx="45719"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pic>
        <p:nvPicPr>
          <p:cNvPr id="88" name="图片 87">
            <a:extLst>
              <a:ext uri="{FF2B5EF4-FFF2-40B4-BE49-F238E27FC236}">
                <a16:creationId xmlns:a16="http://schemas.microsoft.com/office/drawing/2014/main" id="{DDDA018D-336C-4144-B183-6894F32CD06E}"/>
              </a:ext>
            </a:extLst>
          </p:cNvPr>
          <p:cNvPicPr>
            <a:picLocks noChangeAspect="1"/>
          </p:cNvPicPr>
          <p:nvPr/>
        </p:nvPicPr>
        <p:blipFill>
          <a:blip r:embed="rId4"/>
          <a:stretch>
            <a:fillRect/>
          </a:stretch>
        </p:blipFill>
        <p:spPr>
          <a:xfrm>
            <a:off x="6235134" y="2555227"/>
            <a:ext cx="4064209" cy="755689"/>
          </a:xfrm>
          <a:prstGeom prst="rect">
            <a:avLst/>
          </a:prstGeom>
        </p:spPr>
      </p:pic>
    </p:spTree>
    <p:extLst>
      <p:ext uri="{BB962C8B-B14F-4D97-AF65-F5344CB8AC3E}">
        <p14:creationId xmlns:p14="http://schemas.microsoft.com/office/powerpoint/2010/main" val="2683615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38"/>
                                        </p:tgtEl>
                                        <p:attrNameLst>
                                          <p:attrName>style.visibility</p:attrName>
                                        </p:attrNameLst>
                                      </p:cBhvr>
                                      <p:to>
                                        <p:strVal val="visible"/>
                                      </p:to>
                                    </p:set>
                                    <p:anim calcmode="lin" valueType="num">
                                      <p:cBhvr additive="base">
                                        <p:cTn id="7" dur="500" fill="hold"/>
                                        <p:tgtEl>
                                          <p:spTgt spid="138"/>
                                        </p:tgtEl>
                                        <p:attrNameLst>
                                          <p:attrName>ppt_x</p:attrName>
                                        </p:attrNameLst>
                                      </p:cBhvr>
                                      <p:tavLst>
                                        <p:tav tm="0">
                                          <p:val>
                                            <p:strVal val="#ppt_x"/>
                                          </p:val>
                                        </p:tav>
                                        <p:tav tm="100000">
                                          <p:val>
                                            <p:strVal val="#ppt_x"/>
                                          </p:val>
                                        </p:tav>
                                      </p:tavLst>
                                    </p:anim>
                                    <p:anim calcmode="lin" valueType="num">
                                      <p:cBhvr additive="base">
                                        <p:cTn id="8" dur="500" fill="hold"/>
                                        <p:tgtEl>
                                          <p:spTgt spid="13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9"/>
                                        </p:tgtEl>
                                        <p:attrNameLst>
                                          <p:attrName>style.visibility</p:attrName>
                                        </p:attrNameLst>
                                      </p:cBhvr>
                                      <p:to>
                                        <p:strVal val="visible"/>
                                      </p:to>
                                    </p:set>
                                    <p:anim calcmode="lin" valueType="num">
                                      <p:cBhvr additive="base">
                                        <p:cTn id="11" dur="500" fill="hold"/>
                                        <p:tgtEl>
                                          <p:spTgt spid="139"/>
                                        </p:tgtEl>
                                        <p:attrNameLst>
                                          <p:attrName>ppt_x</p:attrName>
                                        </p:attrNameLst>
                                      </p:cBhvr>
                                      <p:tavLst>
                                        <p:tav tm="0">
                                          <p:val>
                                            <p:strVal val="#ppt_x"/>
                                          </p:val>
                                        </p:tav>
                                        <p:tav tm="100000">
                                          <p:val>
                                            <p:strVal val="#ppt_x"/>
                                          </p:val>
                                        </p:tav>
                                      </p:tavLst>
                                    </p:anim>
                                    <p:anim calcmode="lin" valueType="num">
                                      <p:cBhvr additive="base">
                                        <p:cTn id="12" dur="500" fill="hold"/>
                                        <p:tgtEl>
                                          <p:spTgt spid="13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7"/>
                                        </p:tgtEl>
                                        <p:attrNameLst>
                                          <p:attrName>style.visibility</p:attrName>
                                        </p:attrNameLst>
                                      </p:cBhvr>
                                      <p:to>
                                        <p:strVal val="visible"/>
                                      </p:to>
                                    </p:set>
                                    <p:anim calcmode="lin" valueType="num">
                                      <p:cBhvr additive="base">
                                        <p:cTn id="15" dur="500" fill="hold"/>
                                        <p:tgtEl>
                                          <p:spTgt spid="157"/>
                                        </p:tgtEl>
                                        <p:attrNameLst>
                                          <p:attrName>ppt_x</p:attrName>
                                        </p:attrNameLst>
                                      </p:cBhvr>
                                      <p:tavLst>
                                        <p:tav tm="0">
                                          <p:val>
                                            <p:strVal val="#ppt_x"/>
                                          </p:val>
                                        </p:tav>
                                        <p:tav tm="100000">
                                          <p:val>
                                            <p:strVal val="#ppt_x"/>
                                          </p:val>
                                        </p:tav>
                                      </p:tavLst>
                                    </p:anim>
                                    <p:anim calcmode="lin" valueType="num">
                                      <p:cBhvr additive="base">
                                        <p:cTn id="16" dur="500" fill="hold"/>
                                        <p:tgtEl>
                                          <p:spTgt spid="15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74"/>
                                        </p:tgtEl>
                                        <p:attrNameLst>
                                          <p:attrName>style.visibility</p:attrName>
                                        </p:attrNameLst>
                                      </p:cBhvr>
                                      <p:to>
                                        <p:strVal val="visible"/>
                                      </p:to>
                                    </p:set>
                                    <p:anim calcmode="lin" valueType="num">
                                      <p:cBhvr additive="base">
                                        <p:cTn id="19" dur="500" fill="hold"/>
                                        <p:tgtEl>
                                          <p:spTgt spid="174"/>
                                        </p:tgtEl>
                                        <p:attrNameLst>
                                          <p:attrName>ppt_x</p:attrName>
                                        </p:attrNameLst>
                                      </p:cBhvr>
                                      <p:tavLst>
                                        <p:tav tm="0">
                                          <p:val>
                                            <p:strVal val="#ppt_x"/>
                                          </p:val>
                                        </p:tav>
                                        <p:tav tm="100000">
                                          <p:val>
                                            <p:strVal val="#ppt_x"/>
                                          </p:val>
                                        </p:tav>
                                      </p:tavLst>
                                    </p:anim>
                                    <p:anim calcmode="lin" valueType="num">
                                      <p:cBhvr additive="base">
                                        <p:cTn id="20" dur="500" fill="hold"/>
                                        <p:tgtEl>
                                          <p:spTgt spid="1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animBg="1"/>
      <p:bldP spid="139" grpId="0" animBg="1"/>
      <p:bldP spid="157" grpId="0" animBg="1"/>
      <p:bldP spid="17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Connector Type</a:t>
            </a:r>
            <a:endParaRPr lang="zh-CN" altLang="en-US" dirty="0">
              <a:latin typeface="Times New Roman" panose="02020603050405020304" pitchFamily="18" charset="0"/>
              <a:cs typeface="Times New Roman" panose="02020603050405020304" pitchFamily="18" charset="0"/>
            </a:endParaRPr>
          </a:p>
        </p:txBody>
      </p:sp>
      <p:graphicFrame>
        <p:nvGraphicFramePr>
          <p:cNvPr id="5" name="表格 4">
            <a:extLst>
              <a:ext uri="{FF2B5EF4-FFF2-40B4-BE49-F238E27FC236}">
                <a16:creationId xmlns:a16="http://schemas.microsoft.com/office/drawing/2014/main" id="{03311076-9F09-4100-940C-383ADBF82559}"/>
              </a:ext>
            </a:extLst>
          </p:cNvPr>
          <p:cNvGraphicFramePr>
            <a:graphicFrameLocks noGrp="1"/>
          </p:cNvGraphicFramePr>
          <p:nvPr/>
        </p:nvGraphicFramePr>
        <p:xfrm>
          <a:off x="90663" y="1506088"/>
          <a:ext cx="3850956" cy="4534489"/>
        </p:xfrm>
        <a:graphic>
          <a:graphicData uri="http://schemas.openxmlformats.org/drawingml/2006/table">
            <a:tbl>
              <a:tblPr firstRow="1" firstCol="1" bandRow="1">
                <a:tableStyleId>{5C22544A-7EE6-4342-B048-85BDC9FD1C3A}</a:tableStyleId>
              </a:tblPr>
              <a:tblGrid>
                <a:gridCol w="1528296">
                  <a:extLst>
                    <a:ext uri="{9D8B030D-6E8A-4147-A177-3AD203B41FA5}">
                      <a16:colId xmlns:a16="http://schemas.microsoft.com/office/drawing/2014/main" val="2912114111"/>
                    </a:ext>
                  </a:extLst>
                </a:gridCol>
                <a:gridCol w="2322660">
                  <a:extLst>
                    <a:ext uri="{9D8B030D-6E8A-4147-A177-3AD203B41FA5}">
                      <a16:colId xmlns:a16="http://schemas.microsoft.com/office/drawing/2014/main" val="3718084016"/>
                    </a:ext>
                  </a:extLst>
                </a:gridCol>
              </a:tblGrid>
              <a:tr h="824453">
                <a:tc>
                  <a:txBody>
                    <a:bodyPr/>
                    <a:lstStyle/>
                    <a:p>
                      <a:pPr algn="ctr" fontAlgn="ctr">
                        <a:spcAft>
                          <a:spcPts val="0"/>
                        </a:spcAft>
                      </a:pPr>
                      <a:r>
                        <a:rPr lang="en-US" sz="1200" kern="100" dirty="0">
                          <a:effectLst/>
                        </a:rPr>
                        <a:t>Connector name</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fontAlgn="ctr">
                        <a:spcAft>
                          <a:spcPts val="0"/>
                        </a:spcAft>
                      </a:pPr>
                      <a:r>
                        <a:rPr lang="en-US" sz="1200" kern="100" dirty="0">
                          <a:effectLst/>
                        </a:rPr>
                        <a:t>Parameters</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22552239"/>
                  </a:ext>
                </a:extLst>
              </a:tr>
              <a:tr h="412226">
                <a:tc>
                  <a:txBody>
                    <a:bodyPr/>
                    <a:lstStyle/>
                    <a:p>
                      <a:pPr algn="ctr" fontAlgn="ctr">
                        <a:spcAft>
                          <a:spcPts val="0"/>
                        </a:spcAft>
                      </a:pPr>
                      <a:r>
                        <a:rPr lang="en-US" sz="1200" kern="100">
                          <a:effectLst/>
                        </a:rPr>
                        <a:t>OneToOne_t1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fontAlgn="ctr">
                        <a:spcAft>
                          <a:spcPts val="0"/>
                        </a:spcAft>
                      </a:pPr>
                      <a:r>
                        <a:rPr lang="en-US" sz="1200" i="1" kern="100" dirty="0">
                          <a:effectLst/>
                        </a:rPr>
                        <a:t>PLAPort_t1, PLAPort_t1</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92799215"/>
                  </a:ext>
                </a:extLst>
              </a:tr>
              <a:tr h="412226">
                <a:tc>
                  <a:txBody>
                    <a:bodyPr/>
                    <a:lstStyle/>
                    <a:p>
                      <a:pPr algn="ctr" fontAlgn="ctr">
                        <a:spcAft>
                          <a:spcPts val="0"/>
                        </a:spcAft>
                      </a:pPr>
                      <a:r>
                        <a:rPr lang="en-US" sz="1200" kern="100">
                          <a:effectLst/>
                        </a:rPr>
                        <a:t>OneToOne_t2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fontAlgn="ctr">
                        <a:spcAft>
                          <a:spcPts val="0"/>
                        </a:spcAft>
                      </a:pPr>
                      <a:r>
                        <a:rPr lang="en-US" sz="1200" i="1" kern="100" dirty="0">
                          <a:effectLst/>
                        </a:rPr>
                        <a:t>PLAPort_t4, PLAPort_t4</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905145951"/>
                  </a:ext>
                </a:extLst>
              </a:tr>
              <a:tr h="412226">
                <a:tc>
                  <a:txBody>
                    <a:bodyPr/>
                    <a:lstStyle/>
                    <a:p>
                      <a:pPr algn="ctr" fontAlgn="ctr">
                        <a:spcAft>
                          <a:spcPts val="0"/>
                        </a:spcAft>
                      </a:pPr>
                      <a:r>
                        <a:rPr lang="en-US" sz="1200" kern="100">
                          <a:effectLst/>
                        </a:rPr>
                        <a:t>OneToOne_t3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fontAlgn="ctr">
                        <a:spcAft>
                          <a:spcPts val="0"/>
                        </a:spcAft>
                      </a:pPr>
                      <a:r>
                        <a:rPr lang="en-US" sz="1200" i="1" kern="100" dirty="0">
                          <a:effectLst/>
                        </a:rPr>
                        <a:t>PLAPort_t2, PLAPort_t2</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877084092"/>
                  </a:ext>
                </a:extLst>
              </a:tr>
              <a:tr h="412226">
                <a:tc>
                  <a:txBody>
                    <a:bodyPr/>
                    <a:lstStyle/>
                    <a:p>
                      <a:pPr algn="ctr" fontAlgn="ctr">
                        <a:spcAft>
                          <a:spcPts val="0"/>
                        </a:spcAft>
                      </a:pPr>
                      <a:r>
                        <a:rPr lang="en-US" sz="1200" kern="100">
                          <a:effectLst/>
                        </a:rPr>
                        <a:t>Merge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fontAlgn="ctr">
                        <a:spcAft>
                          <a:spcPts val="0"/>
                        </a:spcAft>
                      </a:pPr>
                      <a:r>
                        <a:rPr lang="en-US" sz="1200" i="1" kern="100" dirty="0">
                          <a:effectLst/>
                        </a:rPr>
                        <a:t>PLAPort_t2 * 3</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618917358"/>
                  </a:ext>
                </a:extLst>
              </a:tr>
              <a:tr h="824453">
                <a:tc>
                  <a:txBody>
                    <a:bodyPr/>
                    <a:lstStyle/>
                    <a:p>
                      <a:pPr algn="ctr" fontAlgn="ctr">
                        <a:spcAft>
                          <a:spcPts val="0"/>
                        </a:spcAft>
                      </a:pPr>
                      <a:r>
                        <a:rPr lang="en-US" sz="1200" kern="100">
                          <a:effectLst/>
                        </a:rPr>
                        <a:t>ThreeToOne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fontAlgn="ctr">
                        <a:spcAft>
                          <a:spcPts val="0"/>
                        </a:spcAft>
                      </a:pPr>
                      <a:r>
                        <a:rPr lang="en-US" sz="1200" i="1" kern="100" dirty="0">
                          <a:effectLst/>
                        </a:rPr>
                        <a:t>PLAPort_t1 * 3, PLAPort_t3</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331978001"/>
                  </a:ext>
                </a:extLst>
              </a:tr>
              <a:tr h="412226">
                <a:tc>
                  <a:txBody>
                    <a:bodyPr/>
                    <a:lstStyle/>
                    <a:p>
                      <a:pPr algn="ctr" fontAlgn="ctr">
                        <a:spcAft>
                          <a:spcPts val="0"/>
                        </a:spcAft>
                      </a:pPr>
                      <a:r>
                        <a:rPr lang="en-US" sz="1200" kern="100">
                          <a:effectLst/>
                        </a:rPr>
                        <a:t>Merge_two</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fontAlgn="ctr">
                        <a:spcAft>
                          <a:spcPts val="0"/>
                        </a:spcAft>
                      </a:pPr>
                      <a:r>
                        <a:rPr lang="en-US" sz="1200" i="1" kern="100" dirty="0">
                          <a:effectLst/>
                        </a:rPr>
                        <a:t>PLAPort_t4, PLAPort_t4</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15015884"/>
                  </a:ext>
                </a:extLst>
              </a:tr>
              <a:tr h="824453">
                <a:tc>
                  <a:txBody>
                    <a:bodyPr/>
                    <a:lstStyle/>
                    <a:p>
                      <a:pPr algn="ctr" fontAlgn="ctr">
                        <a:spcAft>
                          <a:spcPts val="0"/>
                        </a:spcAft>
                      </a:pPr>
                      <a:r>
                        <a:rPr lang="en-US" sz="1200" kern="100" dirty="0">
                          <a:effectLst/>
                        </a:rPr>
                        <a:t>TwoToOne</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fontAlgn="ctr">
                        <a:spcAft>
                          <a:spcPts val="0"/>
                        </a:spcAft>
                      </a:pPr>
                      <a:r>
                        <a:rPr lang="en-US" sz="1200" i="1" kern="100" dirty="0">
                          <a:effectLst/>
                        </a:rPr>
                        <a:t>PLAPort_t1 * 2, PLAPort_t5</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501867382"/>
                  </a:ext>
                </a:extLst>
              </a:tr>
            </a:tbl>
          </a:graphicData>
        </a:graphic>
      </p:graphicFrame>
      <p:pic>
        <p:nvPicPr>
          <p:cNvPr id="3" name="图片 2">
            <a:extLst>
              <a:ext uri="{FF2B5EF4-FFF2-40B4-BE49-F238E27FC236}">
                <a16:creationId xmlns:a16="http://schemas.microsoft.com/office/drawing/2014/main" id="{84DFF0B5-3FF0-4C21-8328-B073C89A629C}"/>
              </a:ext>
            </a:extLst>
          </p:cNvPr>
          <p:cNvPicPr>
            <a:picLocks noChangeAspect="1"/>
          </p:cNvPicPr>
          <p:nvPr/>
        </p:nvPicPr>
        <p:blipFill>
          <a:blip r:embed="rId3"/>
          <a:stretch>
            <a:fillRect/>
          </a:stretch>
        </p:blipFill>
        <p:spPr>
          <a:xfrm>
            <a:off x="4162031" y="1506088"/>
            <a:ext cx="6000443" cy="1776131"/>
          </a:xfrm>
          <a:prstGeom prst="rect">
            <a:avLst/>
          </a:prstGeom>
        </p:spPr>
      </p:pic>
      <p:sp>
        <p:nvSpPr>
          <p:cNvPr id="125" name="矩形 124">
            <a:extLst>
              <a:ext uri="{FF2B5EF4-FFF2-40B4-BE49-F238E27FC236}">
                <a16:creationId xmlns:a16="http://schemas.microsoft.com/office/drawing/2014/main" id="{57C172CE-DF91-45E7-9AF0-D0D90FE36D5C}"/>
              </a:ext>
            </a:extLst>
          </p:cNvPr>
          <p:cNvSpPr/>
          <p:nvPr/>
        </p:nvSpPr>
        <p:spPr bwMode="auto">
          <a:xfrm>
            <a:off x="4697850" y="3575782"/>
            <a:ext cx="5186300" cy="2565938"/>
          </a:xfrm>
          <a:prstGeom prst="rect">
            <a:avLst/>
          </a:prstGeom>
          <a:solidFill>
            <a:schemeClr val="bg2"/>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26" name="矩形 125">
            <a:extLst>
              <a:ext uri="{FF2B5EF4-FFF2-40B4-BE49-F238E27FC236}">
                <a16:creationId xmlns:a16="http://schemas.microsoft.com/office/drawing/2014/main" id="{F0F3A4CA-076B-498A-9AD1-732A350CD78C}"/>
              </a:ext>
            </a:extLst>
          </p:cNvPr>
          <p:cNvSpPr/>
          <p:nvPr/>
        </p:nvSpPr>
        <p:spPr bwMode="auto">
          <a:xfrm>
            <a:off x="5169259" y="3992880"/>
            <a:ext cx="1204642" cy="788708"/>
          </a:xfrm>
          <a:prstGeom prst="rect">
            <a:avLst/>
          </a:prstGeom>
          <a:solidFill>
            <a:schemeClr val="accent3"/>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1100" b="1" i="0" u="none" strike="noStrike" cap="none" normalizeH="0" baseline="0" dirty="0">
                <a:ln>
                  <a:noFill/>
                </a:ln>
                <a:solidFill>
                  <a:schemeClr val="tx1"/>
                </a:solidFill>
                <a:effectLst/>
                <a:latin typeface="Arial" panose="020B0604020202020204" pitchFamily="34" charset="0"/>
              </a:rPr>
              <a:t>Diagnosis P1</a:t>
            </a:r>
            <a:endParaRPr kumimoji="0" lang="zh-CN" altLang="en-US" sz="1400" b="1" i="0" u="none" strike="noStrike" cap="none" normalizeH="0" baseline="0" dirty="0">
              <a:ln>
                <a:noFill/>
              </a:ln>
              <a:solidFill>
                <a:schemeClr val="tx1"/>
              </a:solidFill>
              <a:effectLst/>
              <a:latin typeface="Arial" panose="020B0604020202020204" pitchFamily="34" charset="0"/>
            </a:endParaRPr>
          </a:p>
        </p:txBody>
      </p:sp>
      <p:sp>
        <p:nvSpPr>
          <p:cNvPr id="128" name="矩形 127">
            <a:extLst>
              <a:ext uri="{FF2B5EF4-FFF2-40B4-BE49-F238E27FC236}">
                <a16:creationId xmlns:a16="http://schemas.microsoft.com/office/drawing/2014/main" id="{C58C2374-50B7-44F7-919D-BDF159431CEB}"/>
              </a:ext>
            </a:extLst>
          </p:cNvPr>
          <p:cNvSpPr/>
          <p:nvPr/>
        </p:nvSpPr>
        <p:spPr bwMode="auto">
          <a:xfrm>
            <a:off x="6737680" y="3992880"/>
            <a:ext cx="1204642" cy="788708"/>
          </a:xfrm>
          <a:prstGeom prst="rect">
            <a:avLst/>
          </a:prstGeom>
          <a:solidFill>
            <a:schemeClr val="accent3"/>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1100" b="1" i="0" u="none" strike="noStrike" cap="none" normalizeH="0" baseline="0" dirty="0">
                <a:ln>
                  <a:noFill/>
                </a:ln>
                <a:solidFill>
                  <a:schemeClr val="tx1"/>
                </a:solidFill>
                <a:effectLst/>
                <a:latin typeface="Arial" panose="020B0604020202020204" pitchFamily="34" charset="0"/>
              </a:rPr>
              <a:t>Diagnosis P2</a:t>
            </a:r>
            <a:endParaRPr kumimoji="0" lang="zh-CN" altLang="en-US" sz="1400" b="1" i="0" u="none" strike="noStrike" cap="none" normalizeH="0" baseline="0" dirty="0">
              <a:ln>
                <a:noFill/>
              </a:ln>
              <a:solidFill>
                <a:schemeClr val="tx1"/>
              </a:solidFill>
              <a:effectLst/>
              <a:latin typeface="Arial" panose="020B0604020202020204" pitchFamily="34" charset="0"/>
            </a:endParaRPr>
          </a:p>
        </p:txBody>
      </p:sp>
      <p:sp>
        <p:nvSpPr>
          <p:cNvPr id="129" name="矩形 128">
            <a:extLst>
              <a:ext uri="{FF2B5EF4-FFF2-40B4-BE49-F238E27FC236}">
                <a16:creationId xmlns:a16="http://schemas.microsoft.com/office/drawing/2014/main" id="{34A36BC6-5BEF-449A-BC6F-08F77DA6B6E0}"/>
              </a:ext>
            </a:extLst>
          </p:cNvPr>
          <p:cNvSpPr/>
          <p:nvPr/>
        </p:nvSpPr>
        <p:spPr bwMode="auto">
          <a:xfrm>
            <a:off x="8262887" y="3995720"/>
            <a:ext cx="1204642" cy="788708"/>
          </a:xfrm>
          <a:prstGeom prst="rect">
            <a:avLst/>
          </a:prstGeom>
          <a:solidFill>
            <a:schemeClr val="accent3"/>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1100" b="1" i="0" u="none" strike="noStrike" cap="none" normalizeH="0" baseline="0" dirty="0">
                <a:ln>
                  <a:noFill/>
                </a:ln>
                <a:solidFill>
                  <a:schemeClr val="tx1"/>
                </a:solidFill>
                <a:effectLst/>
                <a:latin typeface="Arial" panose="020B0604020202020204" pitchFamily="34" charset="0"/>
              </a:rPr>
              <a:t>Diagnosis P3</a:t>
            </a:r>
            <a:endParaRPr kumimoji="0" lang="zh-CN" altLang="en-US" sz="1400" b="1" i="0" u="none" strike="noStrike" cap="none" normalizeH="0" baseline="0" dirty="0">
              <a:ln>
                <a:noFill/>
              </a:ln>
              <a:solidFill>
                <a:schemeClr val="tx1"/>
              </a:solidFill>
              <a:effectLst/>
              <a:latin typeface="Arial" panose="020B0604020202020204" pitchFamily="34" charset="0"/>
            </a:endParaRPr>
          </a:p>
        </p:txBody>
      </p:sp>
      <p:sp>
        <p:nvSpPr>
          <p:cNvPr id="130" name="矩形 129">
            <a:extLst>
              <a:ext uri="{FF2B5EF4-FFF2-40B4-BE49-F238E27FC236}">
                <a16:creationId xmlns:a16="http://schemas.microsoft.com/office/drawing/2014/main" id="{1FB9E055-5337-4C5F-8412-9E1F97C70910}"/>
              </a:ext>
            </a:extLst>
          </p:cNvPr>
          <p:cNvSpPr/>
          <p:nvPr/>
        </p:nvSpPr>
        <p:spPr bwMode="auto">
          <a:xfrm>
            <a:off x="5169259" y="5100262"/>
            <a:ext cx="4298270" cy="788707"/>
          </a:xfrm>
          <a:prstGeom prst="rect">
            <a:avLst/>
          </a:prstGeom>
          <a:solidFill>
            <a:schemeClr val="accent3"/>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lvl="0" algn="ctr"/>
            <a:r>
              <a:rPr lang="en-US" altLang="zh-CN" sz="1200" dirty="0">
                <a:solidFill>
                  <a:prstClr val="black"/>
                </a:solidFill>
              </a:rPr>
              <a:t>Diagnosis Decider</a:t>
            </a:r>
            <a:endParaRPr lang="zh-CN" altLang="en-US" sz="1600" dirty="0">
              <a:solidFill>
                <a:prstClr val="black"/>
              </a:solidFill>
            </a:endParaRPr>
          </a:p>
        </p:txBody>
      </p:sp>
      <p:sp>
        <p:nvSpPr>
          <p:cNvPr id="131" name="流程图: 接点 130">
            <a:extLst>
              <a:ext uri="{FF2B5EF4-FFF2-40B4-BE49-F238E27FC236}">
                <a16:creationId xmlns:a16="http://schemas.microsoft.com/office/drawing/2014/main" id="{7DD37210-0F8F-44E2-8687-5BEBB22169BA}"/>
              </a:ext>
            </a:extLst>
          </p:cNvPr>
          <p:cNvSpPr/>
          <p:nvPr/>
        </p:nvSpPr>
        <p:spPr bwMode="auto">
          <a:xfrm>
            <a:off x="7307800" y="3519221"/>
            <a:ext cx="106460" cy="10740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32" name="流程图: 接点 131">
            <a:extLst>
              <a:ext uri="{FF2B5EF4-FFF2-40B4-BE49-F238E27FC236}">
                <a16:creationId xmlns:a16="http://schemas.microsoft.com/office/drawing/2014/main" id="{6AEA281E-9652-40F5-9AEB-79B50E76C67E}"/>
              </a:ext>
            </a:extLst>
          </p:cNvPr>
          <p:cNvSpPr/>
          <p:nvPr/>
        </p:nvSpPr>
        <p:spPr bwMode="auto">
          <a:xfrm>
            <a:off x="5718350" y="3939179"/>
            <a:ext cx="106460" cy="10740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33" name="流程图: 接点 132">
            <a:extLst>
              <a:ext uri="{FF2B5EF4-FFF2-40B4-BE49-F238E27FC236}">
                <a16:creationId xmlns:a16="http://schemas.microsoft.com/office/drawing/2014/main" id="{8410C747-1E44-4592-A1AB-FF7DAB0CDF6F}"/>
              </a:ext>
            </a:extLst>
          </p:cNvPr>
          <p:cNvSpPr/>
          <p:nvPr/>
        </p:nvSpPr>
        <p:spPr bwMode="auto">
          <a:xfrm>
            <a:off x="7307800" y="3939179"/>
            <a:ext cx="106460" cy="10740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34" name="流程图: 接点 133">
            <a:extLst>
              <a:ext uri="{FF2B5EF4-FFF2-40B4-BE49-F238E27FC236}">
                <a16:creationId xmlns:a16="http://schemas.microsoft.com/office/drawing/2014/main" id="{53F31EB9-B837-44B7-A20F-92287064D0FA}"/>
              </a:ext>
            </a:extLst>
          </p:cNvPr>
          <p:cNvSpPr/>
          <p:nvPr/>
        </p:nvSpPr>
        <p:spPr bwMode="auto">
          <a:xfrm>
            <a:off x="8808007" y="3939178"/>
            <a:ext cx="106460" cy="10740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35" name="流程图: 接点 134">
            <a:extLst>
              <a:ext uri="{FF2B5EF4-FFF2-40B4-BE49-F238E27FC236}">
                <a16:creationId xmlns:a16="http://schemas.microsoft.com/office/drawing/2014/main" id="{FCB7C5CA-3007-48E5-9251-94323C22D09E}"/>
              </a:ext>
            </a:extLst>
          </p:cNvPr>
          <p:cNvSpPr/>
          <p:nvPr/>
        </p:nvSpPr>
        <p:spPr bwMode="auto">
          <a:xfrm>
            <a:off x="5718350" y="4727887"/>
            <a:ext cx="106460" cy="10740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36" name="流程图: 接点 135">
            <a:extLst>
              <a:ext uri="{FF2B5EF4-FFF2-40B4-BE49-F238E27FC236}">
                <a16:creationId xmlns:a16="http://schemas.microsoft.com/office/drawing/2014/main" id="{1D745D56-367C-4348-9D99-5E7E6F700747}"/>
              </a:ext>
            </a:extLst>
          </p:cNvPr>
          <p:cNvSpPr/>
          <p:nvPr/>
        </p:nvSpPr>
        <p:spPr bwMode="auto">
          <a:xfrm>
            <a:off x="7298620" y="4727886"/>
            <a:ext cx="106460" cy="10740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37" name="流程图: 接点 136">
            <a:extLst>
              <a:ext uri="{FF2B5EF4-FFF2-40B4-BE49-F238E27FC236}">
                <a16:creationId xmlns:a16="http://schemas.microsoft.com/office/drawing/2014/main" id="{093239DB-4364-40BF-95DC-2E5FC8340931}"/>
              </a:ext>
            </a:extLst>
          </p:cNvPr>
          <p:cNvSpPr/>
          <p:nvPr/>
        </p:nvSpPr>
        <p:spPr bwMode="auto">
          <a:xfrm>
            <a:off x="8808007" y="4727885"/>
            <a:ext cx="106460" cy="10740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56" name="流程图: 接点 155">
            <a:extLst>
              <a:ext uri="{FF2B5EF4-FFF2-40B4-BE49-F238E27FC236}">
                <a16:creationId xmlns:a16="http://schemas.microsoft.com/office/drawing/2014/main" id="{8EBA070C-FA3E-4D1D-8BBD-B9B74E779003}"/>
              </a:ext>
            </a:extLst>
          </p:cNvPr>
          <p:cNvSpPr/>
          <p:nvPr/>
        </p:nvSpPr>
        <p:spPr bwMode="auto">
          <a:xfrm>
            <a:off x="7307800" y="5075149"/>
            <a:ext cx="106460" cy="10740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75" name="流程图: 接点 174">
            <a:extLst>
              <a:ext uri="{FF2B5EF4-FFF2-40B4-BE49-F238E27FC236}">
                <a16:creationId xmlns:a16="http://schemas.microsoft.com/office/drawing/2014/main" id="{7CE14B47-A880-4174-B7AF-25E747603628}"/>
              </a:ext>
            </a:extLst>
          </p:cNvPr>
          <p:cNvSpPr/>
          <p:nvPr/>
        </p:nvSpPr>
        <p:spPr bwMode="auto">
          <a:xfrm>
            <a:off x="7231966" y="5838281"/>
            <a:ext cx="106460" cy="10740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77" name="流程图: 接点 176">
            <a:extLst>
              <a:ext uri="{FF2B5EF4-FFF2-40B4-BE49-F238E27FC236}">
                <a16:creationId xmlns:a16="http://schemas.microsoft.com/office/drawing/2014/main" id="{6F851616-E5B6-4AD9-A9D8-07D36883F652}"/>
              </a:ext>
            </a:extLst>
          </p:cNvPr>
          <p:cNvSpPr/>
          <p:nvPr/>
        </p:nvSpPr>
        <p:spPr bwMode="auto">
          <a:xfrm>
            <a:off x="7231966" y="6078637"/>
            <a:ext cx="106460" cy="10740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cxnSp>
        <p:nvCxnSpPr>
          <p:cNvPr id="8" name="连接符: 肘形 7">
            <a:extLst>
              <a:ext uri="{FF2B5EF4-FFF2-40B4-BE49-F238E27FC236}">
                <a16:creationId xmlns:a16="http://schemas.microsoft.com/office/drawing/2014/main" id="{AFE61003-931C-4B31-9C1E-CE1F945E4291}"/>
              </a:ext>
            </a:extLst>
          </p:cNvPr>
          <p:cNvCxnSpPr>
            <a:stCxn id="132" idx="0"/>
            <a:endCxn id="131" idx="4"/>
          </p:cNvCxnSpPr>
          <p:nvPr/>
        </p:nvCxnSpPr>
        <p:spPr bwMode="auto">
          <a:xfrm rot="5400000" flipH="1" flipV="1">
            <a:off x="6410027" y="2988176"/>
            <a:ext cx="312557" cy="1589450"/>
          </a:xfrm>
          <a:prstGeom prst="bentConnector3">
            <a:avLst/>
          </a:prstGeom>
          <a:solidFill>
            <a:schemeClr val="accent1"/>
          </a:solidFill>
          <a:ln w="19050" cap="flat" cmpd="sng" algn="ctr">
            <a:solidFill>
              <a:srgbClr val="FF0000"/>
            </a:solidFill>
            <a:prstDash val="solid"/>
            <a:round/>
            <a:headEnd type="none" w="med" len="med"/>
            <a:tailEnd type="none" w="med" len="med"/>
          </a:ln>
        </p:spPr>
      </p:cxnSp>
      <p:cxnSp>
        <p:nvCxnSpPr>
          <p:cNvPr id="12" name="直接连接符 11">
            <a:extLst>
              <a:ext uri="{FF2B5EF4-FFF2-40B4-BE49-F238E27FC236}">
                <a16:creationId xmlns:a16="http://schemas.microsoft.com/office/drawing/2014/main" id="{BB0B0869-E232-4A83-9E1F-C85F6C53CC63}"/>
              </a:ext>
            </a:extLst>
          </p:cNvPr>
          <p:cNvCxnSpPr>
            <a:cxnSpLocks/>
            <a:endCxn id="133" idx="0"/>
          </p:cNvCxnSpPr>
          <p:nvPr/>
        </p:nvCxnSpPr>
        <p:spPr bwMode="auto">
          <a:xfrm>
            <a:off x="7361030" y="3782253"/>
            <a:ext cx="0" cy="156926"/>
          </a:xfrm>
          <a:prstGeom prst="line">
            <a:avLst/>
          </a:prstGeom>
          <a:solidFill>
            <a:schemeClr val="accent1"/>
          </a:solidFill>
          <a:ln w="19050" cap="flat" cmpd="sng" algn="ctr">
            <a:solidFill>
              <a:srgbClr val="FF0000"/>
            </a:solidFill>
            <a:prstDash val="solid"/>
            <a:round/>
            <a:headEnd type="none" w="med" len="med"/>
            <a:tailEnd type="none" w="med" len="med"/>
          </a:ln>
        </p:spPr>
      </p:cxnSp>
      <p:cxnSp>
        <p:nvCxnSpPr>
          <p:cNvPr id="15" name="连接符: 肘形 14">
            <a:extLst>
              <a:ext uri="{FF2B5EF4-FFF2-40B4-BE49-F238E27FC236}">
                <a16:creationId xmlns:a16="http://schemas.microsoft.com/office/drawing/2014/main" id="{C5842BA1-9757-45E3-B051-C6298019F324}"/>
              </a:ext>
            </a:extLst>
          </p:cNvPr>
          <p:cNvCxnSpPr>
            <a:cxnSpLocks/>
          </p:cNvCxnSpPr>
          <p:nvPr/>
        </p:nvCxnSpPr>
        <p:spPr bwMode="auto">
          <a:xfrm>
            <a:off x="7351850" y="3788115"/>
            <a:ext cx="1509387" cy="156925"/>
          </a:xfrm>
          <a:prstGeom prst="bentConnector2">
            <a:avLst/>
          </a:prstGeom>
          <a:solidFill>
            <a:schemeClr val="accent1"/>
          </a:solidFill>
          <a:ln w="19050" cap="flat" cmpd="sng" algn="ctr">
            <a:solidFill>
              <a:srgbClr val="FF0000"/>
            </a:solidFill>
            <a:prstDash val="solid"/>
            <a:round/>
            <a:headEnd type="none" w="med" len="med"/>
            <a:tailEnd type="none" w="med" len="med"/>
          </a:ln>
        </p:spPr>
      </p:cxnSp>
      <p:cxnSp>
        <p:nvCxnSpPr>
          <p:cNvPr id="17" name="直接连接符 16">
            <a:extLst>
              <a:ext uri="{FF2B5EF4-FFF2-40B4-BE49-F238E27FC236}">
                <a16:creationId xmlns:a16="http://schemas.microsoft.com/office/drawing/2014/main" id="{27E6156A-E132-4E0F-BCF9-F2B1E869F571}"/>
              </a:ext>
            </a:extLst>
          </p:cNvPr>
          <p:cNvCxnSpPr>
            <a:stCxn id="175" idx="4"/>
            <a:endCxn id="177" idx="0"/>
          </p:cNvCxnSpPr>
          <p:nvPr/>
        </p:nvCxnSpPr>
        <p:spPr bwMode="auto">
          <a:xfrm>
            <a:off x="7285196" y="5945682"/>
            <a:ext cx="0" cy="13295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23" name="连接符: 肘形 22">
            <a:extLst>
              <a:ext uri="{FF2B5EF4-FFF2-40B4-BE49-F238E27FC236}">
                <a16:creationId xmlns:a16="http://schemas.microsoft.com/office/drawing/2014/main" id="{10665B10-E7F2-46CC-AD06-E23322E6640C}"/>
              </a:ext>
            </a:extLst>
          </p:cNvPr>
          <p:cNvCxnSpPr>
            <a:stCxn id="135" idx="4"/>
            <a:endCxn id="156" idx="0"/>
          </p:cNvCxnSpPr>
          <p:nvPr/>
        </p:nvCxnSpPr>
        <p:spPr bwMode="auto">
          <a:xfrm rot="16200000" flipH="1">
            <a:off x="6446375" y="4160493"/>
            <a:ext cx="239861" cy="1589450"/>
          </a:xfrm>
          <a:prstGeom prst="bentConnector3">
            <a:avLst/>
          </a:prstGeom>
          <a:solidFill>
            <a:schemeClr val="accent1"/>
          </a:solidFill>
          <a:ln w="19050" cap="flat" cmpd="sng" algn="ctr">
            <a:solidFill>
              <a:srgbClr val="00B0F0"/>
            </a:solidFill>
            <a:prstDash val="solid"/>
            <a:round/>
            <a:headEnd type="none" w="med" len="med"/>
            <a:tailEnd type="none" w="med" len="med"/>
          </a:ln>
        </p:spPr>
      </p:cxnSp>
      <p:cxnSp>
        <p:nvCxnSpPr>
          <p:cNvPr id="25" name="直接连接符 24">
            <a:extLst>
              <a:ext uri="{FF2B5EF4-FFF2-40B4-BE49-F238E27FC236}">
                <a16:creationId xmlns:a16="http://schemas.microsoft.com/office/drawing/2014/main" id="{DE9CFBB3-061E-470F-BEFE-60A235E96D82}"/>
              </a:ext>
            </a:extLst>
          </p:cNvPr>
          <p:cNvCxnSpPr/>
          <p:nvPr/>
        </p:nvCxnSpPr>
        <p:spPr bwMode="auto">
          <a:xfrm>
            <a:off x="7361030" y="4838149"/>
            <a:ext cx="0" cy="129158"/>
          </a:xfrm>
          <a:prstGeom prst="line">
            <a:avLst/>
          </a:prstGeom>
          <a:solidFill>
            <a:schemeClr val="accent1"/>
          </a:solidFill>
          <a:ln w="19050" cap="flat" cmpd="sng" algn="ctr">
            <a:solidFill>
              <a:srgbClr val="00B0F0"/>
            </a:solidFill>
            <a:prstDash val="solid"/>
            <a:round/>
            <a:headEnd type="none" w="med" len="med"/>
            <a:tailEnd type="none" w="med" len="med"/>
          </a:ln>
        </p:spPr>
      </p:cxnSp>
      <p:cxnSp>
        <p:nvCxnSpPr>
          <p:cNvPr id="27" name="连接符: 肘形 26">
            <a:extLst>
              <a:ext uri="{FF2B5EF4-FFF2-40B4-BE49-F238E27FC236}">
                <a16:creationId xmlns:a16="http://schemas.microsoft.com/office/drawing/2014/main" id="{43C54986-D7A7-49F4-AE6D-2B584E3C84E5}"/>
              </a:ext>
            </a:extLst>
          </p:cNvPr>
          <p:cNvCxnSpPr>
            <a:endCxn id="137" idx="4"/>
          </p:cNvCxnSpPr>
          <p:nvPr/>
        </p:nvCxnSpPr>
        <p:spPr bwMode="auto">
          <a:xfrm flipV="1">
            <a:off x="7361030" y="4835286"/>
            <a:ext cx="1500207" cy="119932"/>
          </a:xfrm>
          <a:prstGeom prst="bentConnector2">
            <a:avLst/>
          </a:prstGeom>
          <a:solidFill>
            <a:schemeClr val="accent1"/>
          </a:solidFill>
          <a:ln w="19050" cap="flat" cmpd="sng" algn="ctr">
            <a:solidFill>
              <a:srgbClr val="00B0F0"/>
            </a:solidFill>
            <a:prstDash val="solid"/>
            <a:round/>
            <a:headEnd type="none" w="med" len="med"/>
            <a:tailEnd type="none" w="med" len="med"/>
          </a:ln>
        </p:spPr>
      </p:cxnSp>
      <p:sp>
        <p:nvSpPr>
          <p:cNvPr id="90" name="文本框 89">
            <a:extLst>
              <a:ext uri="{FF2B5EF4-FFF2-40B4-BE49-F238E27FC236}">
                <a16:creationId xmlns:a16="http://schemas.microsoft.com/office/drawing/2014/main" id="{DCE53AE4-6EA6-46C1-BFB4-C2EADB5A5DF8}"/>
              </a:ext>
            </a:extLst>
          </p:cNvPr>
          <p:cNvSpPr txBox="1"/>
          <p:nvPr/>
        </p:nvSpPr>
        <p:spPr>
          <a:xfrm>
            <a:off x="7017619" y="5616233"/>
            <a:ext cx="562002" cy="230832"/>
          </a:xfrm>
          <a:prstGeom prst="rect">
            <a:avLst/>
          </a:prstGeom>
          <a:noFill/>
        </p:spPr>
        <p:txBody>
          <a:bodyPr wrap="square" rtlCol="0">
            <a:spAutoFit/>
          </a:bodyPr>
          <a:lstStyle/>
          <a:p>
            <a:r>
              <a:rPr lang="en-US" altLang="zh-CN" sz="900" dirty="0"/>
              <a:t>output</a:t>
            </a:r>
            <a:endParaRPr lang="zh-CN" altLang="en-US" sz="900" dirty="0"/>
          </a:p>
        </p:txBody>
      </p:sp>
      <p:sp>
        <p:nvSpPr>
          <p:cNvPr id="123" name="文本框 122">
            <a:extLst>
              <a:ext uri="{FF2B5EF4-FFF2-40B4-BE49-F238E27FC236}">
                <a16:creationId xmlns:a16="http://schemas.microsoft.com/office/drawing/2014/main" id="{810DA11E-E45A-4F7D-BC9F-FBA20349EE74}"/>
              </a:ext>
            </a:extLst>
          </p:cNvPr>
          <p:cNvSpPr txBox="1"/>
          <p:nvPr/>
        </p:nvSpPr>
        <p:spPr>
          <a:xfrm>
            <a:off x="6883998" y="5167725"/>
            <a:ext cx="954064" cy="230832"/>
          </a:xfrm>
          <a:prstGeom prst="rect">
            <a:avLst/>
          </a:prstGeom>
          <a:noFill/>
        </p:spPr>
        <p:txBody>
          <a:bodyPr wrap="square" rtlCol="0">
            <a:spAutoFit/>
          </a:bodyPr>
          <a:lstStyle/>
          <a:p>
            <a:r>
              <a:rPr lang="en-US" altLang="zh-CN" sz="900" dirty="0">
                <a:solidFill>
                  <a:schemeClr val="tx2"/>
                </a:solidFill>
              </a:rPr>
              <a:t>receiveSignal</a:t>
            </a:r>
            <a:endParaRPr lang="zh-CN" altLang="en-US" sz="900" dirty="0">
              <a:solidFill>
                <a:schemeClr val="tx2"/>
              </a:solidFill>
            </a:endParaRPr>
          </a:p>
        </p:txBody>
      </p:sp>
      <p:sp>
        <p:nvSpPr>
          <p:cNvPr id="184" name="文本框 183">
            <a:extLst>
              <a:ext uri="{FF2B5EF4-FFF2-40B4-BE49-F238E27FC236}">
                <a16:creationId xmlns:a16="http://schemas.microsoft.com/office/drawing/2014/main" id="{FB1DB68A-F9E0-4020-83BB-7BDA27F21144}"/>
              </a:ext>
            </a:extLst>
          </p:cNvPr>
          <p:cNvSpPr txBox="1"/>
          <p:nvPr/>
        </p:nvSpPr>
        <p:spPr>
          <a:xfrm>
            <a:off x="5545415" y="4488026"/>
            <a:ext cx="452330" cy="230832"/>
          </a:xfrm>
          <a:prstGeom prst="rect">
            <a:avLst/>
          </a:prstGeom>
          <a:noFill/>
        </p:spPr>
        <p:txBody>
          <a:bodyPr wrap="square" rtlCol="0">
            <a:spAutoFit/>
          </a:bodyPr>
          <a:lstStyle/>
          <a:p>
            <a:r>
              <a:rPr lang="en-US" altLang="zh-CN" sz="900" dirty="0"/>
              <a:t>send</a:t>
            </a:r>
            <a:endParaRPr lang="zh-CN" altLang="en-US" sz="900" dirty="0"/>
          </a:p>
        </p:txBody>
      </p:sp>
      <p:sp>
        <p:nvSpPr>
          <p:cNvPr id="185" name="文本框 184">
            <a:extLst>
              <a:ext uri="{FF2B5EF4-FFF2-40B4-BE49-F238E27FC236}">
                <a16:creationId xmlns:a16="http://schemas.microsoft.com/office/drawing/2014/main" id="{5896CCD0-9946-42A7-95A2-AFD7B78302BE}"/>
              </a:ext>
            </a:extLst>
          </p:cNvPr>
          <p:cNvSpPr txBox="1"/>
          <p:nvPr/>
        </p:nvSpPr>
        <p:spPr>
          <a:xfrm>
            <a:off x="7109094" y="4494192"/>
            <a:ext cx="452330" cy="230832"/>
          </a:xfrm>
          <a:prstGeom prst="rect">
            <a:avLst/>
          </a:prstGeom>
          <a:noFill/>
        </p:spPr>
        <p:txBody>
          <a:bodyPr wrap="square" rtlCol="0">
            <a:spAutoFit/>
          </a:bodyPr>
          <a:lstStyle/>
          <a:p>
            <a:r>
              <a:rPr lang="en-US" altLang="zh-CN" sz="900" dirty="0"/>
              <a:t>send</a:t>
            </a:r>
            <a:endParaRPr lang="zh-CN" altLang="en-US" sz="900" dirty="0"/>
          </a:p>
        </p:txBody>
      </p:sp>
      <p:sp>
        <p:nvSpPr>
          <p:cNvPr id="186" name="文本框 185">
            <a:extLst>
              <a:ext uri="{FF2B5EF4-FFF2-40B4-BE49-F238E27FC236}">
                <a16:creationId xmlns:a16="http://schemas.microsoft.com/office/drawing/2014/main" id="{9BC2198B-203A-4ACB-82E0-F06CB03691A6}"/>
              </a:ext>
            </a:extLst>
          </p:cNvPr>
          <p:cNvSpPr txBox="1"/>
          <p:nvPr/>
        </p:nvSpPr>
        <p:spPr>
          <a:xfrm>
            <a:off x="8635072" y="4511549"/>
            <a:ext cx="452330" cy="230832"/>
          </a:xfrm>
          <a:prstGeom prst="rect">
            <a:avLst/>
          </a:prstGeom>
          <a:noFill/>
        </p:spPr>
        <p:txBody>
          <a:bodyPr wrap="square" rtlCol="0">
            <a:spAutoFit/>
          </a:bodyPr>
          <a:lstStyle/>
          <a:p>
            <a:r>
              <a:rPr lang="en-US" altLang="zh-CN" sz="900" dirty="0"/>
              <a:t>send</a:t>
            </a:r>
            <a:endParaRPr lang="zh-CN" altLang="en-US" sz="900" dirty="0"/>
          </a:p>
        </p:txBody>
      </p:sp>
      <p:sp>
        <p:nvSpPr>
          <p:cNvPr id="187" name="文本框 186">
            <a:extLst>
              <a:ext uri="{FF2B5EF4-FFF2-40B4-BE49-F238E27FC236}">
                <a16:creationId xmlns:a16="http://schemas.microsoft.com/office/drawing/2014/main" id="{485B57B4-AC71-4182-A829-251EF3372306}"/>
              </a:ext>
            </a:extLst>
          </p:cNvPr>
          <p:cNvSpPr txBox="1"/>
          <p:nvPr/>
        </p:nvSpPr>
        <p:spPr>
          <a:xfrm>
            <a:off x="5504406" y="4036471"/>
            <a:ext cx="598608" cy="230832"/>
          </a:xfrm>
          <a:prstGeom prst="rect">
            <a:avLst/>
          </a:prstGeom>
          <a:noFill/>
        </p:spPr>
        <p:txBody>
          <a:bodyPr wrap="square" rtlCol="0">
            <a:spAutoFit/>
          </a:bodyPr>
          <a:lstStyle/>
          <a:p>
            <a:r>
              <a:rPr lang="en-US" altLang="zh-CN" sz="900" dirty="0"/>
              <a:t>receive</a:t>
            </a:r>
            <a:endParaRPr lang="zh-CN" altLang="en-US" sz="900" dirty="0"/>
          </a:p>
        </p:txBody>
      </p:sp>
      <p:sp>
        <p:nvSpPr>
          <p:cNvPr id="190" name="文本框 189">
            <a:extLst>
              <a:ext uri="{FF2B5EF4-FFF2-40B4-BE49-F238E27FC236}">
                <a16:creationId xmlns:a16="http://schemas.microsoft.com/office/drawing/2014/main" id="{14028FFC-6F60-4975-B2EC-6B967E534E2C}"/>
              </a:ext>
            </a:extLst>
          </p:cNvPr>
          <p:cNvSpPr txBox="1"/>
          <p:nvPr/>
        </p:nvSpPr>
        <p:spPr>
          <a:xfrm>
            <a:off x="7061726" y="4030042"/>
            <a:ext cx="598608" cy="230832"/>
          </a:xfrm>
          <a:prstGeom prst="rect">
            <a:avLst/>
          </a:prstGeom>
          <a:noFill/>
        </p:spPr>
        <p:txBody>
          <a:bodyPr wrap="square" rtlCol="0">
            <a:spAutoFit/>
          </a:bodyPr>
          <a:lstStyle/>
          <a:p>
            <a:r>
              <a:rPr lang="en-US" altLang="zh-CN" sz="900" dirty="0"/>
              <a:t>receive</a:t>
            </a:r>
            <a:endParaRPr lang="zh-CN" altLang="en-US" sz="900" dirty="0"/>
          </a:p>
        </p:txBody>
      </p:sp>
      <p:sp>
        <p:nvSpPr>
          <p:cNvPr id="199" name="文本框 198">
            <a:extLst>
              <a:ext uri="{FF2B5EF4-FFF2-40B4-BE49-F238E27FC236}">
                <a16:creationId xmlns:a16="http://schemas.microsoft.com/office/drawing/2014/main" id="{D7FA672E-6817-4C46-BDB2-6D5C56B381FE}"/>
              </a:ext>
            </a:extLst>
          </p:cNvPr>
          <p:cNvSpPr txBox="1"/>
          <p:nvPr/>
        </p:nvSpPr>
        <p:spPr>
          <a:xfrm>
            <a:off x="8576917" y="4027966"/>
            <a:ext cx="598608" cy="230832"/>
          </a:xfrm>
          <a:prstGeom prst="rect">
            <a:avLst/>
          </a:prstGeom>
          <a:noFill/>
        </p:spPr>
        <p:txBody>
          <a:bodyPr wrap="square" rtlCol="0">
            <a:spAutoFit/>
          </a:bodyPr>
          <a:lstStyle/>
          <a:p>
            <a:r>
              <a:rPr lang="en-US" altLang="zh-CN" sz="900" dirty="0"/>
              <a:t>receive</a:t>
            </a:r>
            <a:endParaRPr lang="zh-CN" altLang="en-US" sz="900" dirty="0"/>
          </a:p>
        </p:txBody>
      </p:sp>
      <p:sp>
        <p:nvSpPr>
          <p:cNvPr id="200" name="文本框 199">
            <a:extLst>
              <a:ext uri="{FF2B5EF4-FFF2-40B4-BE49-F238E27FC236}">
                <a16:creationId xmlns:a16="http://schemas.microsoft.com/office/drawing/2014/main" id="{9D24EC45-2126-4763-B2A7-EAC31FDA7894}"/>
              </a:ext>
            </a:extLst>
          </p:cNvPr>
          <p:cNvSpPr txBox="1"/>
          <p:nvPr/>
        </p:nvSpPr>
        <p:spPr>
          <a:xfrm>
            <a:off x="7351850" y="3563062"/>
            <a:ext cx="1936182" cy="246221"/>
          </a:xfrm>
          <a:prstGeom prst="rect">
            <a:avLst/>
          </a:prstGeom>
          <a:noFill/>
        </p:spPr>
        <p:txBody>
          <a:bodyPr wrap="square" rtlCol="0">
            <a:spAutoFit/>
          </a:bodyPr>
          <a:lstStyle/>
          <a:p>
            <a:r>
              <a:rPr lang="en-US" altLang="zh-CN" sz="1000" dirty="0"/>
              <a:t>receiveBIT(PLA.sin, PLA.cos)</a:t>
            </a:r>
            <a:endParaRPr lang="zh-CN" altLang="en-US" sz="1000" dirty="0"/>
          </a:p>
        </p:txBody>
      </p:sp>
    </p:spTree>
    <p:extLst>
      <p:ext uri="{BB962C8B-B14F-4D97-AF65-F5344CB8AC3E}">
        <p14:creationId xmlns:p14="http://schemas.microsoft.com/office/powerpoint/2010/main" val="3536061129"/>
      </p:ext>
    </p:extLst>
  </p:cSld>
  <p:clrMapOvr>
    <a:masterClrMapping/>
  </p:clrMapOvr>
</p:sld>
</file>

<file path=ppt/theme/theme1.xml><?xml version="1.0" encoding="utf-8"?>
<a:theme xmlns:a="http://schemas.openxmlformats.org/drawingml/2006/main" name="1_Edg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18459</TotalTime>
  <Words>3538</Words>
  <Application>Microsoft Office PowerPoint</Application>
  <PresentationFormat>自定义</PresentationFormat>
  <Paragraphs>1012</Paragraphs>
  <Slides>39</Slides>
  <Notes>37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39</vt:i4>
      </vt:variant>
    </vt:vector>
  </HeadingPairs>
  <TitlesOfParts>
    <vt:vector size="49" baseType="lpstr">
      <vt:lpstr>等线</vt:lpstr>
      <vt:lpstr>黑体</vt:lpstr>
      <vt:lpstr>幼圆</vt:lpstr>
      <vt:lpstr>Arial</vt:lpstr>
      <vt:lpstr>Cambria Math</vt:lpstr>
      <vt:lpstr>Comic Sans MS</vt:lpstr>
      <vt:lpstr>Impact</vt:lpstr>
      <vt:lpstr>Times New Roman</vt:lpstr>
      <vt:lpstr>Wingdings</vt:lpstr>
      <vt:lpstr>1_Edge</vt:lpstr>
      <vt:lpstr>Architecture model</vt:lpstr>
      <vt:lpstr>Atom and Connector and Compound</vt:lpstr>
      <vt:lpstr>Atom type</vt:lpstr>
      <vt:lpstr>Port type</vt:lpstr>
      <vt:lpstr>Atom Example —— BIT Diagnosis P1</vt:lpstr>
      <vt:lpstr>Component automaton —— Calibration conversion</vt:lpstr>
      <vt:lpstr>Component automaton —— Calibration conversion</vt:lpstr>
      <vt:lpstr>Connector Type</vt:lpstr>
      <vt:lpstr>Connector Type</vt:lpstr>
      <vt:lpstr>Compound Example</vt:lpstr>
      <vt:lpstr>Execution Result</vt:lpstr>
      <vt:lpstr>PowerPoint 演示文稿</vt:lpstr>
      <vt:lpstr>Tracing and Interleaving</vt:lpstr>
      <vt:lpstr>Tracing and Interleaving</vt:lpstr>
      <vt:lpstr>Tracing and Interleaving</vt:lpstr>
      <vt:lpstr>Tracing and Interleaving</vt:lpstr>
      <vt:lpstr>Tracing and Interleaving</vt:lpstr>
      <vt:lpstr>Tracing and Interleaving</vt:lpstr>
      <vt:lpstr>Tracing and Interleaving</vt:lpstr>
      <vt:lpstr>Tracing and Interleaving</vt:lpstr>
      <vt:lpstr>Tracing and Interleaving</vt:lpstr>
      <vt:lpstr>Tracing and Interleaving</vt:lpstr>
      <vt:lpstr>Tracing and Interleaving</vt:lpstr>
      <vt:lpstr>Tracing and Interleaving</vt:lpstr>
      <vt:lpstr>Sensor Data —— Task </vt:lpstr>
      <vt:lpstr>Compound automaton —— BIT Diagnosis</vt:lpstr>
      <vt:lpstr>BIT Diagnosis —— Diagnosis P1</vt:lpstr>
      <vt:lpstr>BIT Diagnosis —— Diagnosis P2</vt:lpstr>
      <vt:lpstr>BIT Diagnosis —— Diagnosis P3</vt:lpstr>
      <vt:lpstr>BIT Diagnosis —— Diagnosis Decider</vt:lpstr>
      <vt:lpstr>BIT Diagnosis —— Diagnosis Decider</vt:lpstr>
      <vt:lpstr>BIT Diagnosis —— Diagnosis Decider</vt:lpstr>
      <vt:lpstr>Component automaton —— Calibration conversion</vt:lpstr>
      <vt:lpstr>Compound automaton —— Extremum/Slope Diagnosis</vt:lpstr>
      <vt:lpstr>Extremum/Slope Diagnosis —— Diagnosis P1</vt:lpstr>
      <vt:lpstr>Extremum/Slope Diagnosis —— Diagnosis P2</vt:lpstr>
      <vt:lpstr>Extremum/Slope Diagnosis —— Diagnosis Decider</vt:lpstr>
      <vt:lpstr>Sensor Data —— Task </vt:lpstr>
      <vt:lpstr>Architecture model</vt:lpstr>
    </vt:vector>
  </TitlesOfParts>
  <Company>psu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song</dc:creator>
  <cp:lastModifiedBy>旭东 唐</cp:lastModifiedBy>
  <cp:revision>2755</cp:revision>
  <dcterms:created xsi:type="dcterms:W3CDTF">2005-01-27T17:27:00Z</dcterms:created>
  <dcterms:modified xsi:type="dcterms:W3CDTF">2019-08-26T08:21:16Z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2052-10.1.0.7698</vt:lpwstr>
  </property>
</Properties>
</file>