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5" r:id="rId1"/>
  </p:sldMasterIdLst>
  <p:notesMasterIdLst>
    <p:notesMasterId r:id="rId8"/>
  </p:notesMasterIdLst>
  <p:handoutMasterIdLst>
    <p:handoutMasterId r:id="rId9"/>
  </p:handoutMasterIdLst>
  <p:sldIdLst>
    <p:sldId id="1528" r:id="rId2"/>
    <p:sldId id="1527" r:id="rId3"/>
    <p:sldId id="1529" r:id="rId4"/>
    <p:sldId id="1530" r:id="rId5"/>
    <p:sldId id="1506" r:id="rId6"/>
    <p:sldId id="1507" r:id="rId7"/>
  </p:sldIdLst>
  <p:sldSz cx="10440988" cy="6858000"/>
  <p:notesSz cx="6815138" cy="9945688"/>
  <p:defaultTextStyle>
    <a:defPPr>
      <a:defRPr lang="en-US"/>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0">
          <p15:clr>
            <a:srgbClr val="A4A3A4"/>
          </p15:clr>
        </p15:guide>
        <p15:guide id="2" pos="3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5DCEA"/>
    <a:srgbClr val="FED3CE"/>
    <a:srgbClr val="1F497D"/>
    <a:srgbClr val="454578"/>
    <a:srgbClr val="DDDDDD"/>
    <a:srgbClr val="EAE064"/>
    <a:srgbClr val="FCF7D0"/>
    <a:srgbClr val="D0E5FC"/>
    <a:srgbClr val="BDD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1" autoAdjust="0"/>
    <p:restoredTop sz="96058" autoAdjust="0"/>
  </p:normalViewPr>
  <p:slideViewPr>
    <p:cSldViewPr snapToGrid="0" showGuides="1">
      <p:cViewPr>
        <p:scale>
          <a:sx n="100" d="100"/>
          <a:sy n="100" d="100"/>
        </p:scale>
        <p:origin x="514" y="154"/>
      </p:cViewPr>
      <p:guideLst>
        <p:guide orient="horz" pos="2150"/>
        <p:guide pos="3288"/>
      </p:guideLst>
    </p:cSldViewPr>
  </p:slideViewPr>
  <p:outlineViewPr>
    <p:cViewPr>
      <p:scale>
        <a:sx n="33" d="100"/>
        <a:sy n="33" d="100"/>
      </p:scale>
      <p:origin x="0" y="8028"/>
    </p:cViewPr>
  </p:outlineViewPr>
  <p:notesTextViewPr>
    <p:cViewPr>
      <p:scale>
        <a:sx n="100" d="100"/>
        <a:sy n="100" d="100"/>
      </p:scale>
      <p:origin x="0" y="0"/>
    </p:cViewPr>
  </p:notesTextViewPr>
  <p:sorterViewPr showFormatting="0">
    <p:cViewPr>
      <p:scale>
        <a:sx n="66" d="100"/>
        <a:sy n="66" d="100"/>
      </p:scale>
      <p:origin x="0" y="14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2626"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2627" name="Rectangle 3"/>
          <p:cNvSpPr>
            <a:spLocks noGrp="1" noChangeArrowheads="1"/>
          </p:cNvSpPr>
          <p:nvPr>
            <p:ph type="dt" sz="quarter"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2628" name="Rectangle 4"/>
          <p:cNvSpPr>
            <a:spLocks noGrp="1" noChangeArrowheads="1"/>
          </p:cNvSpPr>
          <p:nvPr>
            <p:ph type="ftr" sz="quarter" idx="2"/>
          </p:nvPr>
        </p:nvSpPr>
        <p:spPr bwMode="auto">
          <a:xfrm>
            <a:off x="0" y="9447213"/>
            <a:ext cx="2952750" cy="4968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2629" name="Rectangle 5"/>
          <p:cNvSpPr>
            <a:spLocks noGrp="1" noChangeArrowheads="1"/>
          </p:cNvSpPr>
          <p:nvPr>
            <p:ph type="sldNum" sz="quarter" idx="3"/>
          </p:nvPr>
        </p:nvSpPr>
        <p:spPr bwMode="auto">
          <a:xfrm>
            <a:off x="3860800" y="9447213"/>
            <a:ext cx="2952750" cy="496888"/>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1" name="Rectangle 3"/>
          <p:cNvSpPr>
            <a:spLocks noGrp="1" noChangeArrowheads="1"/>
          </p:cNvSpPr>
          <p:nvPr>
            <p:ph type="dt"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2228" name="Rectangle 4"/>
          <p:cNvSpPr>
            <a:spLocks noGrp="1" noRot="1" noChangeAspect="1" noTextEdit="1"/>
          </p:cNvSpPr>
          <p:nvPr>
            <p:ph type="sldImg" idx="2"/>
          </p:nvPr>
        </p:nvSpPr>
        <p:spPr>
          <a:xfrm>
            <a:off x="569913" y="746125"/>
            <a:ext cx="5676900" cy="3730625"/>
          </a:xfrm>
          <a:prstGeom prst="rect">
            <a:avLst/>
          </a:prstGeom>
          <a:noFill/>
          <a:ln w="9525" cap="flat" cmpd="sng">
            <a:solidFill>
              <a:srgbClr val="000000"/>
            </a:solidFill>
            <a:prstDash val="solid"/>
            <a:miter/>
            <a:headEnd type="none" w="med" len="med"/>
            <a:tailEnd type="none" w="med" len="med"/>
          </a:ln>
        </p:spPr>
      </p:sp>
      <p:sp>
        <p:nvSpPr>
          <p:cNvPr id="22533" name="Rectangle 5"/>
          <p:cNvSpPr>
            <a:spLocks noGrp="1" noChangeArrowheads="1"/>
          </p:cNvSpPr>
          <p:nvPr>
            <p:ph type="body" sz="quarter" idx="3"/>
          </p:nvPr>
        </p:nvSpPr>
        <p:spPr bwMode="auto">
          <a:xfrm>
            <a:off x="681038" y="4724400"/>
            <a:ext cx="5453063" cy="4475163"/>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22534" name="Rectangle 6"/>
          <p:cNvSpPr>
            <a:spLocks noGrp="1" noChangeArrowheads="1"/>
          </p:cNvSpPr>
          <p:nvPr>
            <p:ph type="ftr" sz="quarter" idx="4"/>
          </p:nvPr>
        </p:nvSpPr>
        <p:spPr bwMode="auto">
          <a:xfrm>
            <a:off x="0" y="9447213"/>
            <a:ext cx="2952750" cy="4968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5" name="Rectangle 7"/>
          <p:cNvSpPr>
            <a:spLocks noGrp="1" noChangeArrowheads="1"/>
          </p:cNvSpPr>
          <p:nvPr>
            <p:ph type="sldNum" sz="quarter" idx="5"/>
          </p:nvPr>
        </p:nvSpPr>
        <p:spPr bwMode="auto">
          <a:xfrm>
            <a:off x="3860800" y="9447213"/>
            <a:ext cx="2952750" cy="496888"/>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1170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7440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7597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48385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As a representation of the environment, compound component “sensor data” provides the input periodically. The component “Task” generates the four inputs, while the component “Cyclic trigger” gives the ‘start’ signal to send the inputs to data processing unit.</a:t>
            </a:r>
          </a:p>
          <a:p>
            <a:r>
              <a:rPr lang="en-US" altLang="zh-CN" dirty="0"/>
              <a:t>The compound automaton BIT Diagnosis receives two signal “PLA.sin” and “PLA.cos” and gives a valid/invalid signal of its input. </a:t>
            </a:r>
          </a:p>
          <a:p>
            <a:r>
              <a:rPr lang="en-US" altLang="zh-CN" dirty="0"/>
              <a:t>The component automaton Mean Data Calculation is used to convert the collected physical quantity to its original value.</a:t>
            </a:r>
          </a:p>
          <a:p>
            <a:r>
              <a:rPr lang="en-US" altLang="zh-CN" dirty="0"/>
              <a:t>The compound automaton Extremum/Slope Diagnosis integrates the signals and gives an overall judgment whether the input signal of system is valid or not.</a:t>
            </a:r>
          </a:p>
          <a:p>
            <a:r>
              <a:rPr lang="en-US" altLang="zh-CN" dirty="0"/>
              <a:t>//The component automaton Compensation &amp; Filtering is used to give a standard output of collected data</a:t>
            </a:r>
          </a:p>
        </p:txBody>
      </p:sp>
    </p:spTree>
    <p:extLst>
      <p:ext uri="{BB962C8B-B14F-4D97-AF65-F5344CB8AC3E}">
        <p14:creationId xmlns:p14="http://schemas.microsoft.com/office/powerpoint/2010/main" val="244759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accent2"/>
                </a:solidFill>
              </a:rPr>
              <a:t>TODO</a:t>
            </a:r>
            <a:r>
              <a:rPr lang="zh-CN" altLang="en-US" dirty="0">
                <a:solidFill>
                  <a:schemeClr val="accent2"/>
                </a:solidFill>
              </a:rPr>
              <a:t>：分颜色画线</a:t>
            </a:r>
          </a:p>
        </p:txBody>
      </p:sp>
    </p:spTree>
    <p:extLst>
      <p:ext uri="{BB962C8B-B14F-4D97-AF65-F5344CB8AC3E}">
        <p14:creationId xmlns:p14="http://schemas.microsoft.com/office/powerpoint/2010/main" val="957333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矩形 15"/>
          <p:cNvSpPr>
            <a:spLocks noChangeArrowheads="1"/>
          </p:cNvSpPr>
          <p:nvPr/>
        </p:nvSpPr>
        <p:spPr bwMode="auto">
          <a:xfrm>
            <a:off x="0" y="1476375"/>
            <a:ext cx="10440988" cy="1768475"/>
          </a:xfrm>
          <a:prstGeom prst="rect">
            <a:avLst/>
          </a:prstGeom>
          <a:solidFill>
            <a:schemeClr val="tx2"/>
          </a:solidFill>
          <a:ln w="9525" algn="ctr">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6" name="Rectangle 1026"/>
          <p:cNvSpPr>
            <a:spLocks noGrp="1" noChangeArrowheads="1"/>
          </p:cNvSpPr>
          <p:nvPr>
            <p:ph type="ctrTitle"/>
          </p:nvPr>
        </p:nvSpPr>
        <p:spPr>
          <a:xfrm>
            <a:off x="1042988" y="1524000"/>
            <a:ext cx="8705850" cy="1752600"/>
          </a:xfrm>
          <a:prstGeom prst="rect">
            <a:avLst/>
          </a:prstGeom>
        </p:spPr>
        <p:txBody>
          <a:bodyPr/>
          <a:lstStyle>
            <a:lvl1pPr>
              <a:defRPr sz="4000"/>
            </a:lvl1pPr>
          </a:lstStyle>
          <a:p>
            <a:r>
              <a:rPr lang="en-US" altLang="en-US"/>
              <a:t>Click to edit Master title style</a:t>
            </a:r>
          </a:p>
        </p:txBody>
      </p:sp>
      <p:sp>
        <p:nvSpPr>
          <p:cNvPr id="6147" name="Rectangle 1027"/>
          <p:cNvSpPr>
            <a:spLocks noGrp="1" noChangeArrowheads="1"/>
          </p:cNvSpPr>
          <p:nvPr>
            <p:ph type="subTitle" idx="1"/>
          </p:nvPr>
        </p:nvSpPr>
        <p:spPr>
          <a:xfrm>
            <a:off x="2262188" y="4015408"/>
            <a:ext cx="7483475" cy="1752600"/>
          </a:xfrm>
          <a:prstGeom prst="rect">
            <a:avLst/>
          </a:prstGeom>
        </p:spPr>
        <p:txBody>
          <a:bodyPr/>
          <a:lstStyle>
            <a:lvl1pPr marL="0" indent="0">
              <a:buFont typeface="Wingdings" panose="05000000000000000000" pitchFamily="2" charset="2"/>
              <a:buNone/>
              <a:defRPr sz="1900"/>
            </a:lvl1pPr>
          </a:lstStyle>
          <a:p>
            <a:r>
              <a:rPr lang="en-US" alt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2288" y="1600200"/>
            <a:ext cx="4621212" cy="4525963"/>
          </a:xfrm>
          <a:prstGeom prst="rect">
            <a:avLst/>
          </a:prstGeom>
        </p:spPr>
        <p:txBody>
          <a:bodyPr/>
          <a:lstStyle>
            <a:lvl1pPr>
              <a:lnSpc>
                <a:spcPct val="100000"/>
              </a:lnSpc>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lnSpc>
                <a:spcPct val="100000"/>
              </a:lnSpc>
              <a:defRPr sz="2400">
                <a:latin typeface="幼圆" panose="02010509060101010101" pitchFamily="49" charset="-122"/>
                <a:ea typeface="幼圆" panose="02010509060101010101" pitchFamily="49" charset="-122"/>
              </a:defRPr>
            </a:lvl3pPr>
            <a:lvl4pPr>
              <a:lnSpc>
                <a:spcPct val="100000"/>
              </a:lnSpc>
              <a:defRPr sz="2400">
                <a:latin typeface="幼圆" panose="02010509060101010101" pitchFamily="49" charset="-122"/>
                <a:ea typeface="幼圆" panose="02010509060101010101" pitchFamily="49" charset="-122"/>
              </a:defRPr>
            </a:lvl4pPr>
            <a:lvl5pPr>
              <a:lnSpc>
                <a:spcPct val="100000"/>
              </a:lnSpc>
              <a:defRPr sz="2400">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5295900" y="1600200"/>
            <a:ext cx="4622800" cy="2185988"/>
          </a:xfrm>
          <a:prstGeom prst="rect">
            <a:avLst/>
          </a:prstGeom>
        </p:spPr>
        <p:txBody>
          <a:bodyPr/>
          <a:lstStyle>
            <a:lvl1pPr>
              <a:lnSpc>
                <a:spcPct val="100000"/>
              </a:lnSpc>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lnSpc>
                <a:spcPct val="100000"/>
              </a:lnSpc>
              <a:defRPr sz="2400">
                <a:latin typeface="幼圆" panose="02010509060101010101" pitchFamily="49" charset="-122"/>
                <a:ea typeface="幼圆" panose="02010509060101010101" pitchFamily="49" charset="-122"/>
              </a:defRPr>
            </a:lvl3pPr>
            <a:lvl4pPr>
              <a:lnSpc>
                <a:spcPct val="100000"/>
              </a:lnSpc>
              <a:defRPr sz="2400">
                <a:latin typeface="幼圆" panose="02010509060101010101" pitchFamily="49" charset="-122"/>
                <a:ea typeface="幼圆" panose="02010509060101010101" pitchFamily="49" charset="-122"/>
              </a:defRPr>
            </a:lvl4pPr>
            <a:lvl5pPr>
              <a:lnSpc>
                <a:spcPct val="100000"/>
              </a:lnSpc>
              <a:defRPr sz="2400">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295900" y="3938588"/>
            <a:ext cx="4622800" cy="2187575"/>
          </a:xfrm>
          <a:prstGeom prst="rect">
            <a:avLst/>
          </a:prstGeom>
        </p:spPr>
        <p:txBody>
          <a:bodyPr/>
          <a:lstStyle>
            <a:lvl1pPr>
              <a:lnSpc>
                <a:spcPct val="100000"/>
              </a:lnSpc>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lnSpc>
                <a:spcPct val="100000"/>
              </a:lnSpc>
              <a:defRPr sz="2400">
                <a:latin typeface="幼圆" panose="02010509060101010101" pitchFamily="49" charset="-122"/>
                <a:ea typeface="幼圆" panose="02010509060101010101" pitchFamily="49" charset="-122"/>
              </a:defRPr>
            </a:lvl3pPr>
            <a:lvl4pPr>
              <a:lnSpc>
                <a:spcPct val="100000"/>
              </a:lnSpc>
              <a:defRPr sz="2400">
                <a:latin typeface="幼圆" panose="02010509060101010101" pitchFamily="49" charset="-122"/>
                <a:ea typeface="幼圆" panose="02010509060101010101" pitchFamily="49" charset="-122"/>
              </a:defRPr>
            </a:lvl4pPr>
            <a:lvl5pPr>
              <a:lnSpc>
                <a:spcPct val="100000"/>
              </a:lnSpc>
              <a:defRPr sz="2400">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文本与剪贴画">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2288" y="1600200"/>
            <a:ext cx="4621212" cy="4525963"/>
          </a:xfrm>
          <a:prstGeom prst="rect">
            <a:avLst/>
          </a:prstGeom>
        </p:spPr>
        <p:txBody>
          <a:bodyPr/>
          <a:lstStyle>
            <a:lvl1pPr>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defRPr sz="2400">
                <a:latin typeface="幼圆" panose="02010509060101010101" pitchFamily="49" charset="-122"/>
                <a:ea typeface="幼圆" panose="02010509060101010101" pitchFamily="49" charset="-122"/>
              </a:defRPr>
            </a:lvl3pPr>
            <a:lvl4pPr>
              <a:defRPr sz="2400">
                <a:latin typeface="幼圆" panose="02010509060101010101" pitchFamily="49" charset="-122"/>
                <a:ea typeface="幼圆" panose="02010509060101010101" pitchFamily="49" charset="-122"/>
              </a:defRPr>
            </a:lvl4pPr>
            <a:lvl5pPr>
              <a:defRPr sz="2400">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p:nvPr>
        </p:nvSpPr>
        <p:spPr>
          <a:xfrm>
            <a:off x="5295900" y="1600200"/>
            <a:ext cx="4622800" cy="4525963"/>
          </a:xfrm>
          <a:prstGeom prst="rect">
            <a:avLst/>
          </a:prstGeom>
        </p:spPr>
        <p:txBody>
          <a:bodyPr/>
          <a:lstStyle>
            <a:lvl1pPr>
              <a:defRPr sz="2400">
                <a:latin typeface="幼圆" panose="02010509060101010101" pitchFamily="49" charset="-122"/>
                <a:ea typeface="幼圆" panose="02010509060101010101" pitchFamily="49" charset="-122"/>
              </a:defRPr>
            </a:lvl1pPr>
          </a:lstStyle>
          <a:p>
            <a:pPr marL="342900" marR="0" lvl="0" indent="-342900" algn="l" defTabSz="914400" rtl="0" eaLnBrk="0" fontAlgn="base" latinLnBrk="0" hangingPunct="0">
              <a:lnSpc>
                <a:spcPct val="125000"/>
              </a:lnSpc>
              <a:spcBef>
                <a:spcPct val="35000"/>
              </a:spcBef>
              <a:spcAft>
                <a:spcPct val="0"/>
              </a:spcAft>
              <a:buClr>
                <a:schemeClr val="accent1"/>
              </a:buClr>
              <a:buSzPct val="65000"/>
              <a:buFont typeface="Wingdings" panose="05000000000000000000" pitchFamily="2" charset="2"/>
              <a:buChar char="p"/>
              <a:defRPr/>
            </a:pPr>
            <a:endParaRPr kumimoji="0" lang="zh-CN" altLang="en-US" sz="2400" b="1" i="0" u="none" strike="noStrike" kern="0" cap="none" spc="0" normalizeH="0" baseline="0" noProof="0">
              <a:ln>
                <a:noFill/>
              </a:ln>
              <a:solidFill>
                <a:schemeClr val="tx1"/>
              </a:solidFill>
              <a:effectLst/>
              <a:uLnTx/>
              <a:uFillTx/>
              <a:latin typeface="幼圆" panose="02010509060101010101" pitchFamily="49" charset="-122"/>
              <a:ea typeface="幼圆" panose="02010509060101010101" pitchFamily="49" charset="-122"/>
              <a:cs typeface="+mn-cs"/>
            </a:endParaRPr>
          </a:p>
        </p:txBody>
      </p:sp>
      <p:sp>
        <p:nvSpPr>
          <p:cNvPr id="6"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522288" y="1600200"/>
            <a:ext cx="9396412" cy="4525963"/>
          </a:xfrm>
          <a:prstGeom prst="rect">
            <a:avLst/>
          </a:prstGeom>
        </p:spPr>
        <p:txBody>
          <a:bodyPr/>
          <a:lstStyle>
            <a:lvl1pPr>
              <a:defRPr sz="2800">
                <a:latin typeface="幼圆" panose="02010509060101010101" pitchFamily="49" charset="-122"/>
                <a:ea typeface="幼圆" panose="02010509060101010101" pitchFamily="49" charset="-122"/>
              </a:defRPr>
            </a:lvl1pPr>
            <a:lvl2pPr>
              <a:defRPr sz="2400">
                <a:latin typeface="幼圆" panose="02010509060101010101" pitchFamily="49" charset="-122"/>
                <a:ea typeface="幼圆" panose="02010509060101010101" pitchFamily="49" charset="-122"/>
              </a:defRPr>
            </a:lvl2pPr>
            <a:lvl3pPr>
              <a:defRPr sz="2000">
                <a:latin typeface="幼圆" panose="02010509060101010101" pitchFamily="49" charset="-122"/>
                <a:ea typeface="幼圆" panose="02010509060101010101" pitchFamily="49" charset="-122"/>
              </a:defRPr>
            </a:lvl3pPr>
            <a:lvl4pPr>
              <a:defRPr sz="1800">
                <a:latin typeface="幼圆" panose="02010509060101010101" pitchFamily="49" charset="-122"/>
                <a:ea typeface="幼圆" panose="02010509060101010101" pitchFamily="49" charset="-122"/>
              </a:defRPr>
            </a:lvl4pPr>
            <a:lvl5pPr>
              <a:defRPr sz="1800">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Rectangle 6"/>
          <p:cNvSpPr>
            <a:spLocks noGrp="1" noChangeArrowheads="1"/>
          </p:cNvSpPr>
          <p:nvPr>
            <p:ph type="sldNum" sz="quarter" idx="4"/>
          </p:nvPr>
        </p:nvSpPr>
        <p:spPr bwMode="auto">
          <a:xfrm>
            <a:off x="9934575" y="5834063"/>
            <a:ext cx="506413" cy="554038"/>
          </a:xfrm>
          <a:prstGeom prst="rect">
            <a:avLst/>
          </a:prstGeom>
          <a:noFill/>
          <a:ln w="9525">
            <a:noFill/>
            <a:miter lim="800000"/>
          </a:ln>
          <a:effectLst/>
        </p:spPr>
        <p:txBody>
          <a:bodyPr vert="horz" wrap="square" lIns="91440" tIns="45720" rIns="91440" bIns="45720" numCol="1" anchor="b" anchorCtr="0" compatLnSpc="1"/>
          <a:lstStyle>
            <a:lvl1pPr algn="ctr">
              <a:defRPr sz="1200" b="0">
                <a:solidFill>
                  <a:srgbClr val="404040"/>
                </a:solidFill>
                <a:latin typeface="Impact" panose="020B0806030902050204" pitchFamily="34" charset="0"/>
              </a:defRPr>
            </a:lvl1p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
        <p:nvSpPr>
          <p:cNvPr id="1027" name="矩形 20"/>
          <p:cNvSpPr>
            <a:spLocks noChangeArrowheads="1"/>
          </p:cNvSpPr>
          <p:nvPr userDrawn="1"/>
        </p:nvSpPr>
        <p:spPr bwMode="auto">
          <a:xfrm>
            <a:off x="0" y="0"/>
            <a:ext cx="10440988" cy="1222375"/>
          </a:xfrm>
          <a:prstGeom prst="rect">
            <a:avLst/>
          </a:prstGeom>
          <a:solidFill>
            <a:schemeClr val="tx2"/>
          </a:solidFill>
          <a:ln w="9525" algn="ctr">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cs typeface="+mj-cs"/>
        </a:defRPr>
      </a:lvl1pPr>
      <a:lvl2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2pPr>
      <a:lvl3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3pPr>
      <a:lvl4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4pPr>
      <a:lvl5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5pPr>
      <a:lvl6pPr marL="457200" algn="ctr" rtl="0" fontAlgn="base">
        <a:spcBef>
          <a:spcPct val="0"/>
        </a:spcBef>
        <a:spcAft>
          <a:spcPct val="0"/>
        </a:spcAft>
        <a:defRPr sz="3200">
          <a:solidFill>
            <a:schemeClr val="tx2"/>
          </a:solidFill>
          <a:latin typeface="Comic Sans MS" panose="030F0702030302020204" pitchFamily="66" charset="0"/>
        </a:defRPr>
      </a:lvl6pPr>
      <a:lvl7pPr marL="914400" algn="ctr" rtl="0" fontAlgn="base">
        <a:spcBef>
          <a:spcPct val="0"/>
        </a:spcBef>
        <a:spcAft>
          <a:spcPct val="0"/>
        </a:spcAft>
        <a:defRPr sz="3200">
          <a:solidFill>
            <a:schemeClr val="tx2"/>
          </a:solidFill>
          <a:latin typeface="Comic Sans MS" panose="030F0702030302020204" pitchFamily="66" charset="0"/>
        </a:defRPr>
      </a:lvl7pPr>
      <a:lvl8pPr marL="1371600" algn="ctr" rtl="0" fontAlgn="base">
        <a:spcBef>
          <a:spcPct val="0"/>
        </a:spcBef>
        <a:spcAft>
          <a:spcPct val="0"/>
        </a:spcAft>
        <a:defRPr sz="3200">
          <a:solidFill>
            <a:schemeClr val="tx2"/>
          </a:solidFill>
          <a:latin typeface="Comic Sans MS" panose="030F0702030302020204" pitchFamily="66" charset="0"/>
        </a:defRPr>
      </a:lvl8pPr>
      <a:lvl9pPr marL="1828800" algn="ctr" rtl="0" fontAlgn="base">
        <a:spcBef>
          <a:spcPct val="0"/>
        </a:spcBef>
        <a:spcAft>
          <a:spcPct val="0"/>
        </a:spcAft>
        <a:defRPr sz="3200">
          <a:solidFill>
            <a:schemeClr val="tx2"/>
          </a:solidFill>
          <a:latin typeface="Comic Sans MS" panose="030F0702030302020204" pitchFamily="66" charset="0"/>
        </a:defRPr>
      </a:lvl9pPr>
    </p:titleStyle>
    <p:bodyStyle>
      <a:lvl1pPr marL="342900" indent="-342900" algn="l" rtl="0" eaLnBrk="0" fontAlgn="base" hangingPunct="0">
        <a:lnSpc>
          <a:spcPct val="125000"/>
        </a:lnSpc>
        <a:spcBef>
          <a:spcPct val="35000"/>
        </a:spcBef>
        <a:spcAft>
          <a:spcPct val="0"/>
        </a:spcAft>
        <a:buClr>
          <a:schemeClr val="accent1"/>
        </a:buClr>
        <a:buSzPct val="65000"/>
        <a:buFont typeface="Wingdings" panose="05000000000000000000" pitchFamily="2" charset="2"/>
        <a:buChar char="p"/>
        <a:defRPr sz="2000" b="1">
          <a:solidFill>
            <a:schemeClr val="tx1"/>
          </a:solidFill>
          <a:latin typeface="黑体" panose="02010609060101010101" pitchFamily="2" charset="-122"/>
          <a:ea typeface="黑体" panose="02010609060101010101" pitchFamily="2" charset="-122"/>
          <a:cs typeface="+mn-cs"/>
        </a:defRPr>
      </a:lvl1pPr>
      <a:lvl2pPr marL="669925" indent="-325755" algn="l" rtl="0" eaLnBrk="0" fontAlgn="base" hangingPunct="0">
        <a:lnSpc>
          <a:spcPct val="125000"/>
        </a:lnSpc>
        <a:spcBef>
          <a:spcPct val="35000"/>
        </a:spcBef>
        <a:spcAft>
          <a:spcPct val="0"/>
        </a:spcAft>
        <a:buClr>
          <a:schemeClr val="accent2"/>
        </a:buClr>
        <a:buSzPct val="60000"/>
        <a:buFont typeface="Wingdings" panose="05000000000000000000" pitchFamily="2" charset="2"/>
        <a:buChar char="q"/>
        <a:defRPr sz="2000" b="1">
          <a:solidFill>
            <a:schemeClr val="tx1"/>
          </a:solidFill>
          <a:latin typeface="黑体" panose="02010609060101010101" pitchFamily="2" charset="-122"/>
          <a:ea typeface="黑体" panose="02010609060101010101" pitchFamily="2" charset="-122"/>
        </a:defRPr>
      </a:lvl2pPr>
      <a:lvl3pPr marL="1022350" indent="-351155" algn="l" rtl="0" eaLnBrk="0" fontAlgn="base" hangingPunct="0">
        <a:lnSpc>
          <a:spcPct val="125000"/>
        </a:lnSpc>
        <a:spcBef>
          <a:spcPct val="35000"/>
        </a:spcBef>
        <a:spcAft>
          <a:spcPct val="0"/>
        </a:spcAft>
        <a:buClr>
          <a:schemeClr val="accent1"/>
        </a:buClr>
        <a:buSzPct val="65000"/>
        <a:buFont typeface="Wingdings" panose="05000000000000000000" pitchFamily="2" charset="2"/>
        <a:buChar char="n"/>
        <a:defRPr sz="2000" b="1">
          <a:solidFill>
            <a:schemeClr val="tx1"/>
          </a:solidFill>
          <a:latin typeface="黑体" panose="02010609060101010101" pitchFamily="2" charset="-122"/>
          <a:ea typeface="黑体" panose="02010609060101010101" pitchFamily="2" charset="-122"/>
        </a:defRPr>
      </a:lvl3pPr>
      <a:lvl4pPr marL="1339850" indent="-316230" algn="l" rtl="0" eaLnBrk="0" fontAlgn="base" hangingPunct="0">
        <a:lnSpc>
          <a:spcPct val="125000"/>
        </a:lnSpc>
        <a:spcBef>
          <a:spcPct val="35000"/>
        </a:spcBef>
        <a:spcAft>
          <a:spcPct val="0"/>
        </a:spcAft>
        <a:buClr>
          <a:schemeClr val="accent2"/>
        </a:buClr>
        <a:buSzPct val="70000"/>
        <a:buFont typeface="Wingdings" panose="05000000000000000000" pitchFamily="2" charset="2"/>
        <a:buChar char="q"/>
        <a:defRPr sz="2000" b="1">
          <a:solidFill>
            <a:schemeClr val="tx1"/>
          </a:solidFill>
          <a:latin typeface="黑体" panose="02010609060101010101" pitchFamily="2" charset="-122"/>
          <a:ea typeface="黑体" panose="02010609060101010101" pitchFamily="2" charset="-122"/>
        </a:defRPr>
      </a:lvl4pPr>
      <a:lvl5pPr marL="1681480" indent="-339725" algn="l" rtl="0" eaLnBrk="0" fontAlgn="base" hangingPunct="0">
        <a:lnSpc>
          <a:spcPct val="125000"/>
        </a:lnSpc>
        <a:spcBef>
          <a:spcPct val="35000"/>
        </a:spcBef>
        <a:spcAft>
          <a:spcPct val="0"/>
        </a:spcAft>
        <a:buClr>
          <a:schemeClr val="accent1"/>
        </a:buClr>
        <a:buSzPct val="75000"/>
        <a:buFont typeface="Wingdings" panose="05000000000000000000" pitchFamily="2" charset="2"/>
        <a:buChar char="§"/>
        <a:defRPr sz="2000" b="1">
          <a:solidFill>
            <a:schemeClr val="tx1"/>
          </a:solidFill>
          <a:latin typeface="黑体" panose="02010609060101010101" pitchFamily="2" charset="-122"/>
          <a:ea typeface="黑体" panose="02010609060101010101" pitchFamily="2" charset="-122"/>
        </a:defRPr>
      </a:lvl5pPr>
      <a:lvl6pPr marL="21386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Technical Report</a:t>
            </a:r>
            <a:endParaRPr lang="zh-CN" altLang="en-US" dirty="0">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D752A808-C831-49D3-87A8-85F3F077FC68}"/>
              </a:ext>
            </a:extLst>
          </p:cNvPr>
          <p:cNvSpPr/>
          <p:nvPr/>
        </p:nvSpPr>
        <p:spPr bwMode="auto">
          <a:xfrm>
            <a:off x="270091" y="1457392"/>
            <a:ext cx="3715169" cy="1887788"/>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1. Introduction</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b="0" dirty="0">
                <a:solidFill>
                  <a:prstClr val="black"/>
                </a:solidFill>
              </a:rPr>
              <a:t>2. Architecture in BIP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mn-cs"/>
              </a:rPr>
              <a:t>3. Case Study</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b="0" dirty="0">
                <a:solidFill>
                  <a:srgbClr val="00B0F0"/>
                </a:solidFill>
              </a:rPr>
              <a:t>            -- Informal Description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noProof="0" dirty="0">
                <a:ln>
                  <a:noFill/>
                </a:ln>
                <a:solidFill>
                  <a:srgbClr val="00B0F0"/>
                </a:solidFill>
                <a:effectLst/>
                <a:uLnTx/>
                <a:uFillTx/>
                <a:latin typeface="Arial" panose="020B0604020202020204" pitchFamily="34" charset="0"/>
                <a:ea typeface="宋体" panose="02010600030101010101" pitchFamily="2" charset="-122"/>
                <a:cs typeface="+mn-cs"/>
              </a:rPr>
              <a:t>            -- Formal system model in BIP</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b="0" dirty="0">
                <a:solidFill>
                  <a:prstClr val="black"/>
                </a:solidFill>
              </a:rPr>
              <a:t>            </a:t>
            </a:r>
            <a:r>
              <a:rPr lang="en-US" altLang="zh-CN" sz="1400" b="0" dirty="0">
                <a:solidFill>
                  <a:srgbClr val="FF0000"/>
                </a:solidFill>
              </a:rPr>
              <a:t>-- Model Verification and Validation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4.</a:t>
            </a:r>
            <a:r>
              <a:rPr kumimoji="0" lang="en-US" altLang="zh-CN" sz="1400" b="0" i="0" u="none" strike="noStrike" kern="1200" cap="none" spc="0" normalizeH="0" noProof="0" dirty="0">
                <a:ln>
                  <a:noFill/>
                </a:ln>
                <a:solidFill>
                  <a:prstClr val="black"/>
                </a:solidFill>
                <a:effectLst/>
                <a:uLnTx/>
                <a:uFillTx/>
                <a:latin typeface="Arial" panose="020B0604020202020204" pitchFamily="34" charset="0"/>
                <a:ea typeface="宋体" panose="02010600030101010101" pitchFamily="2" charset="-122"/>
                <a:cs typeface="+mn-cs"/>
              </a:rPr>
              <a:t> Related Work</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b="0" baseline="0" dirty="0">
                <a:solidFill>
                  <a:prstClr val="black"/>
                </a:solidFill>
              </a:rPr>
              <a:t>…</a:t>
            </a:r>
            <a:endPar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98F70A8F-80CC-4271-9655-D205B6DF936F}"/>
              </a:ext>
            </a:extLst>
          </p:cNvPr>
          <p:cNvPicPr>
            <a:picLocks noChangeAspect="1"/>
          </p:cNvPicPr>
          <p:nvPr/>
        </p:nvPicPr>
        <p:blipFill>
          <a:blip r:embed="rId3"/>
          <a:stretch>
            <a:fillRect/>
          </a:stretch>
        </p:blipFill>
        <p:spPr>
          <a:xfrm>
            <a:off x="4297521" y="1346255"/>
            <a:ext cx="5738019" cy="2774260"/>
          </a:xfrm>
          <a:prstGeom prst="rect">
            <a:avLst/>
          </a:prstGeom>
        </p:spPr>
      </p:pic>
      <p:pic>
        <p:nvPicPr>
          <p:cNvPr id="4" name="图片 3">
            <a:extLst>
              <a:ext uri="{FF2B5EF4-FFF2-40B4-BE49-F238E27FC236}">
                <a16:creationId xmlns:a16="http://schemas.microsoft.com/office/drawing/2014/main" id="{19C008D8-011D-495F-B4F9-D6EA6C7C21A6}"/>
              </a:ext>
            </a:extLst>
          </p:cNvPr>
          <p:cNvPicPr>
            <a:picLocks noChangeAspect="1"/>
          </p:cNvPicPr>
          <p:nvPr/>
        </p:nvPicPr>
        <p:blipFill>
          <a:blip r:embed="rId4"/>
          <a:stretch>
            <a:fillRect/>
          </a:stretch>
        </p:blipFill>
        <p:spPr>
          <a:xfrm>
            <a:off x="303325" y="3566160"/>
            <a:ext cx="3817291" cy="1764757"/>
          </a:xfrm>
          <a:prstGeom prst="rect">
            <a:avLst/>
          </a:prstGeom>
        </p:spPr>
      </p:pic>
      <p:pic>
        <p:nvPicPr>
          <p:cNvPr id="5" name="图片 4">
            <a:extLst>
              <a:ext uri="{FF2B5EF4-FFF2-40B4-BE49-F238E27FC236}">
                <a16:creationId xmlns:a16="http://schemas.microsoft.com/office/drawing/2014/main" id="{AE282C36-1DB2-4A12-8382-AC0BA5240988}"/>
              </a:ext>
            </a:extLst>
          </p:cNvPr>
          <p:cNvPicPr>
            <a:picLocks noChangeAspect="1"/>
          </p:cNvPicPr>
          <p:nvPr/>
        </p:nvPicPr>
        <p:blipFill>
          <a:blip r:embed="rId5"/>
          <a:stretch>
            <a:fillRect/>
          </a:stretch>
        </p:blipFill>
        <p:spPr>
          <a:xfrm>
            <a:off x="303325" y="5236650"/>
            <a:ext cx="3014129" cy="1115870"/>
          </a:xfrm>
          <a:prstGeom prst="rect">
            <a:avLst/>
          </a:prstGeom>
        </p:spPr>
      </p:pic>
      <p:sp>
        <p:nvSpPr>
          <p:cNvPr id="60" name="矩形 59">
            <a:extLst>
              <a:ext uri="{FF2B5EF4-FFF2-40B4-BE49-F238E27FC236}">
                <a16:creationId xmlns:a16="http://schemas.microsoft.com/office/drawing/2014/main" id="{9E291BE5-9931-4D87-81D8-2EC0A5DF04B5}"/>
              </a:ext>
            </a:extLst>
          </p:cNvPr>
          <p:cNvSpPr/>
          <p:nvPr/>
        </p:nvSpPr>
        <p:spPr bwMode="auto">
          <a:xfrm>
            <a:off x="5322151" y="4850691"/>
            <a:ext cx="3334169" cy="94389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b="0" dirty="0">
                <a:solidFill>
                  <a:srgbClr val="FF0000"/>
                </a:solidFill>
              </a:rPr>
              <a:t>-- Model Verification and Validation</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b="0" dirty="0">
                <a:solidFill>
                  <a:srgbClr val="FF0000"/>
                </a:solidFill>
              </a:rPr>
              <a:t>   -&gt; NuSMV</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b="0" dirty="0">
                <a:solidFill>
                  <a:srgbClr val="FF0000"/>
                </a:solidFill>
              </a:rPr>
              <a:t>   -&gt; BIP2NuSMV</a:t>
            </a:r>
          </a:p>
        </p:txBody>
      </p:sp>
    </p:spTree>
    <p:extLst>
      <p:ext uri="{BB962C8B-B14F-4D97-AF65-F5344CB8AC3E}">
        <p14:creationId xmlns:p14="http://schemas.microsoft.com/office/powerpoint/2010/main" val="322022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椭圆 108">
            <a:extLst>
              <a:ext uri="{FF2B5EF4-FFF2-40B4-BE49-F238E27FC236}">
                <a16:creationId xmlns:a16="http://schemas.microsoft.com/office/drawing/2014/main" id="{144BEDC1-77ED-418D-A29A-6FDC8E83144A}"/>
              </a:ext>
            </a:extLst>
          </p:cNvPr>
          <p:cNvSpPr/>
          <p:nvPr/>
        </p:nvSpPr>
        <p:spPr bwMode="auto">
          <a:xfrm>
            <a:off x="4086242" y="3359090"/>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⑨</a:t>
            </a:r>
          </a:p>
        </p:txBody>
      </p:sp>
      <p:sp>
        <p:nvSpPr>
          <p:cNvPr id="108" name="椭圆 107">
            <a:extLst>
              <a:ext uri="{FF2B5EF4-FFF2-40B4-BE49-F238E27FC236}">
                <a16:creationId xmlns:a16="http://schemas.microsoft.com/office/drawing/2014/main" id="{B0779AB2-66E2-456D-9D78-831749D857A4}"/>
              </a:ext>
            </a:extLst>
          </p:cNvPr>
          <p:cNvSpPr/>
          <p:nvPr/>
        </p:nvSpPr>
        <p:spPr bwMode="auto">
          <a:xfrm>
            <a:off x="1918871" y="334593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solidFill>
                  <a:prstClr val="black"/>
                </a:solidFill>
              </a:rPr>
              <a:t>⑧</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3" name="椭圆 212">
            <a:extLst>
              <a:ext uri="{FF2B5EF4-FFF2-40B4-BE49-F238E27FC236}">
                <a16:creationId xmlns:a16="http://schemas.microsoft.com/office/drawing/2014/main" id="{B368A14D-C26C-45C5-92D1-7EAF1A9486F9}"/>
              </a:ext>
            </a:extLst>
          </p:cNvPr>
          <p:cNvSpPr/>
          <p:nvPr/>
        </p:nvSpPr>
        <p:spPr bwMode="auto">
          <a:xfrm>
            <a:off x="3600994" y="560737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⑦</a:t>
            </a:r>
          </a:p>
        </p:txBody>
      </p:sp>
      <p:sp>
        <p:nvSpPr>
          <p:cNvPr id="211" name="椭圆 210">
            <a:extLst>
              <a:ext uri="{FF2B5EF4-FFF2-40B4-BE49-F238E27FC236}">
                <a16:creationId xmlns:a16="http://schemas.microsoft.com/office/drawing/2014/main" id="{A6891C1F-BA41-4C56-A5B5-42A789C07044}"/>
              </a:ext>
            </a:extLst>
          </p:cNvPr>
          <p:cNvSpPr/>
          <p:nvPr/>
        </p:nvSpPr>
        <p:spPr bwMode="auto">
          <a:xfrm>
            <a:off x="3486144" y="47176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⑤</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0" name="椭圆 209">
            <a:extLst>
              <a:ext uri="{FF2B5EF4-FFF2-40B4-BE49-F238E27FC236}">
                <a16:creationId xmlns:a16="http://schemas.microsoft.com/office/drawing/2014/main" id="{59605BEF-4343-4F34-9D36-5EA61CF33229}"/>
              </a:ext>
            </a:extLst>
          </p:cNvPr>
          <p:cNvSpPr/>
          <p:nvPr/>
        </p:nvSpPr>
        <p:spPr bwMode="auto">
          <a:xfrm>
            <a:off x="2628828" y="4578755"/>
            <a:ext cx="571496" cy="1311028"/>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④</a:t>
            </a:r>
          </a:p>
        </p:txBody>
      </p:sp>
      <p:sp>
        <p:nvSpPr>
          <p:cNvPr id="185" name="椭圆 184">
            <a:extLst>
              <a:ext uri="{FF2B5EF4-FFF2-40B4-BE49-F238E27FC236}">
                <a16:creationId xmlns:a16="http://schemas.microsoft.com/office/drawing/2014/main" id="{10074400-B89B-4D33-93B3-DDC043CD7512}"/>
              </a:ext>
            </a:extLst>
          </p:cNvPr>
          <p:cNvSpPr/>
          <p:nvPr/>
        </p:nvSpPr>
        <p:spPr bwMode="auto">
          <a:xfrm>
            <a:off x="3345622" y="29990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③</a:t>
            </a:r>
          </a:p>
        </p:txBody>
      </p:sp>
      <p:sp>
        <p:nvSpPr>
          <p:cNvPr id="54" name="椭圆 53">
            <a:extLst>
              <a:ext uri="{FF2B5EF4-FFF2-40B4-BE49-F238E27FC236}">
                <a16:creationId xmlns:a16="http://schemas.microsoft.com/office/drawing/2014/main" id="{DF7916DF-98B0-4882-940E-578FDA272077}"/>
              </a:ext>
            </a:extLst>
          </p:cNvPr>
          <p:cNvSpPr/>
          <p:nvPr/>
        </p:nvSpPr>
        <p:spPr bwMode="auto">
          <a:xfrm>
            <a:off x="3540117" y="365468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②</a:t>
            </a:r>
          </a:p>
        </p:txBody>
      </p:sp>
      <p:sp>
        <p:nvSpPr>
          <p:cNvPr id="30" name="椭圆 29">
            <a:extLst>
              <a:ext uri="{FF2B5EF4-FFF2-40B4-BE49-F238E27FC236}">
                <a16:creationId xmlns:a16="http://schemas.microsoft.com/office/drawing/2014/main" id="{B19463F2-9AE6-40CE-9B47-2FCE2539AC0D}"/>
              </a:ext>
            </a:extLst>
          </p:cNvPr>
          <p:cNvSpPr/>
          <p:nvPr/>
        </p:nvSpPr>
        <p:spPr bwMode="auto">
          <a:xfrm>
            <a:off x="2390943" y="364976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①</a:t>
            </a:r>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NuSMV Model</a:t>
            </a:r>
            <a:endParaRPr lang="zh-CN" altLang="en-US" dirty="0">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2C3C66A7-18E9-4987-8F38-53B562B0F5B8}"/>
              </a:ext>
            </a:extLst>
          </p:cNvPr>
          <p:cNvSpPr/>
          <p:nvPr/>
        </p:nvSpPr>
        <p:spPr bwMode="auto">
          <a:xfrm>
            <a:off x="2854626" y="143443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START</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0" name="直接箭头连接符 49">
            <a:extLst>
              <a:ext uri="{FF2B5EF4-FFF2-40B4-BE49-F238E27FC236}">
                <a16:creationId xmlns:a16="http://schemas.microsoft.com/office/drawing/2014/main" id="{6469EF4F-BCA7-4CB3-A62C-F7B9F28A5A4D}"/>
              </a:ext>
            </a:extLst>
          </p:cNvPr>
          <p:cNvCxnSpPr>
            <a:cxnSpLocks/>
            <a:endCxn id="48" idx="1"/>
          </p:cNvCxnSpPr>
          <p:nvPr/>
        </p:nvCxnSpPr>
        <p:spPr bwMode="auto">
          <a:xfrm>
            <a:off x="2726113" y="130749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2" name="直接连接符 51">
            <a:extLst>
              <a:ext uri="{FF2B5EF4-FFF2-40B4-BE49-F238E27FC236}">
                <a16:creationId xmlns:a16="http://schemas.microsoft.com/office/drawing/2014/main" id="{8B3CED82-FE08-4398-A35A-E7B9868AA679}"/>
              </a:ext>
            </a:extLst>
          </p:cNvPr>
          <p:cNvCxnSpPr>
            <a:cxnSpLocks/>
          </p:cNvCxnSpPr>
          <p:nvPr/>
        </p:nvCxnSpPr>
        <p:spPr bwMode="auto">
          <a:xfrm flipH="1">
            <a:off x="2671063" y="125471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3" name="椭圆 52">
            <a:extLst>
              <a:ext uri="{FF2B5EF4-FFF2-40B4-BE49-F238E27FC236}">
                <a16:creationId xmlns:a16="http://schemas.microsoft.com/office/drawing/2014/main" id="{9C8DAC0B-24B1-4053-8D00-330735558BE1}"/>
              </a:ext>
            </a:extLst>
          </p:cNvPr>
          <p:cNvSpPr/>
          <p:nvPr/>
        </p:nvSpPr>
        <p:spPr bwMode="auto">
          <a:xfrm>
            <a:off x="2851209" y="331461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EXEC</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8" name="椭圆 57">
            <a:extLst>
              <a:ext uri="{FF2B5EF4-FFF2-40B4-BE49-F238E27FC236}">
                <a16:creationId xmlns:a16="http://schemas.microsoft.com/office/drawing/2014/main" id="{14C9F5E5-3027-409A-8BDF-C6E17D9C0F28}"/>
              </a:ext>
            </a:extLst>
          </p:cNvPr>
          <p:cNvSpPr/>
          <p:nvPr/>
        </p:nvSpPr>
        <p:spPr bwMode="auto">
          <a:xfrm>
            <a:off x="3662157" y="419880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9" name="椭圆 58">
            <a:extLst>
              <a:ext uri="{FF2B5EF4-FFF2-40B4-BE49-F238E27FC236}">
                <a16:creationId xmlns:a16="http://schemas.microsoft.com/office/drawing/2014/main" id="{F4A3DC60-B327-4248-9827-C3D2760020AE}"/>
              </a:ext>
            </a:extLst>
          </p:cNvPr>
          <p:cNvSpPr/>
          <p:nvPr/>
        </p:nvSpPr>
        <p:spPr bwMode="auto">
          <a:xfrm>
            <a:off x="2254887" y="41751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3" name="直接箭头连接符 62">
            <a:extLst>
              <a:ext uri="{FF2B5EF4-FFF2-40B4-BE49-F238E27FC236}">
                <a16:creationId xmlns:a16="http://schemas.microsoft.com/office/drawing/2014/main" id="{7DB29E8D-EB17-4A4A-BFDA-EB1058D7E252}"/>
              </a:ext>
            </a:extLst>
          </p:cNvPr>
          <p:cNvCxnSpPr>
            <a:cxnSpLocks/>
          </p:cNvCxnSpPr>
          <p:nvPr/>
        </p:nvCxnSpPr>
        <p:spPr bwMode="auto">
          <a:xfrm flipH="1">
            <a:off x="2669317" y="380438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5" name="直接箭头连接符 14">
            <a:extLst>
              <a:ext uri="{FF2B5EF4-FFF2-40B4-BE49-F238E27FC236}">
                <a16:creationId xmlns:a16="http://schemas.microsoft.com/office/drawing/2014/main" id="{2313E9AC-DD9B-437F-A9F7-A5BBEC08998E}"/>
              </a:ext>
            </a:extLst>
          </p:cNvPr>
          <p:cNvCxnSpPr>
            <a:cxnSpLocks/>
          </p:cNvCxnSpPr>
          <p:nvPr/>
        </p:nvCxnSpPr>
        <p:spPr bwMode="auto">
          <a:xfrm>
            <a:off x="3518587" y="380438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75" name="椭圆 174">
            <a:extLst>
              <a:ext uri="{FF2B5EF4-FFF2-40B4-BE49-F238E27FC236}">
                <a16:creationId xmlns:a16="http://schemas.microsoft.com/office/drawing/2014/main" id="{47105ADC-130C-4611-806A-C2DFD9431C0C}"/>
              </a:ext>
            </a:extLst>
          </p:cNvPr>
          <p:cNvSpPr/>
          <p:nvPr/>
        </p:nvSpPr>
        <p:spPr bwMode="auto">
          <a:xfrm>
            <a:off x="2849038" y="238265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WAIT</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7" name="直接箭头连接符 176">
            <a:extLst>
              <a:ext uri="{FF2B5EF4-FFF2-40B4-BE49-F238E27FC236}">
                <a16:creationId xmlns:a16="http://schemas.microsoft.com/office/drawing/2014/main" id="{4C0F1E75-B0EC-423B-98AD-09F31484F251}"/>
              </a:ext>
            </a:extLst>
          </p:cNvPr>
          <p:cNvCxnSpPr>
            <a:cxnSpLocks/>
            <a:stCxn id="48" idx="4"/>
            <a:endCxn id="175" idx="0"/>
          </p:cNvCxnSpPr>
          <p:nvPr/>
        </p:nvCxnSpPr>
        <p:spPr bwMode="auto">
          <a:xfrm flipH="1">
            <a:off x="3201166" y="2115553"/>
            <a:ext cx="5588" cy="2671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82" name="直接箭头连接符 181">
            <a:extLst>
              <a:ext uri="{FF2B5EF4-FFF2-40B4-BE49-F238E27FC236}">
                <a16:creationId xmlns:a16="http://schemas.microsoft.com/office/drawing/2014/main" id="{F61A4EDF-A5A4-4379-AE8A-D2AF6BD89DDA}"/>
              </a:ext>
            </a:extLst>
          </p:cNvPr>
          <p:cNvCxnSpPr>
            <a:cxnSpLocks/>
            <a:stCxn id="175" idx="4"/>
            <a:endCxn id="53" idx="0"/>
          </p:cNvCxnSpPr>
          <p:nvPr/>
        </p:nvCxnSpPr>
        <p:spPr bwMode="auto">
          <a:xfrm>
            <a:off x="3201166" y="3063774"/>
            <a:ext cx="2171" cy="2508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84" name="文本框 183">
            <a:extLst>
              <a:ext uri="{FF2B5EF4-FFF2-40B4-BE49-F238E27FC236}">
                <a16:creationId xmlns:a16="http://schemas.microsoft.com/office/drawing/2014/main" id="{5242F936-A4DB-42ED-BECC-053E96BD96CE}"/>
              </a:ext>
            </a:extLst>
          </p:cNvPr>
          <p:cNvSpPr txBox="1"/>
          <p:nvPr/>
        </p:nvSpPr>
        <p:spPr>
          <a:xfrm>
            <a:off x="3294896" y="2095359"/>
            <a:ext cx="770013"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p:=0; q:=0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87" name="椭圆 186">
            <a:extLst>
              <a:ext uri="{FF2B5EF4-FFF2-40B4-BE49-F238E27FC236}">
                <a16:creationId xmlns:a16="http://schemas.microsoft.com/office/drawing/2014/main" id="{A8AADFE2-B7EA-4BD2-AF5B-69A85F47FC30}"/>
              </a:ext>
            </a:extLst>
          </p:cNvPr>
          <p:cNvSpPr/>
          <p:nvPr/>
        </p:nvSpPr>
        <p:spPr bwMode="auto">
          <a:xfrm>
            <a:off x="2993992" y="5960865"/>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END</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2" name="直接箭头连接符 21">
            <a:extLst>
              <a:ext uri="{FF2B5EF4-FFF2-40B4-BE49-F238E27FC236}">
                <a16:creationId xmlns:a16="http://schemas.microsoft.com/office/drawing/2014/main" id="{0A1BE96B-BC60-43B9-9F44-D4620C913957}"/>
              </a:ext>
            </a:extLst>
          </p:cNvPr>
          <p:cNvCxnSpPr>
            <a:cxnSpLocks/>
            <a:stCxn id="59" idx="6"/>
            <a:endCxn id="187" idx="1"/>
          </p:cNvCxnSpPr>
          <p:nvPr/>
        </p:nvCxnSpPr>
        <p:spPr bwMode="auto">
          <a:xfrm>
            <a:off x="2921115" y="4475588"/>
            <a:ext cx="176013" cy="1582836"/>
          </a:xfrm>
          <a:prstGeom prst="curvedConnector2">
            <a:avLst/>
          </a:prstGeom>
          <a:solidFill>
            <a:schemeClr val="accent1"/>
          </a:solidFill>
          <a:ln w="28575" cap="flat" cmpd="sng" algn="ctr">
            <a:solidFill>
              <a:schemeClr val="tx1"/>
            </a:solidFill>
            <a:prstDash val="solid"/>
            <a:round/>
            <a:headEnd type="none" w="med" len="med"/>
            <a:tailEnd type="triangle"/>
          </a:ln>
        </p:spPr>
      </p:cxnSp>
      <p:cxnSp>
        <p:nvCxnSpPr>
          <p:cNvPr id="26" name="直接箭头连接符 25">
            <a:extLst>
              <a:ext uri="{FF2B5EF4-FFF2-40B4-BE49-F238E27FC236}">
                <a16:creationId xmlns:a16="http://schemas.microsoft.com/office/drawing/2014/main" id="{50812D1E-9450-4393-AD8F-26B3EF23A3ED}"/>
              </a:ext>
            </a:extLst>
          </p:cNvPr>
          <p:cNvCxnSpPr>
            <a:cxnSpLocks/>
            <a:stCxn id="58" idx="2"/>
            <a:endCxn id="187" idx="7"/>
          </p:cNvCxnSpPr>
          <p:nvPr/>
        </p:nvCxnSpPr>
        <p:spPr bwMode="auto">
          <a:xfrm rot="10800000" flipV="1">
            <a:off x="3595113" y="4488130"/>
            <a:ext cx="67045" cy="1570293"/>
          </a:xfrm>
          <a:prstGeom prst="curvedConnector2">
            <a:avLst/>
          </a:prstGeom>
          <a:solidFill>
            <a:schemeClr val="accent1"/>
          </a:solidFill>
          <a:ln w="28575" cap="flat" cmpd="sng" algn="ctr">
            <a:solidFill>
              <a:schemeClr val="tx1"/>
            </a:solidFill>
            <a:prstDash val="solid"/>
            <a:round/>
            <a:headEnd type="none" w="med" len="med"/>
            <a:tailEnd type="triangle"/>
          </a:ln>
        </p:spPr>
      </p:cxnSp>
      <p:cxnSp>
        <p:nvCxnSpPr>
          <p:cNvPr id="42" name="连接符: 肘形 41">
            <a:extLst>
              <a:ext uri="{FF2B5EF4-FFF2-40B4-BE49-F238E27FC236}">
                <a16:creationId xmlns:a16="http://schemas.microsoft.com/office/drawing/2014/main" id="{7D263C00-5997-4F0D-AF52-43925FAEC8A6}"/>
              </a:ext>
            </a:extLst>
          </p:cNvPr>
          <p:cNvCxnSpPr>
            <a:cxnSpLocks/>
            <a:stCxn id="71" idx="1"/>
            <a:endCxn id="175" idx="2"/>
          </p:cNvCxnSpPr>
          <p:nvPr/>
        </p:nvCxnSpPr>
        <p:spPr bwMode="auto">
          <a:xfrm rot="5400000" flipH="1" flipV="1">
            <a:off x="1257830" y="3573417"/>
            <a:ext cx="2441409" cy="741008"/>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90" name="连接符: 肘形 189">
            <a:extLst>
              <a:ext uri="{FF2B5EF4-FFF2-40B4-BE49-F238E27FC236}">
                <a16:creationId xmlns:a16="http://schemas.microsoft.com/office/drawing/2014/main" id="{F30FDC03-1645-4EC8-9572-67AFB26E4C11}"/>
              </a:ext>
            </a:extLst>
          </p:cNvPr>
          <p:cNvCxnSpPr>
            <a:cxnSpLocks/>
            <a:stCxn id="72" idx="7"/>
            <a:endCxn id="175" idx="6"/>
          </p:cNvCxnSpPr>
          <p:nvPr/>
        </p:nvCxnSpPr>
        <p:spPr bwMode="auto">
          <a:xfrm rot="16200000" flipV="1">
            <a:off x="2769838" y="3506672"/>
            <a:ext cx="2440972" cy="874060"/>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329" name="连接符: 肘形 328">
            <a:extLst>
              <a:ext uri="{FF2B5EF4-FFF2-40B4-BE49-F238E27FC236}">
                <a16:creationId xmlns:a16="http://schemas.microsoft.com/office/drawing/2014/main" id="{2AD38925-91CA-4214-88BE-7E55FB89B636}"/>
              </a:ext>
            </a:extLst>
          </p:cNvPr>
          <p:cNvCxnSpPr>
            <a:stCxn id="53" idx="6"/>
            <a:endCxn id="175" idx="6"/>
          </p:cNvCxnSpPr>
          <p:nvPr/>
        </p:nvCxnSpPr>
        <p:spPr bwMode="auto">
          <a:xfrm flipH="1" flipV="1">
            <a:off x="3553294" y="2723216"/>
            <a:ext cx="2171" cy="924489"/>
          </a:xfrm>
          <a:prstGeom prst="curvedConnector3">
            <a:avLst>
              <a:gd name="adj1" fmla="val -10529710"/>
            </a:avLst>
          </a:prstGeom>
          <a:solidFill>
            <a:schemeClr val="accent1"/>
          </a:solidFill>
          <a:ln w="19050" cap="flat" cmpd="sng" algn="ctr">
            <a:solidFill>
              <a:schemeClr val="tx1"/>
            </a:solidFill>
            <a:prstDash val="solid"/>
            <a:round/>
            <a:headEnd type="none" w="med" len="med"/>
            <a:tailEnd type="triangle"/>
          </a:ln>
        </p:spPr>
      </p:cxnSp>
      <p:sp>
        <p:nvSpPr>
          <p:cNvPr id="71" name="椭圆 70">
            <a:extLst>
              <a:ext uri="{FF2B5EF4-FFF2-40B4-BE49-F238E27FC236}">
                <a16:creationId xmlns:a16="http://schemas.microsoft.com/office/drawing/2014/main" id="{3600FAE2-FF3C-41E5-9EA2-10500A964BC1}"/>
              </a:ext>
            </a:extLst>
          </p:cNvPr>
          <p:cNvSpPr/>
          <p:nvPr/>
        </p:nvSpPr>
        <p:spPr bwMode="auto">
          <a:xfrm>
            <a:off x="2010463" y="5076630"/>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椭圆 71">
            <a:extLst>
              <a:ext uri="{FF2B5EF4-FFF2-40B4-BE49-F238E27FC236}">
                <a16:creationId xmlns:a16="http://schemas.microsoft.com/office/drawing/2014/main" id="{76B7E16B-33CB-4FA1-BBD6-11E9D25E7252}"/>
              </a:ext>
            </a:extLst>
          </p:cNvPr>
          <p:cNvSpPr/>
          <p:nvPr/>
        </p:nvSpPr>
        <p:spPr bwMode="auto">
          <a:xfrm>
            <a:off x="3858693" y="507619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8" name="直接箭头连接符 17">
            <a:extLst>
              <a:ext uri="{FF2B5EF4-FFF2-40B4-BE49-F238E27FC236}">
                <a16:creationId xmlns:a16="http://schemas.microsoft.com/office/drawing/2014/main" id="{D3F46070-8519-4AE2-899D-EC6137AB5D9C}"/>
              </a:ext>
            </a:extLst>
          </p:cNvPr>
          <p:cNvCxnSpPr>
            <a:cxnSpLocks/>
            <a:stCxn id="59" idx="3"/>
            <a:endCxn id="71" idx="0"/>
          </p:cNvCxnSpPr>
          <p:nvPr/>
        </p:nvCxnSpPr>
        <p:spPr bwMode="auto">
          <a:xfrm flipH="1">
            <a:off x="2343577" y="4688027"/>
            <a:ext cx="8877" cy="388603"/>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4" name="直接箭头连接符 23">
            <a:extLst>
              <a:ext uri="{FF2B5EF4-FFF2-40B4-BE49-F238E27FC236}">
                <a16:creationId xmlns:a16="http://schemas.microsoft.com/office/drawing/2014/main" id="{D9545BF9-6DB9-4C5D-ACB6-21A2B5BA1553}"/>
              </a:ext>
            </a:extLst>
          </p:cNvPr>
          <p:cNvCxnSpPr>
            <a:cxnSpLocks/>
            <a:stCxn id="58" idx="5"/>
            <a:endCxn id="72" idx="0"/>
          </p:cNvCxnSpPr>
          <p:nvPr/>
        </p:nvCxnSpPr>
        <p:spPr bwMode="auto">
          <a:xfrm flipH="1">
            <a:off x="4191807" y="4692715"/>
            <a:ext cx="5962" cy="383478"/>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12" name="椭圆 211">
            <a:extLst>
              <a:ext uri="{FF2B5EF4-FFF2-40B4-BE49-F238E27FC236}">
                <a16:creationId xmlns:a16="http://schemas.microsoft.com/office/drawing/2014/main" id="{08D68315-176E-472A-88A7-964AE93B113A}"/>
              </a:ext>
            </a:extLst>
          </p:cNvPr>
          <p:cNvSpPr/>
          <p:nvPr/>
        </p:nvSpPr>
        <p:spPr bwMode="auto">
          <a:xfrm>
            <a:off x="2437278" y="5590195"/>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⑥</a:t>
            </a:r>
          </a:p>
        </p:txBody>
      </p:sp>
      <p:cxnSp>
        <p:nvCxnSpPr>
          <p:cNvPr id="224" name="直接箭头连接符 223">
            <a:extLst>
              <a:ext uri="{FF2B5EF4-FFF2-40B4-BE49-F238E27FC236}">
                <a16:creationId xmlns:a16="http://schemas.microsoft.com/office/drawing/2014/main" id="{BD3A3454-CA47-40B1-B9CF-28ED79257885}"/>
              </a:ext>
            </a:extLst>
          </p:cNvPr>
          <p:cNvCxnSpPr>
            <a:stCxn id="71" idx="4"/>
            <a:endCxn id="187" idx="2"/>
          </p:cNvCxnSpPr>
          <p:nvPr/>
        </p:nvCxnSpPr>
        <p:spPr bwMode="auto">
          <a:xfrm>
            <a:off x="2343577" y="5677499"/>
            <a:ext cx="650415" cy="616453"/>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6" name="直接箭头连接符 225">
            <a:extLst>
              <a:ext uri="{FF2B5EF4-FFF2-40B4-BE49-F238E27FC236}">
                <a16:creationId xmlns:a16="http://schemas.microsoft.com/office/drawing/2014/main" id="{AD1C5C8C-A49A-4C18-8AD4-57B4C7A0AB8E}"/>
              </a:ext>
            </a:extLst>
          </p:cNvPr>
          <p:cNvCxnSpPr>
            <a:stCxn id="72" idx="4"/>
            <a:endCxn id="187" idx="6"/>
          </p:cNvCxnSpPr>
          <p:nvPr/>
        </p:nvCxnSpPr>
        <p:spPr bwMode="auto">
          <a:xfrm flipH="1">
            <a:off x="3698248" y="5677062"/>
            <a:ext cx="493559" cy="61689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43" name="连接符: 肘形 242">
            <a:extLst>
              <a:ext uri="{FF2B5EF4-FFF2-40B4-BE49-F238E27FC236}">
                <a16:creationId xmlns:a16="http://schemas.microsoft.com/office/drawing/2014/main" id="{0180BFA1-A0E6-44B6-98CF-D96EFE90770C}"/>
              </a:ext>
            </a:extLst>
          </p:cNvPr>
          <p:cNvCxnSpPr>
            <a:stCxn id="187" idx="2"/>
            <a:endCxn id="175" idx="2"/>
          </p:cNvCxnSpPr>
          <p:nvPr/>
        </p:nvCxnSpPr>
        <p:spPr bwMode="auto">
          <a:xfrm rot="10800000">
            <a:off x="2849038" y="2723216"/>
            <a:ext cx="144954" cy="3570736"/>
          </a:xfrm>
          <a:prstGeom prst="curvedConnector3">
            <a:avLst>
              <a:gd name="adj1" fmla="val 951607"/>
            </a:avLst>
          </a:prstGeom>
          <a:solidFill>
            <a:schemeClr val="accent1"/>
          </a:solidFill>
          <a:ln w="28575" cap="flat" cmpd="sng" algn="ctr">
            <a:solidFill>
              <a:schemeClr val="tx1"/>
            </a:solidFill>
            <a:prstDash val="solid"/>
            <a:round/>
            <a:headEnd type="none" w="med" len="med"/>
            <a:tailEnd type="triangle"/>
          </a:ln>
        </p:spPr>
      </p:cxnSp>
      <p:sp>
        <p:nvSpPr>
          <p:cNvPr id="106" name="文本框 105">
            <a:extLst>
              <a:ext uri="{FF2B5EF4-FFF2-40B4-BE49-F238E27FC236}">
                <a16:creationId xmlns:a16="http://schemas.microsoft.com/office/drawing/2014/main" id="{3A969AFF-2249-4690-A13F-03915D7FF9DE}"/>
              </a:ext>
            </a:extLst>
          </p:cNvPr>
          <p:cNvSpPr txBox="1"/>
          <p:nvPr/>
        </p:nvSpPr>
        <p:spPr>
          <a:xfrm>
            <a:off x="2805470" y="3063774"/>
            <a:ext cx="74123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receiveBIT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7" name="文本框 106">
            <a:extLst>
              <a:ext uri="{FF2B5EF4-FFF2-40B4-BE49-F238E27FC236}">
                <a16:creationId xmlns:a16="http://schemas.microsoft.com/office/drawing/2014/main" id="{249564C6-C511-4395-997C-6BB9F6A0C579}"/>
              </a:ext>
            </a:extLst>
          </p:cNvPr>
          <p:cNvSpPr txBox="1"/>
          <p:nvPr/>
        </p:nvSpPr>
        <p:spPr>
          <a:xfrm>
            <a:off x="1323781" y="3185460"/>
            <a:ext cx="57613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sendBIT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4" name="椭圆 113">
            <a:extLst>
              <a:ext uri="{FF2B5EF4-FFF2-40B4-BE49-F238E27FC236}">
                <a16:creationId xmlns:a16="http://schemas.microsoft.com/office/drawing/2014/main" id="{CC343702-E59C-46FA-AA6E-6EBF6B124AE4}"/>
              </a:ext>
            </a:extLst>
          </p:cNvPr>
          <p:cNvSpPr/>
          <p:nvPr/>
        </p:nvSpPr>
        <p:spPr bwMode="auto">
          <a:xfrm>
            <a:off x="2254093" y="4675956"/>
            <a:ext cx="571496" cy="525385"/>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zh-CN" altLang="en-US" sz="1400" b="0" dirty="0"/>
              <a:t>⑩</a:t>
            </a:r>
            <a:endParaRPr lang="zh-CN" altLang="en-US" sz="1400" dirty="0"/>
          </a:p>
        </p:txBody>
      </p:sp>
      <p:sp>
        <p:nvSpPr>
          <p:cNvPr id="115" name="椭圆 114">
            <a:extLst>
              <a:ext uri="{FF2B5EF4-FFF2-40B4-BE49-F238E27FC236}">
                <a16:creationId xmlns:a16="http://schemas.microsoft.com/office/drawing/2014/main" id="{B773CE41-1D04-4246-83A9-97688D8296CA}"/>
              </a:ext>
            </a:extLst>
          </p:cNvPr>
          <p:cNvSpPr/>
          <p:nvPr/>
        </p:nvSpPr>
        <p:spPr bwMode="auto">
          <a:xfrm>
            <a:off x="3798211" y="4695471"/>
            <a:ext cx="571496" cy="525385"/>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zh-CN" altLang="en-US" sz="1200" b="0" dirty="0"/>
              <a:t>⑪</a:t>
            </a:r>
            <a:endParaRPr lang="zh-CN" altLang="en-US" sz="1000" dirty="0"/>
          </a:p>
        </p:txBody>
      </p:sp>
      <p:graphicFrame>
        <p:nvGraphicFramePr>
          <p:cNvPr id="250" name="表格 249">
            <a:extLst>
              <a:ext uri="{FF2B5EF4-FFF2-40B4-BE49-F238E27FC236}">
                <a16:creationId xmlns:a16="http://schemas.microsoft.com/office/drawing/2014/main" id="{0E22C9A5-F615-4439-A9D4-1E3CE65AA089}"/>
              </a:ext>
            </a:extLst>
          </p:cNvPr>
          <p:cNvGraphicFramePr>
            <a:graphicFrameLocks noGrp="1"/>
          </p:cNvGraphicFramePr>
          <p:nvPr>
            <p:extLst>
              <p:ext uri="{D42A27DB-BD31-4B8C-83A1-F6EECF244321}">
                <p14:modId xmlns:p14="http://schemas.microsoft.com/office/powerpoint/2010/main" val="381780460"/>
              </p:ext>
            </p:extLst>
          </p:nvPr>
        </p:nvGraphicFramePr>
        <p:xfrm>
          <a:off x="4751263" y="1434437"/>
          <a:ext cx="5267960" cy="5096583"/>
        </p:xfrm>
        <a:graphic>
          <a:graphicData uri="http://schemas.openxmlformats.org/drawingml/2006/table">
            <a:tbl>
              <a:tblPr firstRow="1" firstCol="1" bandRow="1">
                <a:tableStyleId>{5C22544A-7EE6-4342-B048-85BDC9FD1C3A}</a:tableStyleId>
              </a:tblPr>
              <a:tblGrid>
                <a:gridCol w="917575">
                  <a:extLst>
                    <a:ext uri="{9D8B030D-6E8A-4147-A177-3AD203B41FA5}">
                      <a16:colId xmlns:a16="http://schemas.microsoft.com/office/drawing/2014/main" val="1514168282"/>
                    </a:ext>
                  </a:extLst>
                </a:gridCol>
                <a:gridCol w="2860040">
                  <a:extLst>
                    <a:ext uri="{9D8B030D-6E8A-4147-A177-3AD203B41FA5}">
                      <a16:colId xmlns:a16="http://schemas.microsoft.com/office/drawing/2014/main" val="3736663835"/>
                    </a:ext>
                  </a:extLst>
                </a:gridCol>
                <a:gridCol w="1490345">
                  <a:extLst>
                    <a:ext uri="{9D8B030D-6E8A-4147-A177-3AD203B41FA5}">
                      <a16:colId xmlns:a16="http://schemas.microsoft.com/office/drawing/2014/main" val="3739703091"/>
                    </a:ext>
                  </a:extLst>
                </a:gridCol>
              </a:tblGrid>
              <a:tr h="372820">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Guard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05925311"/>
                  </a:ext>
                </a:extLst>
              </a:tr>
              <a:tr h="431800">
                <a:tc>
                  <a:txBody>
                    <a:bodyPr/>
                    <a:lstStyle/>
                    <a:p>
                      <a:pPr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PLA.sin &gt; 4000</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effectLst/>
                        </a:rPr>
                        <a:t>FlagQ:=False; q:=0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8350012"/>
                  </a:ext>
                </a:extLst>
              </a:tr>
              <a:tr h="509970">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PLA.sin &gt;= 500 ∧ PLA.sin &lt;= 4000 </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effectLst/>
                        </a:rPr>
                        <a:t>FlagP:=False; p:=0;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9153433"/>
                  </a:ext>
                </a:extLst>
              </a:tr>
              <a:tr h="476250">
                <a:tc>
                  <a:txBody>
                    <a:bodyPr/>
                    <a:lstStyle/>
                    <a:p>
                      <a:pPr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PLA.sin&lt;500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FlagP:=False; p:=0</a:t>
                      </a:r>
                      <a:endParaRPr lang="zh-CN" sz="1050" i="1" kern="100" dirty="0">
                        <a:effectLst/>
                      </a:endParaRPr>
                    </a:p>
                    <a:p>
                      <a:pPr algn="ctr">
                        <a:spcAft>
                          <a:spcPts val="0"/>
                        </a:spcAft>
                      </a:pPr>
                      <a:r>
                        <a:rPr lang="en-US" sz="1200" i="1" kern="100" dirty="0">
                          <a:effectLst/>
                        </a:rPr>
                        <a:t>FlagQ:=False; q:=0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6164735"/>
                  </a:ext>
                </a:extLst>
              </a:tr>
              <a:tr h="424587">
                <a:tc>
                  <a:txBody>
                    <a:bodyPr/>
                    <a:lstStyle/>
                    <a:p>
                      <a:pPr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FlagP=True</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24360260"/>
                  </a:ext>
                </a:extLst>
              </a:tr>
              <a:tr h="381040">
                <a:tc>
                  <a:txBody>
                    <a:bodyPr/>
                    <a:lstStyle/>
                    <a:p>
                      <a:pPr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FlagQ=True</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3748881"/>
                  </a:ext>
                </a:extLst>
              </a:tr>
              <a:tr h="367431">
                <a:tc>
                  <a:txBody>
                    <a:bodyPr/>
                    <a:lstStyle/>
                    <a:p>
                      <a:pPr algn="ctr">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a:effectLst/>
                        </a:rPr>
                        <a:t>p=5</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FlagP:=True; p:=0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9919824"/>
                  </a:ext>
                </a:extLst>
              </a:tr>
              <a:tr h="406896">
                <a:tc>
                  <a:txBody>
                    <a:bodyPr/>
                    <a:lstStyle/>
                    <a:p>
                      <a:pPr algn="ctr">
                        <a:spcAft>
                          <a:spcPts val="0"/>
                        </a:spcAft>
                      </a:pPr>
                      <a:r>
                        <a:rPr lang="en-US" sz="1200" kern="10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a:effectLst/>
                        </a:rPr>
                        <a:t>q=5</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FlagQ:=True; q:=0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67606510"/>
                  </a:ext>
                </a:extLst>
              </a:tr>
              <a:tr h="442278">
                <a:tc>
                  <a:txBody>
                    <a:bodyPr/>
                    <a:lstStyle/>
                    <a:p>
                      <a:pPr algn="ctr">
                        <a:spcAft>
                          <a:spcPts val="0"/>
                        </a:spcAft>
                      </a:pPr>
                      <a:r>
                        <a:rPr lang="en-US" sz="1200" kern="100" dirty="0">
                          <a:effectLst/>
                        </a:rPr>
                        <a:t>8</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a:effectLst/>
                        </a:rPr>
                        <a:t>p&lt;5</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73081595"/>
                  </a:ext>
                </a:extLst>
              </a:tr>
              <a:tr h="408257">
                <a:tc>
                  <a:txBody>
                    <a:bodyPr/>
                    <a:lstStyle/>
                    <a:p>
                      <a:pPr algn="ctr">
                        <a:spcAft>
                          <a:spcPts val="0"/>
                        </a:spcAft>
                      </a:pPr>
                      <a:r>
                        <a:rPr lang="en-US" sz="1200" kern="100" dirty="0">
                          <a:effectLst/>
                        </a:rPr>
                        <a:t>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a:effectLst/>
                        </a:rPr>
                        <a:t>q&lt;5</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81796297"/>
                  </a:ext>
                </a:extLst>
              </a:tr>
              <a:tr h="454184">
                <a:tc>
                  <a:txBody>
                    <a:bodyPr/>
                    <a:lstStyle/>
                    <a:p>
                      <a:pPr algn="ctr">
                        <a:spcAft>
                          <a:spcPts val="0"/>
                        </a:spcAft>
                      </a:pPr>
                      <a:r>
                        <a:rPr lang="en-US" sz="1200" kern="100" dirty="0">
                          <a:effectLst/>
                        </a:rPr>
                        <a:t>10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FlagP=False</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p++</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8975750"/>
                  </a:ext>
                </a:extLst>
              </a:tr>
              <a:tr h="421070">
                <a:tc>
                  <a:txBody>
                    <a:bodyPr/>
                    <a:lstStyle/>
                    <a:p>
                      <a:pPr algn="ctr">
                        <a:spcAft>
                          <a:spcPts val="0"/>
                        </a:spcAft>
                      </a:pPr>
                      <a:r>
                        <a:rPr lang="en-US" sz="1200" kern="10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FlagQ=False</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effectLst/>
                        </a:rPr>
                        <a:t>q++</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65587123"/>
                  </a:ext>
                </a:extLst>
              </a:tr>
            </a:tbl>
          </a:graphicData>
        </a:graphic>
      </p:graphicFrame>
      <p:sp>
        <p:nvSpPr>
          <p:cNvPr id="144" name="矩形 143">
            <a:extLst>
              <a:ext uri="{FF2B5EF4-FFF2-40B4-BE49-F238E27FC236}">
                <a16:creationId xmlns:a16="http://schemas.microsoft.com/office/drawing/2014/main" id="{177BDC2A-5606-48B3-9ACC-CE7956693E53}"/>
              </a:ext>
            </a:extLst>
          </p:cNvPr>
          <p:cNvSpPr/>
          <p:nvPr/>
        </p:nvSpPr>
        <p:spPr bwMode="auto">
          <a:xfrm>
            <a:off x="102938" y="1345779"/>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457200" marR="0" lvl="1" indent="0" algn="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5" name="矩形 144">
            <a:extLst>
              <a:ext uri="{FF2B5EF4-FFF2-40B4-BE49-F238E27FC236}">
                <a16:creationId xmlns:a16="http://schemas.microsoft.com/office/drawing/2014/main" id="{29FA893A-E9BC-423D-9FE7-D664C71EA0F9}"/>
              </a:ext>
            </a:extLst>
          </p:cNvPr>
          <p:cNvSpPr/>
          <p:nvPr/>
        </p:nvSpPr>
        <p:spPr bwMode="auto">
          <a:xfrm>
            <a:off x="221382" y="1525268"/>
            <a:ext cx="638252" cy="391636"/>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P1</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6" name="矩形 145">
            <a:extLst>
              <a:ext uri="{FF2B5EF4-FFF2-40B4-BE49-F238E27FC236}">
                <a16:creationId xmlns:a16="http://schemas.microsoft.com/office/drawing/2014/main" id="{D5313F93-9045-4B53-9AC5-9B214267D686}"/>
              </a:ext>
            </a:extLst>
          </p:cNvPr>
          <p:cNvSpPr/>
          <p:nvPr/>
        </p:nvSpPr>
        <p:spPr bwMode="auto">
          <a:xfrm>
            <a:off x="958589" y="153087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P2</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7" name="矩形 146">
            <a:extLst>
              <a:ext uri="{FF2B5EF4-FFF2-40B4-BE49-F238E27FC236}">
                <a16:creationId xmlns:a16="http://schemas.microsoft.com/office/drawing/2014/main" id="{09C14BC1-01A2-4CF8-8425-8623FED3A414}"/>
              </a:ext>
            </a:extLst>
          </p:cNvPr>
          <p:cNvSpPr/>
          <p:nvPr/>
        </p:nvSpPr>
        <p:spPr bwMode="auto">
          <a:xfrm>
            <a:off x="1682274" y="1532596"/>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P3</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8" name="矩形 147">
            <a:extLst>
              <a:ext uri="{FF2B5EF4-FFF2-40B4-BE49-F238E27FC236}">
                <a16:creationId xmlns:a16="http://schemas.microsoft.com/office/drawing/2014/main" id="{32E81128-6552-49B5-A200-7AE38A52D33D}"/>
              </a:ext>
            </a:extLst>
          </p:cNvPr>
          <p:cNvSpPr/>
          <p:nvPr/>
        </p:nvSpPr>
        <p:spPr bwMode="auto">
          <a:xfrm>
            <a:off x="221383" y="2058744"/>
            <a:ext cx="2099144" cy="42258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Decider</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9" name="文本框 148">
            <a:extLst>
              <a:ext uri="{FF2B5EF4-FFF2-40B4-BE49-F238E27FC236}">
                <a16:creationId xmlns:a16="http://schemas.microsoft.com/office/drawing/2014/main" id="{7D71C48C-D799-4CFB-8362-182102A21938}"/>
              </a:ext>
            </a:extLst>
          </p:cNvPr>
          <p:cNvSpPr txBox="1"/>
          <p:nvPr/>
        </p:nvSpPr>
        <p:spPr>
          <a:xfrm>
            <a:off x="1971142" y="2450216"/>
            <a:ext cx="604728" cy="1692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 Diagnosis</a:t>
            </a:r>
            <a:endParaRPr kumimoji="0" lang="zh-CN" altLang="en-US"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50" name="直接连接符 149">
            <a:extLst>
              <a:ext uri="{FF2B5EF4-FFF2-40B4-BE49-F238E27FC236}">
                <a16:creationId xmlns:a16="http://schemas.microsoft.com/office/drawing/2014/main" id="{70CF1B46-A27B-4659-A07D-75BC4C590638}"/>
              </a:ext>
            </a:extLst>
          </p:cNvPr>
          <p:cNvCxnSpPr>
            <a:cxnSpLocks/>
            <a:stCxn id="167" idx="4"/>
            <a:endCxn id="168" idx="0"/>
          </p:cNvCxnSpPr>
          <p:nvPr/>
        </p:nvCxnSpPr>
        <p:spPr bwMode="auto">
          <a:xfrm>
            <a:off x="1190618" y="2491865"/>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51" name="文本框 150">
            <a:extLst>
              <a:ext uri="{FF2B5EF4-FFF2-40B4-BE49-F238E27FC236}">
                <a16:creationId xmlns:a16="http://schemas.microsoft.com/office/drawing/2014/main" id="{6A8AEA2A-E2F4-4401-8608-C14F592D5941}"/>
              </a:ext>
            </a:extLst>
          </p:cNvPr>
          <p:cNvSpPr txBox="1"/>
          <p:nvPr/>
        </p:nvSpPr>
        <p:spPr>
          <a:xfrm>
            <a:off x="1001015" y="2303700"/>
            <a:ext cx="379206" cy="1692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output</a:t>
            </a:r>
            <a:endParaRPr kumimoji="0" lang="zh-CN" altLang="en-US"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52" name="直接连接符 151">
            <a:extLst>
              <a:ext uri="{FF2B5EF4-FFF2-40B4-BE49-F238E27FC236}">
                <a16:creationId xmlns:a16="http://schemas.microsoft.com/office/drawing/2014/main" id="{1DA35485-E60D-4252-BDD8-8A470DFC72E9}"/>
              </a:ext>
            </a:extLst>
          </p:cNvPr>
          <p:cNvCxnSpPr/>
          <p:nvPr/>
        </p:nvCxnSpPr>
        <p:spPr bwMode="auto">
          <a:xfrm>
            <a:off x="1311370" y="1913837"/>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53" name="流程图: 接点 152">
            <a:extLst>
              <a:ext uri="{FF2B5EF4-FFF2-40B4-BE49-F238E27FC236}">
                <a16:creationId xmlns:a16="http://schemas.microsoft.com/office/drawing/2014/main" id="{0B1D5E06-A9F3-46EB-AB45-75106A981D07}"/>
              </a:ext>
            </a:extLst>
          </p:cNvPr>
          <p:cNvSpPr/>
          <p:nvPr/>
        </p:nvSpPr>
        <p:spPr bwMode="auto">
          <a:xfrm>
            <a:off x="1288474" y="1900514"/>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4" name="流程图: 接点 153">
            <a:extLst>
              <a:ext uri="{FF2B5EF4-FFF2-40B4-BE49-F238E27FC236}">
                <a16:creationId xmlns:a16="http://schemas.microsoft.com/office/drawing/2014/main" id="{B5669A21-95D6-4F49-851A-4E54B9233D36}"/>
              </a:ext>
            </a:extLst>
          </p:cNvPr>
          <p:cNvSpPr/>
          <p:nvPr/>
        </p:nvSpPr>
        <p:spPr bwMode="auto">
          <a:xfrm>
            <a:off x="1288474" y="203924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55" name="连接符: 肘形 154">
            <a:extLst>
              <a:ext uri="{FF2B5EF4-FFF2-40B4-BE49-F238E27FC236}">
                <a16:creationId xmlns:a16="http://schemas.microsoft.com/office/drawing/2014/main" id="{4FB7F142-F706-49EC-9874-70C55E1D2E82}"/>
              </a:ext>
            </a:extLst>
          </p:cNvPr>
          <p:cNvCxnSpPr>
            <a:cxnSpLocks/>
            <a:stCxn id="145" idx="0"/>
          </p:cNvCxnSpPr>
          <p:nvPr/>
        </p:nvCxnSpPr>
        <p:spPr bwMode="auto">
          <a:xfrm rot="5400000" flipH="1" flipV="1">
            <a:off x="868850" y="1017438"/>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156" name="直接连接符 155">
            <a:extLst>
              <a:ext uri="{FF2B5EF4-FFF2-40B4-BE49-F238E27FC236}">
                <a16:creationId xmlns:a16="http://schemas.microsoft.com/office/drawing/2014/main" id="{18E4BDD9-640D-4F01-9E53-DC5C03F8B8F8}"/>
              </a:ext>
            </a:extLst>
          </p:cNvPr>
          <p:cNvCxnSpPr/>
          <p:nvPr/>
        </p:nvCxnSpPr>
        <p:spPr bwMode="auto">
          <a:xfrm>
            <a:off x="1376679" y="1443672"/>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7" name="连接符: 肘形 156">
            <a:extLst>
              <a:ext uri="{FF2B5EF4-FFF2-40B4-BE49-F238E27FC236}">
                <a16:creationId xmlns:a16="http://schemas.microsoft.com/office/drawing/2014/main" id="{8715727E-B1C8-4E7F-AEEC-5AB2B5FB0372}"/>
              </a:ext>
            </a:extLst>
          </p:cNvPr>
          <p:cNvCxnSpPr>
            <a:cxnSpLocks/>
            <a:endCxn id="147" idx="0"/>
          </p:cNvCxnSpPr>
          <p:nvPr/>
        </p:nvCxnSpPr>
        <p:spPr bwMode="auto">
          <a:xfrm rot="16200000" flipH="1">
            <a:off x="1595632" y="1126828"/>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158" name="流程图: 接点 157">
            <a:extLst>
              <a:ext uri="{FF2B5EF4-FFF2-40B4-BE49-F238E27FC236}">
                <a16:creationId xmlns:a16="http://schemas.microsoft.com/office/drawing/2014/main" id="{0E35194F-8796-40EA-B25F-9129E18C4669}"/>
              </a:ext>
            </a:extLst>
          </p:cNvPr>
          <p:cNvSpPr/>
          <p:nvPr/>
        </p:nvSpPr>
        <p:spPr bwMode="auto">
          <a:xfrm>
            <a:off x="516083" y="151260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9" name="流程图: 接点 158">
            <a:extLst>
              <a:ext uri="{FF2B5EF4-FFF2-40B4-BE49-F238E27FC236}">
                <a16:creationId xmlns:a16="http://schemas.microsoft.com/office/drawing/2014/main" id="{2FDEEC58-EDAB-4998-B78D-F7E01C22C148}"/>
              </a:ext>
            </a:extLst>
          </p:cNvPr>
          <p:cNvSpPr/>
          <p:nvPr/>
        </p:nvSpPr>
        <p:spPr bwMode="auto">
          <a:xfrm>
            <a:off x="1350943" y="151260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0" name="流程图: 接点 159">
            <a:extLst>
              <a:ext uri="{FF2B5EF4-FFF2-40B4-BE49-F238E27FC236}">
                <a16:creationId xmlns:a16="http://schemas.microsoft.com/office/drawing/2014/main" id="{6D5A880C-78C0-448A-93CB-F88D9D47932F}"/>
              </a:ext>
            </a:extLst>
          </p:cNvPr>
          <p:cNvSpPr/>
          <p:nvPr/>
        </p:nvSpPr>
        <p:spPr bwMode="auto">
          <a:xfrm>
            <a:off x="1974312" y="151376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1" name="流程图: 接点 160">
            <a:extLst>
              <a:ext uri="{FF2B5EF4-FFF2-40B4-BE49-F238E27FC236}">
                <a16:creationId xmlns:a16="http://schemas.microsoft.com/office/drawing/2014/main" id="{F7ACC8F8-2188-4CD9-B548-514058999CF1}"/>
              </a:ext>
            </a:extLst>
          </p:cNvPr>
          <p:cNvSpPr/>
          <p:nvPr/>
        </p:nvSpPr>
        <p:spPr bwMode="auto">
          <a:xfrm>
            <a:off x="1350943" y="133069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2" name="文本框 161">
            <a:extLst>
              <a:ext uri="{FF2B5EF4-FFF2-40B4-BE49-F238E27FC236}">
                <a16:creationId xmlns:a16="http://schemas.microsoft.com/office/drawing/2014/main" id="{F61B6F0B-A8E9-400C-8340-060D62C4628C}"/>
              </a:ext>
            </a:extLst>
          </p:cNvPr>
          <p:cNvSpPr txBox="1"/>
          <p:nvPr/>
        </p:nvSpPr>
        <p:spPr>
          <a:xfrm>
            <a:off x="1332890" y="1320581"/>
            <a:ext cx="900546" cy="15388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receiveBIT(PLA.sin, PLA.cos)</a:t>
            </a:r>
            <a:endParaRPr kumimoji="0" lang="zh-CN" altLang="en-US" sz="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63" name="连接符: 肘形 162">
            <a:extLst>
              <a:ext uri="{FF2B5EF4-FFF2-40B4-BE49-F238E27FC236}">
                <a16:creationId xmlns:a16="http://schemas.microsoft.com/office/drawing/2014/main" id="{F3D2AA6D-0625-43B3-98DF-186F2E1985AD}"/>
              </a:ext>
            </a:extLst>
          </p:cNvPr>
          <p:cNvCxnSpPr>
            <a:cxnSpLocks/>
            <a:stCxn id="164" idx="4"/>
          </p:cNvCxnSpPr>
          <p:nvPr/>
        </p:nvCxnSpPr>
        <p:spPr bwMode="auto">
          <a:xfrm rot="16200000" flipH="1">
            <a:off x="886090" y="1568113"/>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64" name="流程图: 接点 163">
            <a:extLst>
              <a:ext uri="{FF2B5EF4-FFF2-40B4-BE49-F238E27FC236}">
                <a16:creationId xmlns:a16="http://schemas.microsoft.com/office/drawing/2014/main" id="{419D5323-CEEE-471B-A4A9-C246479BB307}"/>
              </a:ext>
            </a:extLst>
          </p:cNvPr>
          <p:cNvSpPr/>
          <p:nvPr/>
        </p:nvSpPr>
        <p:spPr bwMode="auto">
          <a:xfrm>
            <a:off x="504498" y="187956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65" name="肘形连接符 9">
            <a:extLst>
              <a:ext uri="{FF2B5EF4-FFF2-40B4-BE49-F238E27FC236}">
                <a16:creationId xmlns:a16="http://schemas.microsoft.com/office/drawing/2014/main" id="{F560709A-4BBC-48C3-9608-AFB006FBD9DA}"/>
              </a:ext>
            </a:extLst>
          </p:cNvPr>
          <p:cNvCxnSpPr>
            <a:cxnSpLocks/>
            <a:stCxn id="166" idx="4"/>
          </p:cNvCxnSpPr>
          <p:nvPr/>
        </p:nvCxnSpPr>
        <p:spPr bwMode="auto">
          <a:xfrm rot="5400000">
            <a:off x="1624637" y="1624780"/>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66" name="流程图: 接点 165">
            <a:extLst>
              <a:ext uri="{FF2B5EF4-FFF2-40B4-BE49-F238E27FC236}">
                <a16:creationId xmlns:a16="http://schemas.microsoft.com/office/drawing/2014/main" id="{99AE5184-59AC-46CB-9704-6B22DD0965A9}"/>
              </a:ext>
            </a:extLst>
          </p:cNvPr>
          <p:cNvSpPr/>
          <p:nvPr/>
        </p:nvSpPr>
        <p:spPr bwMode="auto">
          <a:xfrm>
            <a:off x="1968834" y="189232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7" name="流程图: 接点 166">
            <a:extLst>
              <a:ext uri="{FF2B5EF4-FFF2-40B4-BE49-F238E27FC236}">
                <a16:creationId xmlns:a16="http://schemas.microsoft.com/office/drawing/2014/main" id="{5D7582AB-31B2-4A89-9873-A7F97CD483C4}"/>
              </a:ext>
            </a:extLst>
          </p:cNvPr>
          <p:cNvSpPr/>
          <p:nvPr/>
        </p:nvSpPr>
        <p:spPr bwMode="auto">
          <a:xfrm>
            <a:off x="1166198" y="244614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8" name="流程图: 接点 167">
            <a:extLst>
              <a:ext uri="{FF2B5EF4-FFF2-40B4-BE49-F238E27FC236}">
                <a16:creationId xmlns:a16="http://schemas.microsoft.com/office/drawing/2014/main" id="{24344682-5F92-4BB4-81E1-F60071BD924F}"/>
              </a:ext>
            </a:extLst>
          </p:cNvPr>
          <p:cNvSpPr/>
          <p:nvPr/>
        </p:nvSpPr>
        <p:spPr bwMode="auto">
          <a:xfrm>
            <a:off x="1166392" y="258083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9480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椭圆 108">
            <a:extLst>
              <a:ext uri="{FF2B5EF4-FFF2-40B4-BE49-F238E27FC236}">
                <a16:creationId xmlns:a16="http://schemas.microsoft.com/office/drawing/2014/main" id="{144BEDC1-77ED-418D-A29A-6FDC8E83144A}"/>
              </a:ext>
            </a:extLst>
          </p:cNvPr>
          <p:cNvSpPr/>
          <p:nvPr/>
        </p:nvSpPr>
        <p:spPr bwMode="auto">
          <a:xfrm>
            <a:off x="3568082" y="3420050"/>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⑨</a:t>
            </a:r>
          </a:p>
        </p:txBody>
      </p:sp>
      <p:sp>
        <p:nvSpPr>
          <p:cNvPr id="108" name="椭圆 107">
            <a:extLst>
              <a:ext uri="{FF2B5EF4-FFF2-40B4-BE49-F238E27FC236}">
                <a16:creationId xmlns:a16="http://schemas.microsoft.com/office/drawing/2014/main" id="{B0779AB2-66E2-456D-9D78-831749D857A4}"/>
              </a:ext>
            </a:extLst>
          </p:cNvPr>
          <p:cNvSpPr/>
          <p:nvPr/>
        </p:nvSpPr>
        <p:spPr bwMode="auto">
          <a:xfrm>
            <a:off x="1400711" y="34068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⑧</a:t>
            </a:r>
          </a:p>
        </p:txBody>
      </p:sp>
      <p:sp>
        <p:nvSpPr>
          <p:cNvPr id="213" name="椭圆 212">
            <a:extLst>
              <a:ext uri="{FF2B5EF4-FFF2-40B4-BE49-F238E27FC236}">
                <a16:creationId xmlns:a16="http://schemas.microsoft.com/office/drawing/2014/main" id="{B368A14D-C26C-45C5-92D1-7EAF1A9486F9}"/>
              </a:ext>
            </a:extLst>
          </p:cNvPr>
          <p:cNvSpPr/>
          <p:nvPr/>
        </p:nvSpPr>
        <p:spPr bwMode="auto">
          <a:xfrm>
            <a:off x="3082834" y="566833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⑦</a:t>
            </a:r>
          </a:p>
        </p:txBody>
      </p:sp>
      <p:sp>
        <p:nvSpPr>
          <p:cNvPr id="211" name="椭圆 210">
            <a:extLst>
              <a:ext uri="{FF2B5EF4-FFF2-40B4-BE49-F238E27FC236}">
                <a16:creationId xmlns:a16="http://schemas.microsoft.com/office/drawing/2014/main" id="{A6891C1F-BA41-4C56-A5B5-42A789C07044}"/>
              </a:ext>
            </a:extLst>
          </p:cNvPr>
          <p:cNvSpPr/>
          <p:nvPr/>
        </p:nvSpPr>
        <p:spPr bwMode="auto">
          <a:xfrm>
            <a:off x="2967984" y="477857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⑤</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0" name="椭圆 209">
            <a:extLst>
              <a:ext uri="{FF2B5EF4-FFF2-40B4-BE49-F238E27FC236}">
                <a16:creationId xmlns:a16="http://schemas.microsoft.com/office/drawing/2014/main" id="{59605BEF-4343-4F34-9D36-5EA61CF33229}"/>
              </a:ext>
            </a:extLst>
          </p:cNvPr>
          <p:cNvSpPr/>
          <p:nvPr/>
        </p:nvSpPr>
        <p:spPr bwMode="auto">
          <a:xfrm>
            <a:off x="2110668" y="4639715"/>
            <a:ext cx="571496" cy="1311028"/>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④</a:t>
            </a:r>
          </a:p>
        </p:txBody>
      </p:sp>
      <p:sp>
        <p:nvSpPr>
          <p:cNvPr id="185" name="椭圆 184">
            <a:extLst>
              <a:ext uri="{FF2B5EF4-FFF2-40B4-BE49-F238E27FC236}">
                <a16:creationId xmlns:a16="http://schemas.microsoft.com/office/drawing/2014/main" id="{10074400-B89B-4D33-93B3-DDC043CD7512}"/>
              </a:ext>
            </a:extLst>
          </p:cNvPr>
          <p:cNvSpPr/>
          <p:nvPr/>
        </p:nvSpPr>
        <p:spPr bwMode="auto">
          <a:xfrm>
            <a:off x="2827462" y="305997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③</a:t>
            </a:r>
          </a:p>
        </p:txBody>
      </p:sp>
      <p:sp>
        <p:nvSpPr>
          <p:cNvPr id="54" name="椭圆 53">
            <a:extLst>
              <a:ext uri="{FF2B5EF4-FFF2-40B4-BE49-F238E27FC236}">
                <a16:creationId xmlns:a16="http://schemas.microsoft.com/office/drawing/2014/main" id="{DF7916DF-98B0-4882-940E-578FDA272077}"/>
              </a:ext>
            </a:extLst>
          </p:cNvPr>
          <p:cNvSpPr/>
          <p:nvPr/>
        </p:nvSpPr>
        <p:spPr bwMode="auto">
          <a:xfrm>
            <a:off x="3021957" y="371564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②</a:t>
            </a:r>
          </a:p>
        </p:txBody>
      </p:sp>
      <p:sp>
        <p:nvSpPr>
          <p:cNvPr id="30" name="椭圆 29">
            <a:extLst>
              <a:ext uri="{FF2B5EF4-FFF2-40B4-BE49-F238E27FC236}">
                <a16:creationId xmlns:a16="http://schemas.microsoft.com/office/drawing/2014/main" id="{B19463F2-9AE6-40CE-9B47-2FCE2539AC0D}"/>
              </a:ext>
            </a:extLst>
          </p:cNvPr>
          <p:cNvSpPr/>
          <p:nvPr/>
        </p:nvSpPr>
        <p:spPr bwMode="auto">
          <a:xfrm>
            <a:off x="1872783" y="371072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①</a:t>
            </a:r>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NuSMV Model</a:t>
            </a:r>
            <a:endParaRPr lang="zh-CN" altLang="en-US" dirty="0">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2C3C66A7-18E9-4987-8F38-53B562B0F5B8}"/>
              </a:ext>
            </a:extLst>
          </p:cNvPr>
          <p:cNvSpPr/>
          <p:nvPr/>
        </p:nvSpPr>
        <p:spPr bwMode="auto">
          <a:xfrm>
            <a:off x="2336466" y="149539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START</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0" name="直接箭头连接符 49">
            <a:extLst>
              <a:ext uri="{FF2B5EF4-FFF2-40B4-BE49-F238E27FC236}">
                <a16:creationId xmlns:a16="http://schemas.microsoft.com/office/drawing/2014/main" id="{6469EF4F-BCA7-4CB3-A62C-F7B9F28A5A4D}"/>
              </a:ext>
            </a:extLst>
          </p:cNvPr>
          <p:cNvCxnSpPr>
            <a:cxnSpLocks/>
            <a:endCxn id="48" idx="1"/>
          </p:cNvCxnSpPr>
          <p:nvPr/>
        </p:nvCxnSpPr>
        <p:spPr bwMode="auto">
          <a:xfrm>
            <a:off x="2207953" y="136845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2" name="直接连接符 51">
            <a:extLst>
              <a:ext uri="{FF2B5EF4-FFF2-40B4-BE49-F238E27FC236}">
                <a16:creationId xmlns:a16="http://schemas.microsoft.com/office/drawing/2014/main" id="{8B3CED82-FE08-4398-A35A-E7B9868AA679}"/>
              </a:ext>
            </a:extLst>
          </p:cNvPr>
          <p:cNvCxnSpPr>
            <a:cxnSpLocks/>
          </p:cNvCxnSpPr>
          <p:nvPr/>
        </p:nvCxnSpPr>
        <p:spPr bwMode="auto">
          <a:xfrm flipH="1">
            <a:off x="2152903" y="131567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3" name="椭圆 52">
            <a:extLst>
              <a:ext uri="{FF2B5EF4-FFF2-40B4-BE49-F238E27FC236}">
                <a16:creationId xmlns:a16="http://schemas.microsoft.com/office/drawing/2014/main" id="{9C8DAC0B-24B1-4053-8D00-330735558BE1}"/>
              </a:ext>
            </a:extLst>
          </p:cNvPr>
          <p:cNvSpPr/>
          <p:nvPr/>
        </p:nvSpPr>
        <p:spPr bwMode="auto">
          <a:xfrm>
            <a:off x="2333049" y="337557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EXEC</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8" name="椭圆 57">
            <a:extLst>
              <a:ext uri="{FF2B5EF4-FFF2-40B4-BE49-F238E27FC236}">
                <a16:creationId xmlns:a16="http://schemas.microsoft.com/office/drawing/2014/main" id="{14C9F5E5-3027-409A-8BDF-C6E17D9C0F28}"/>
              </a:ext>
            </a:extLst>
          </p:cNvPr>
          <p:cNvSpPr/>
          <p:nvPr/>
        </p:nvSpPr>
        <p:spPr bwMode="auto">
          <a:xfrm>
            <a:off x="3143997" y="425976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9" name="椭圆 58">
            <a:extLst>
              <a:ext uri="{FF2B5EF4-FFF2-40B4-BE49-F238E27FC236}">
                <a16:creationId xmlns:a16="http://schemas.microsoft.com/office/drawing/2014/main" id="{F4A3DC60-B327-4248-9827-C3D2760020AE}"/>
              </a:ext>
            </a:extLst>
          </p:cNvPr>
          <p:cNvSpPr/>
          <p:nvPr/>
        </p:nvSpPr>
        <p:spPr bwMode="auto">
          <a:xfrm>
            <a:off x="1736727" y="423611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3" name="直接箭头连接符 62">
            <a:extLst>
              <a:ext uri="{FF2B5EF4-FFF2-40B4-BE49-F238E27FC236}">
                <a16:creationId xmlns:a16="http://schemas.microsoft.com/office/drawing/2014/main" id="{7DB29E8D-EB17-4A4A-BFDA-EB1058D7E252}"/>
              </a:ext>
            </a:extLst>
          </p:cNvPr>
          <p:cNvCxnSpPr>
            <a:cxnSpLocks/>
          </p:cNvCxnSpPr>
          <p:nvPr/>
        </p:nvCxnSpPr>
        <p:spPr bwMode="auto">
          <a:xfrm flipH="1">
            <a:off x="2151157" y="386534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5" name="直接箭头连接符 14">
            <a:extLst>
              <a:ext uri="{FF2B5EF4-FFF2-40B4-BE49-F238E27FC236}">
                <a16:creationId xmlns:a16="http://schemas.microsoft.com/office/drawing/2014/main" id="{2313E9AC-DD9B-437F-A9F7-A5BBEC08998E}"/>
              </a:ext>
            </a:extLst>
          </p:cNvPr>
          <p:cNvCxnSpPr>
            <a:cxnSpLocks/>
          </p:cNvCxnSpPr>
          <p:nvPr/>
        </p:nvCxnSpPr>
        <p:spPr bwMode="auto">
          <a:xfrm>
            <a:off x="3000427" y="386534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75" name="椭圆 174">
            <a:extLst>
              <a:ext uri="{FF2B5EF4-FFF2-40B4-BE49-F238E27FC236}">
                <a16:creationId xmlns:a16="http://schemas.microsoft.com/office/drawing/2014/main" id="{47105ADC-130C-4611-806A-C2DFD9431C0C}"/>
              </a:ext>
            </a:extLst>
          </p:cNvPr>
          <p:cNvSpPr/>
          <p:nvPr/>
        </p:nvSpPr>
        <p:spPr bwMode="auto">
          <a:xfrm>
            <a:off x="2330878" y="244361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WAIT</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7" name="直接箭头连接符 176">
            <a:extLst>
              <a:ext uri="{FF2B5EF4-FFF2-40B4-BE49-F238E27FC236}">
                <a16:creationId xmlns:a16="http://schemas.microsoft.com/office/drawing/2014/main" id="{4C0F1E75-B0EC-423B-98AD-09F31484F251}"/>
              </a:ext>
            </a:extLst>
          </p:cNvPr>
          <p:cNvCxnSpPr>
            <a:cxnSpLocks/>
            <a:stCxn id="48" idx="4"/>
            <a:endCxn id="175" idx="0"/>
          </p:cNvCxnSpPr>
          <p:nvPr/>
        </p:nvCxnSpPr>
        <p:spPr bwMode="auto">
          <a:xfrm flipH="1">
            <a:off x="2683006" y="2176513"/>
            <a:ext cx="5588" cy="2671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82" name="直接箭头连接符 181">
            <a:extLst>
              <a:ext uri="{FF2B5EF4-FFF2-40B4-BE49-F238E27FC236}">
                <a16:creationId xmlns:a16="http://schemas.microsoft.com/office/drawing/2014/main" id="{F61A4EDF-A5A4-4379-AE8A-D2AF6BD89DDA}"/>
              </a:ext>
            </a:extLst>
          </p:cNvPr>
          <p:cNvCxnSpPr>
            <a:cxnSpLocks/>
            <a:stCxn id="175" idx="4"/>
            <a:endCxn id="53" idx="0"/>
          </p:cNvCxnSpPr>
          <p:nvPr/>
        </p:nvCxnSpPr>
        <p:spPr bwMode="auto">
          <a:xfrm>
            <a:off x="2683006" y="3124734"/>
            <a:ext cx="2171" cy="2508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84" name="文本框 183">
            <a:extLst>
              <a:ext uri="{FF2B5EF4-FFF2-40B4-BE49-F238E27FC236}">
                <a16:creationId xmlns:a16="http://schemas.microsoft.com/office/drawing/2014/main" id="{5242F936-A4DB-42ED-BECC-053E96BD96CE}"/>
              </a:ext>
            </a:extLst>
          </p:cNvPr>
          <p:cNvSpPr txBox="1"/>
          <p:nvPr/>
        </p:nvSpPr>
        <p:spPr>
          <a:xfrm>
            <a:off x="2776736" y="2156319"/>
            <a:ext cx="770013"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p:=0; q:=0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87" name="椭圆 186">
            <a:extLst>
              <a:ext uri="{FF2B5EF4-FFF2-40B4-BE49-F238E27FC236}">
                <a16:creationId xmlns:a16="http://schemas.microsoft.com/office/drawing/2014/main" id="{A8AADFE2-B7EA-4BD2-AF5B-69A85F47FC30}"/>
              </a:ext>
            </a:extLst>
          </p:cNvPr>
          <p:cNvSpPr/>
          <p:nvPr/>
        </p:nvSpPr>
        <p:spPr bwMode="auto">
          <a:xfrm>
            <a:off x="2475832" y="6021825"/>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END</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2" name="直接箭头连接符 21">
            <a:extLst>
              <a:ext uri="{FF2B5EF4-FFF2-40B4-BE49-F238E27FC236}">
                <a16:creationId xmlns:a16="http://schemas.microsoft.com/office/drawing/2014/main" id="{0A1BE96B-BC60-43B9-9F44-D4620C913957}"/>
              </a:ext>
            </a:extLst>
          </p:cNvPr>
          <p:cNvCxnSpPr>
            <a:cxnSpLocks/>
            <a:stCxn id="59" idx="6"/>
            <a:endCxn id="187" idx="1"/>
          </p:cNvCxnSpPr>
          <p:nvPr/>
        </p:nvCxnSpPr>
        <p:spPr bwMode="auto">
          <a:xfrm>
            <a:off x="2402955" y="4536548"/>
            <a:ext cx="176013" cy="1582836"/>
          </a:xfrm>
          <a:prstGeom prst="curvedConnector2">
            <a:avLst/>
          </a:prstGeom>
          <a:solidFill>
            <a:schemeClr val="accent1"/>
          </a:solidFill>
          <a:ln w="28575" cap="flat" cmpd="sng" algn="ctr">
            <a:solidFill>
              <a:schemeClr val="tx1"/>
            </a:solidFill>
            <a:prstDash val="solid"/>
            <a:round/>
            <a:headEnd type="none" w="med" len="med"/>
            <a:tailEnd type="triangle"/>
          </a:ln>
        </p:spPr>
      </p:cxnSp>
      <p:cxnSp>
        <p:nvCxnSpPr>
          <p:cNvPr id="26" name="直接箭头连接符 25">
            <a:extLst>
              <a:ext uri="{FF2B5EF4-FFF2-40B4-BE49-F238E27FC236}">
                <a16:creationId xmlns:a16="http://schemas.microsoft.com/office/drawing/2014/main" id="{50812D1E-9450-4393-AD8F-26B3EF23A3ED}"/>
              </a:ext>
            </a:extLst>
          </p:cNvPr>
          <p:cNvCxnSpPr>
            <a:cxnSpLocks/>
            <a:stCxn id="58" idx="2"/>
            <a:endCxn id="187" idx="7"/>
          </p:cNvCxnSpPr>
          <p:nvPr/>
        </p:nvCxnSpPr>
        <p:spPr bwMode="auto">
          <a:xfrm rot="10800000" flipV="1">
            <a:off x="3076953" y="4549090"/>
            <a:ext cx="67045" cy="1570293"/>
          </a:xfrm>
          <a:prstGeom prst="curvedConnector2">
            <a:avLst/>
          </a:prstGeom>
          <a:solidFill>
            <a:schemeClr val="accent1"/>
          </a:solidFill>
          <a:ln w="28575" cap="flat" cmpd="sng" algn="ctr">
            <a:solidFill>
              <a:schemeClr val="tx1"/>
            </a:solidFill>
            <a:prstDash val="solid"/>
            <a:round/>
            <a:headEnd type="none" w="med" len="med"/>
            <a:tailEnd type="triangle"/>
          </a:ln>
        </p:spPr>
      </p:cxnSp>
      <p:cxnSp>
        <p:nvCxnSpPr>
          <p:cNvPr id="42" name="连接符: 肘形 41">
            <a:extLst>
              <a:ext uri="{FF2B5EF4-FFF2-40B4-BE49-F238E27FC236}">
                <a16:creationId xmlns:a16="http://schemas.microsoft.com/office/drawing/2014/main" id="{7D263C00-5997-4F0D-AF52-43925FAEC8A6}"/>
              </a:ext>
            </a:extLst>
          </p:cNvPr>
          <p:cNvCxnSpPr>
            <a:cxnSpLocks/>
            <a:stCxn id="71" idx="1"/>
            <a:endCxn id="175" idx="2"/>
          </p:cNvCxnSpPr>
          <p:nvPr/>
        </p:nvCxnSpPr>
        <p:spPr bwMode="auto">
          <a:xfrm rot="5400000" flipH="1" flipV="1">
            <a:off x="739670" y="3634377"/>
            <a:ext cx="2441409" cy="741008"/>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90" name="连接符: 肘形 189">
            <a:extLst>
              <a:ext uri="{FF2B5EF4-FFF2-40B4-BE49-F238E27FC236}">
                <a16:creationId xmlns:a16="http://schemas.microsoft.com/office/drawing/2014/main" id="{F30FDC03-1645-4EC8-9572-67AFB26E4C11}"/>
              </a:ext>
            </a:extLst>
          </p:cNvPr>
          <p:cNvCxnSpPr>
            <a:cxnSpLocks/>
            <a:stCxn id="72" idx="7"/>
            <a:endCxn id="175" idx="6"/>
          </p:cNvCxnSpPr>
          <p:nvPr/>
        </p:nvCxnSpPr>
        <p:spPr bwMode="auto">
          <a:xfrm rot="16200000" flipV="1">
            <a:off x="2251678" y="3567632"/>
            <a:ext cx="2440972" cy="874060"/>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329" name="连接符: 肘形 328">
            <a:extLst>
              <a:ext uri="{FF2B5EF4-FFF2-40B4-BE49-F238E27FC236}">
                <a16:creationId xmlns:a16="http://schemas.microsoft.com/office/drawing/2014/main" id="{2AD38925-91CA-4214-88BE-7E55FB89B636}"/>
              </a:ext>
            </a:extLst>
          </p:cNvPr>
          <p:cNvCxnSpPr>
            <a:stCxn id="53" idx="6"/>
            <a:endCxn id="175" idx="6"/>
          </p:cNvCxnSpPr>
          <p:nvPr/>
        </p:nvCxnSpPr>
        <p:spPr bwMode="auto">
          <a:xfrm flipH="1" flipV="1">
            <a:off x="3035134" y="2784176"/>
            <a:ext cx="2171" cy="924489"/>
          </a:xfrm>
          <a:prstGeom prst="curvedConnector3">
            <a:avLst>
              <a:gd name="adj1" fmla="val -10529710"/>
            </a:avLst>
          </a:prstGeom>
          <a:solidFill>
            <a:schemeClr val="accent1"/>
          </a:solidFill>
          <a:ln w="19050" cap="flat" cmpd="sng" algn="ctr">
            <a:solidFill>
              <a:schemeClr val="tx1"/>
            </a:solidFill>
            <a:prstDash val="solid"/>
            <a:round/>
            <a:headEnd type="none" w="med" len="med"/>
            <a:tailEnd type="triangle"/>
          </a:ln>
        </p:spPr>
      </p:cxnSp>
      <p:sp>
        <p:nvSpPr>
          <p:cNvPr id="71" name="椭圆 70">
            <a:extLst>
              <a:ext uri="{FF2B5EF4-FFF2-40B4-BE49-F238E27FC236}">
                <a16:creationId xmlns:a16="http://schemas.microsoft.com/office/drawing/2014/main" id="{3600FAE2-FF3C-41E5-9EA2-10500A964BC1}"/>
              </a:ext>
            </a:extLst>
          </p:cNvPr>
          <p:cNvSpPr/>
          <p:nvPr/>
        </p:nvSpPr>
        <p:spPr bwMode="auto">
          <a:xfrm>
            <a:off x="1492303" y="5137590"/>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椭圆 71">
            <a:extLst>
              <a:ext uri="{FF2B5EF4-FFF2-40B4-BE49-F238E27FC236}">
                <a16:creationId xmlns:a16="http://schemas.microsoft.com/office/drawing/2014/main" id="{76B7E16B-33CB-4FA1-BBD6-11E9D25E7252}"/>
              </a:ext>
            </a:extLst>
          </p:cNvPr>
          <p:cNvSpPr/>
          <p:nvPr/>
        </p:nvSpPr>
        <p:spPr bwMode="auto">
          <a:xfrm>
            <a:off x="3340533" y="51371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8" name="直接箭头连接符 17">
            <a:extLst>
              <a:ext uri="{FF2B5EF4-FFF2-40B4-BE49-F238E27FC236}">
                <a16:creationId xmlns:a16="http://schemas.microsoft.com/office/drawing/2014/main" id="{D3F46070-8519-4AE2-899D-EC6137AB5D9C}"/>
              </a:ext>
            </a:extLst>
          </p:cNvPr>
          <p:cNvCxnSpPr>
            <a:cxnSpLocks/>
            <a:stCxn id="59" idx="3"/>
            <a:endCxn id="71" idx="0"/>
          </p:cNvCxnSpPr>
          <p:nvPr/>
        </p:nvCxnSpPr>
        <p:spPr bwMode="auto">
          <a:xfrm flipH="1">
            <a:off x="1825417" y="4748987"/>
            <a:ext cx="8877" cy="388603"/>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4" name="直接箭头连接符 23">
            <a:extLst>
              <a:ext uri="{FF2B5EF4-FFF2-40B4-BE49-F238E27FC236}">
                <a16:creationId xmlns:a16="http://schemas.microsoft.com/office/drawing/2014/main" id="{D9545BF9-6DB9-4C5D-ACB6-21A2B5BA1553}"/>
              </a:ext>
            </a:extLst>
          </p:cNvPr>
          <p:cNvCxnSpPr>
            <a:cxnSpLocks/>
            <a:stCxn id="58" idx="5"/>
            <a:endCxn id="72" idx="0"/>
          </p:cNvCxnSpPr>
          <p:nvPr/>
        </p:nvCxnSpPr>
        <p:spPr bwMode="auto">
          <a:xfrm flipH="1">
            <a:off x="3673647" y="4753675"/>
            <a:ext cx="5962" cy="383478"/>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12" name="椭圆 211">
            <a:extLst>
              <a:ext uri="{FF2B5EF4-FFF2-40B4-BE49-F238E27FC236}">
                <a16:creationId xmlns:a16="http://schemas.microsoft.com/office/drawing/2014/main" id="{08D68315-176E-472A-88A7-964AE93B113A}"/>
              </a:ext>
            </a:extLst>
          </p:cNvPr>
          <p:cNvSpPr/>
          <p:nvPr/>
        </p:nvSpPr>
        <p:spPr bwMode="auto">
          <a:xfrm>
            <a:off x="1919118" y="5651155"/>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⑥</a:t>
            </a:r>
          </a:p>
        </p:txBody>
      </p:sp>
      <p:cxnSp>
        <p:nvCxnSpPr>
          <p:cNvPr id="224" name="直接箭头连接符 223">
            <a:extLst>
              <a:ext uri="{FF2B5EF4-FFF2-40B4-BE49-F238E27FC236}">
                <a16:creationId xmlns:a16="http://schemas.microsoft.com/office/drawing/2014/main" id="{BD3A3454-CA47-40B1-B9CF-28ED79257885}"/>
              </a:ext>
            </a:extLst>
          </p:cNvPr>
          <p:cNvCxnSpPr>
            <a:stCxn id="71" idx="4"/>
            <a:endCxn id="187" idx="2"/>
          </p:cNvCxnSpPr>
          <p:nvPr/>
        </p:nvCxnSpPr>
        <p:spPr bwMode="auto">
          <a:xfrm>
            <a:off x="1825417" y="5738459"/>
            <a:ext cx="650415" cy="616453"/>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6" name="直接箭头连接符 225">
            <a:extLst>
              <a:ext uri="{FF2B5EF4-FFF2-40B4-BE49-F238E27FC236}">
                <a16:creationId xmlns:a16="http://schemas.microsoft.com/office/drawing/2014/main" id="{AD1C5C8C-A49A-4C18-8AD4-57B4C7A0AB8E}"/>
              </a:ext>
            </a:extLst>
          </p:cNvPr>
          <p:cNvCxnSpPr>
            <a:stCxn id="72" idx="4"/>
            <a:endCxn id="187" idx="6"/>
          </p:cNvCxnSpPr>
          <p:nvPr/>
        </p:nvCxnSpPr>
        <p:spPr bwMode="auto">
          <a:xfrm flipH="1">
            <a:off x="3180088" y="5738022"/>
            <a:ext cx="493559" cy="61689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43" name="连接符: 肘形 242">
            <a:extLst>
              <a:ext uri="{FF2B5EF4-FFF2-40B4-BE49-F238E27FC236}">
                <a16:creationId xmlns:a16="http://schemas.microsoft.com/office/drawing/2014/main" id="{0180BFA1-A0E6-44B6-98CF-D96EFE90770C}"/>
              </a:ext>
            </a:extLst>
          </p:cNvPr>
          <p:cNvCxnSpPr>
            <a:stCxn id="187" idx="2"/>
            <a:endCxn id="175" idx="2"/>
          </p:cNvCxnSpPr>
          <p:nvPr/>
        </p:nvCxnSpPr>
        <p:spPr bwMode="auto">
          <a:xfrm rot="10800000">
            <a:off x="2330878" y="2784176"/>
            <a:ext cx="144954" cy="3570736"/>
          </a:xfrm>
          <a:prstGeom prst="curvedConnector3">
            <a:avLst>
              <a:gd name="adj1" fmla="val 951607"/>
            </a:avLst>
          </a:prstGeom>
          <a:solidFill>
            <a:schemeClr val="accent1"/>
          </a:solidFill>
          <a:ln w="28575" cap="flat" cmpd="sng" algn="ctr">
            <a:solidFill>
              <a:schemeClr val="tx1"/>
            </a:solidFill>
            <a:prstDash val="solid"/>
            <a:round/>
            <a:headEnd type="none" w="med" len="med"/>
            <a:tailEnd type="triangle"/>
          </a:ln>
        </p:spPr>
      </p:cxnSp>
      <p:sp>
        <p:nvSpPr>
          <p:cNvPr id="106" name="文本框 105">
            <a:extLst>
              <a:ext uri="{FF2B5EF4-FFF2-40B4-BE49-F238E27FC236}">
                <a16:creationId xmlns:a16="http://schemas.microsoft.com/office/drawing/2014/main" id="{3A969AFF-2249-4690-A13F-03915D7FF9DE}"/>
              </a:ext>
            </a:extLst>
          </p:cNvPr>
          <p:cNvSpPr txBox="1"/>
          <p:nvPr/>
        </p:nvSpPr>
        <p:spPr>
          <a:xfrm>
            <a:off x="2287310" y="3124734"/>
            <a:ext cx="74123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receiveBIT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7" name="文本框 106">
            <a:extLst>
              <a:ext uri="{FF2B5EF4-FFF2-40B4-BE49-F238E27FC236}">
                <a16:creationId xmlns:a16="http://schemas.microsoft.com/office/drawing/2014/main" id="{249564C6-C511-4395-997C-6BB9F6A0C579}"/>
              </a:ext>
            </a:extLst>
          </p:cNvPr>
          <p:cNvSpPr txBox="1"/>
          <p:nvPr/>
        </p:nvSpPr>
        <p:spPr>
          <a:xfrm>
            <a:off x="805621" y="3246420"/>
            <a:ext cx="57613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sendBIT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4" name="椭圆 113">
            <a:extLst>
              <a:ext uri="{FF2B5EF4-FFF2-40B4-BE49-F238E27FC236}">
                <a16:creationId xmlns:a16="http://schemas.microsoft.com/office/drawing/2014/main" id="{CC343702-E59C-46FA-AA6E-6EBF6B124AE4}"/>
              </a:ext>
            </a:extLst>
          </p:cNvPr>
          <p:cNvSpPr/>
          <p:nvPr/>
        </p:nvSpPr>
        <p:spPr bwMode="auto">
          <a:xfrm>
            <a:off x="1735933" y="4736916"/>
            <a:ext cx="571496" cy="525385"/>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⑩</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5" name="椭圆 114">
            <a:extLst>
              <a:ext uri="{FF2B5EF4-FFF2-40B4-BE49-F238E27FC236}">
                <a16:creationId xmlns:a16="http://schemas.microsoft.com/office/drawing/2014/main" id="{B773CE41-1D04-4246-83A9-97688D8296CA}"/>
              </a:ext>
            </a:extLst>
          </p:cNvPr>
          <p:cNvSpPr/>
          <p:nvPr/>
        </p:nvSpPr>
        <p:spPr bwMode="auto">
          <a:xfrm>
            <a:off x="3280051" y="4756431"/>
            <a:ext cx="571496" cy="525385"/>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⑪</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4" name="图片 3">
            <a:extLst>
              <a:ext uri="{FF2B5EF4-FFF2-40B4-BE49-F238E27FC236}">
                <a16:creationId xmlns:a16="http://schemas.microsoft.com/office/drawing/2014/main" id="{1B1D5F14-9930-4013-B05A-860A30A16A8E}"/>
              </a:ext>
            </a:extLst>
          </p:cNvPr>
          <p:cNvPicPr>
            <a:picLocks noChangeAspect="1"/>
          </p:cNvPicPr>
          <p:nvPr/>
        </p:nvPicPr>
        <p:blipFill>
          <a:blip r:embed="rId3"/>
          <a:stretch>
            <a:fillRect/>
          </a:stretch>
        </p:blipFill>
        <p:spPr>
          <a:xfrm>
            <a:off x="4876170" y="2073627"/>
            <a:ext cx="4335624" cy="1452696"/>
          </a:xfrm>
          <a:prstGeom prst="rect">
            <a:avLst/>
          </a:prstGeom>
        </p:spPr>
      </p:pic>
      <p:pic>
        <p:nvPicPr>
          <p:cNvPr id="6" name="图片 5">
            <a:extLst>
              <a:ext uri="{FF2B5EF4-FFF2-40B4-BE49-F238E27FC236}">
                <a16:creationId xmlns:a16="http://schemas.microsoft.com/office/drawing/2014/main" id="{71F3A03C-5871-42FC-8A5E-E2147E7C4503}"/>
              </a:ext>
            </a:extLst>
          </p:cNvPr>
          <p:cNvPicPr>
            <a:picLocks noChangeAspect="1"/>
          </p:cNvPicPr>
          <p:nvPr/>
        </p:nvPicPr>
        <p:blipFill>
          <a:blip r:embed="rId4"/>
          <a:stretch>
            <a:fillRect/>
          </a:stretch>
        </p:blipFill>
        <p:spPr>
          <a:xfrm>
            <a:off x="4876170" y="3672723"/>
            <a:ext cx="3433159" cy="2044020"/>
          </a:xfrm>
          <a:prstGeom prst="rect">
            <a:avLst/>
          </a:prstGeom>
        </p:spPr>
      </p:pic>
    </p:spTree>
    <p:extLst>
      <p:ext uri="{BB962C8B-B14F-4D97-AF65-F5344CB8AC3E}">
        <p14:creationId xmlns:p14="http://schemas.microsoft.com/office/powerpoint/2010/main" val="428578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椭圆 108">
            <a:extLst>
              <a:ext uri="{FF2B5EF4-FFF2-40B4-BE49-F238E27FC236}">
                <a16:creationId xmlns:a16="http://schemas.microsoft.com/office/drawing/2014/main" id="{144BEDC1-77ED-418D-A29A-6FDC8E83144A}"/>
              </a:ext>
            </a:extLst>
          </p:cNvPr>
          <p:cNvSpPr/>
          <p:nvPr/>
        </p:nvSpPr>
        <p:spPr bwMode="auto">
          <a:xfrm>
            <a:off x="3659522" y="3420050"/>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⑨</a:t>
            </a:r>
          </a:p>
        </p:txBody>
      </p:sp>
      <p:sp>
        <p:nvSpPr>
          <p:cNvPr id="108" name="椭圆 107">
            <a:extLst>
              <a:ext uri="{FF2B5EF4-FFF2-40B4-BE49-F238E27FC236}">
                <a16:creationId xmlns:a16="http://schemas.microsoft.com/office/drawing/2014/main" id="{B0779AB2-66E2-456D-9D78-831749D857A4}"/>
              </a:ext>
            </a:extLst>
          </p:cNvPr>
          <p:cNvSpPr/>
          <p:nvPr/>
        </p:nvSpPr>
        <p:spPr bwMode="auto">
          <a:xfrm>
            <a:off x="1492151" y="34068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⑧</a:t>
            </a:r>
          </a:p>
        </p:txBody>
      </p:sp>
      <p:sp>
        <p:nvSpPr>
          <p:cNvPr id="213" name="椭圆 212">
            <a:extLst>
              <a:ext uri="{FF2B5EF4-FFF2-40B4-BE49-F238E27FC236}">
                <a16:creationId xmlns:a16="http://schemas.microsoft.com/office/drawing/2014/main" id="{B368A14D-C26C-45C5-92D1-7EAF1A9486F9}"/>
              </a:ext>
            </a:extLst>
          </p:cNvPr>
          <p:cNvSpPr/>
          <p:nvPr/>
        </p:nvSpPr>
        <p:spPr bwMode="auto">
          <a:xfrm>
            <a:off x="3174274" y="566833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⑦</a:t>
            </a:r>
          </a:p>
        </p:txBody>
      </p:sp>
      <p:sp>
        <p:nvSpPr>
          <p:cNvPr id="211" name="椭圆 210">
            <a:extLst>
              <a:ext uri="{FF2B5EF4-FFF2-40B4-BE49-F238E27FC236}">
                <a16:creationId xmlns:a16="http://schemas.microsoft.com/office/drawing/2014/main" id="{A6891C1F-BA41-4C56-A5B5-42A789C07044}"/>
              </a:ext>
            </a:extLst>
          </p:cNvPr>
          <p:cNvSpPr/>
          <p:nvPr/>
        </p:nvSpPr>
        <p:spPr bwMode="auto">
          <a:xfrm>
            <a:off x="3059424" y="477857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⑤</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0" name="椭圆 209">
            <a:extLst>
              <a:ext uri="{FF2B5EF4-FFF2-40B4-BE49-F238E27FC236}">
                <a16:creationId xmlns:a16="http://schemas.microsoft.com/office/drawing/2014/main" id="{59605BEF-4343-4F34-9D36-5EA61CF33229}"/>
              </a:ext>
            </a:extLst>
          </p:cNvPr>
          <p:cNvSpPr/>
          <p:nvPr/>
        </p:nvSpPr>
        <p:spPr bwMode="auto">
          <a:xfrm>
            <a:off x="2202108" y="4639715"/>
            <a:ext cx="571496" cy="1311028"/>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④</a:t>
            </a:r>
          </a:p>
        </p:txBody>
      </p:sp>
      <p:sp>
        <p:nvSpPr>
          <p:cNvPr id="185" name="椭圆 184">
            <a:extLst>
              <a:ext uri="{FF2B5EF4-FFF2-40B4-BE49-F238E27FC236}">
                <a16:creationId xmlns:a16="http://schemas.microsoft.com/office/drawing/2014/main" id="{10074400-B89B-4D33-93B3-DDC043CD7512}"/>
              </a:ext>
            </a:extLst>
          </p:cNvPr>
          <p:cNvSpPr/>
          <p:nvPr/>
        </p:nvSpPr>
        <p:spPr bwMode="auto">
          <a:xfrm>
            <a:off x="2918902" y="305997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③</a:t>
            </a:r>
          </a:p>
        </p:txBody>
      </p:sp>
      <p:sp>
        <p:nvSpPr>
          <p:cNvPr id="54" name="椭圆 53">
            <a:extLst>
              <a:ext uri="{FF2B5EF4-FFF2-40B4-BE49-F238E27FC236}">
                <a16:creationId xmlns:a16="http://schemas.microsoft.com/office/drawing/2014/main" id="{DF7916DF-98B0-4882-940E-578FDA272077}"/>
              </a:ext>
            </a:extLst>
          </p:cNvPr>
          <p:cNvSpPr/>
          <p:nvPr/>
        </p:nvSpPr>
        <p:spPr bwMode="auto">
          <a:xfrm>
            <a:off x="3113397" y="371564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②</a:t>
            </a:r>
          </a:p>
        </p:txBody>
      </p:sp>
      <p:sp>
        <p:nvSpPr>
          <p:cNvPr id="30" name="椭圆 29">
            <a:extLst>
              <a:ext uri="{FF2B5EF4-FFF2-40B4-BE49-F238E27FC236}">
                <a16:creationId xmlns:a16="http://schemas.microsoft.com/office/drawing/2014/main" id="{B19463F2-9AE6-40CE-9B47-2FCE2539AC0D}"/>
              </a:ext>
            </a:extLst>
          </p:cNvPr>
          <p:cNvSpPr/>
          <p:nvPr/>
        </p:nvSpPr>
        <p:spPr bwMode="auto">
          <a:xfrm>
            <a:off x="1964223" y="371072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①</a:t>
            </a:r>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Properties</a:t>
            </a:r>
            <a:endParaRPr lang="zh-CN" altLang="en-US" dirty="0">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2C3C66A7-18E9-4987-8F38-53B562B0F5B8}"/>
              </a:ext>
            </a:extLst>
          </p:cNvPr>
          <p:cNvSpPr/>
          <p:nvPr/>
        </p:nvSpPr>
        <p:spPr bwMode="auto">
          <a:xfrm>
            <a:off x="2427906" y="149539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START</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0" name="直接箭头连接符 49">
            <a:extLst>
              <a:ext uri="{FF2B5EF4-FFF2-40B4-BE49-F238E27FC236}">
                <a16:creationId xmlns:a16="http://schemas.microsoft.com/office/drawing/2014/main" id="{6469EF4F-BCA7-4CB3-A62C-F7B9F28A5A4D}"/>
              </a:ext>
            </a:extLst>
          </p:cNvPr>
          <p:cNvCxnSpPr>
            <a:cxnSpLocks/>
            <a:endCxn id="48" idx="1"/>
          </p:cNvCxnSpPr>
          <p:nvPr/>
        </p:nvCxnSpPr>
        <p:spPr bwMode="auto">
          <a:xfrm>
            <a:off x="2299393" y="136845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2" name="直接连接符 51">
            <a:extLst>
              <a:ext uri="{FF2B5EF4-FFF2-40B4-BE49-F238E27FC236}">
                <a16:creationId xmlns:a16="http://schemas.microsoft.com/office/drawing/2014/main" id="{8B3CED82-FE08-4398-A35A-E7B9868AA679}"/>
              </a:ext>
            </a:extLst>
          </p:cNvPr>
          <p:cNvCxnSpPr>
            <a:cxnSpLocks/>
          </p:cNvCxnSpPr>
          <p:nvPr/>
        </p:nvCxnSpPr>
        <p:spPr bwMode="auto">
          <a:xfrm flipH="1">
            <a:off x="2244343" y="131567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3" name="椭圆 52">
            <a:extLst>
              <a:ext uri="{FF2B5EF4-FFF2-40B4-BE49-F238E27FC236}">
                <a16:creationId xmlns:a16="http://schemas.microsoft.com/office/drawing/2014/main" id="{9C8DAC0B-24B1-4053-8D00-330735558BE1}"/>
              </a:ext>
            </a:extLst>
          </p:cNvPr>
          <p:cNvSpPr/>
          <p:nvPr/>
        </p:nvSpPr>
        <p:spPr bwMode="auto">
          <a:xfrm>
            <a:off x="2424489" y="337557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EXEC</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8" name="椭圆 57">
            <a:extLst>
              <a:ext uri="{FF2B5EF4-FFF2-40B4-BE49-F238E27FC236}">
                <a16:creationId xmlns:a16="http://schemas.microsoft.com/office/drawing/2014/main" id="{14C9F5E5-3027-409A-8BDF-C6E17D9C0F28}"/>
              </a:ext>
            </a:extLst>
          </p:cNvPr>
          <p:cNvSpPr/>
          <p:nvPr/>
        </p:nvSpPr>
        <p:spPr bwMode="auto">
          <a:xfrm>
            <a:off x="3235437" y="425976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9" name="椭圆 58">
            <a:extLst>
              <a:ext uri="{FF2B5EF4-FFF2-40B4-BE49-F238E27FC236}">
                <a16:creationId xmlns:a16="http://schemas.microsoft.com/office/drawing/2014/main" id="{F4A3DC60-B327-4248-9827-C3D2760020AE}"/>
              </a:ext>
            </a:extLst>
          </p:cNvPr>
          <p:cNvSpPr/>
          <p:nvPr/>
        </p:nvSpPr>
        <p:spPr bwMode="auto">
          <a:xfrm>
            <a:off x="1828167" y="423611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3" name="直接箭头连接符 62">
            <a:extLst>
              <a:ext uri="{FF2B5EF4-FFF2-40B4-BE49-F238E27FC236}">
                <a16:creationId xmlns:a16="http://schemas.microsoft.com/office/drawing/2014/main" id="{7DB29E8D-EB17-4A4A-BFDA-EB1058D7E252}"/>
              </a:ext>
            </a:extLst>
          </p:cNvPr>
          <p:cNvCxnSpPr>
            <a:cxnSpLocks/>
          </p:cNvCxnSpPr>
          <p:nvPr/>
        </p:nvCxnSpPr>
        <p:spPr bwMode="auto">
          <a:xfrm flipH="1">
            <a:off x="2242597" y="386534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5" name="直接箭头连接符 14">
            <a:extLst>
              <a:ext uri="{FF2B5EF4-FFF2-40B4-BE49-F238E27FC236}">
                <a16:creationId xmlns:a16="http://schemas.microsoft.com/office/drawing/2014/main" id="{2313E9AC-DD9B-437F-A9F7-A5BBEC08998E}"/>
              </a:ext>
            </a:extLst>
          </p:cNvPr>
          <p:cNvCxnSpPr>
            <a:cxnSpLocks/>
          </p:cNvCxnSpPr>
          <p:nvPr/>
        </p:nvCxnSpPr>
        <p:spPr bwMode="auto">
          <a:xfrm>
            <a:off x="3091867" y="386534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75" name="椭圆 174">
            <a:extLst>
              <a:ext uri="{FF2B5EF4-FFF2-40B4-BE49-F238E27FC236}">
                <a16:creationId xmlns:a16="http://schemas.microsoft.com/office/drawing/2014/main" id="{47105ADC-130C-4611-806A-C2DFD9431C0C}"/>
              </a:ext>
            </a:extLst>
          </p:cNvPr>
          <p:cNvSpPr/>
          <p:nvPr/>
        </p:nvSpPr>
        <p:spPr bwMode="auto">
          <a:xfrm>
            <a:off x="2422318" y="244361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WAIT</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7" name="直接箭头连接符 176">
            <a:extLst>
              <a:ext uri="{FF2B5EF4-FFF2-40B4-BE49-F238E27FC236}">
                <a16:creationId xmlns:a16="http://schemas.microsoft.com/office/drawing/2014/main" id="{4C0F1E75-B0EC-423B-98AD-09F31484F251}"/>
              </a:ext>
            </a:extLst>
          </p:cNvPr>
          <p:cNvCxnSpPr>
            <a:cxnSpLocks/>
            <a:stCxn id="48" idx="4"/>
            <a:endCxn id="175" idx="0"/>
          </p:cNvCxnSpPr>
          <p:nvPr/>
        </p:nvCxnSpPr>
        <p:spPr bwMode="auto">
          <a:xfrm flipH="1">
            <a:off x="2774446" y="2176513"/>
            <a:ext cx="5588" cy="2671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82" name="直接箭头连接符 181">
            <a:extLst>
              <a:ext uri="{FF2B5EF4-FFF2-40B4-BE49-F238E27FC236}">
                <a16:creationId xmlns:a16="http://schemas.microsoft.com/office/drawing/2014/main" id="{F61A4EDF-A5A4-4379-AE8A-D2AF6BD89DDA}"/>
              </a:ext>
            </a:extLst>
          </p:cNvPr>
          <p:cNvCxnSpPr>
            <a:cxnSpLocks/>
            <a:stCxn id="175" idx="4"/>
            <a:endCxn id="53" idx="0"/>
          </p:cNvCxnSpPr>
          <p:nvPr/>
        </p:nvCxnSpPr>
        <p:spPr bwMode="auto">
          <a:xfrm>
            <a:off x="2774446" y="3124734"/>
            <a:ext cx="2171" cy="2508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84" name="文本框 183">
            <a:extLst>
              <a:ext uri="{FF2B5EF4-FFF2-40B4-BE49-F238E27FC236}">
                <a16:creationId xmlns:a16="http://schemas.microsoft.com/office/drawing/2014/main" id="{5242F936-A4DB-42ED-BECC-053E96BD96CE}"/>
              </a:ext>
            </a:extLst>
          </p:cNvPr>
          <p:cNvSpPr txBox="1"/>
          <p:nvPr/>
        </p:nvSpPr>
        <p:spPr>
          <a:xfrm>
            <a:off x="2868176" y="2156319"/>
            <a:ext cx="770013"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p:=0; q:=0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87" name="椭圆 186">
            <a:extLst>
              <a:ext uri="{FF2B5EF4-FFF2-40B4-BE49-F238E27FC236}">
                <a16:creationId xmlns:a16="http://schemas.microsoft.com/office/drawing/2014/main" id="{A8AADFE2-B7EA-4BD2-AF5B-69A85F47FC30}"/>
              </a:ext>
            </a:extLst>
          </p:cNvPr>
          <p:cNvSpPr/>
          <p:nvPr/>
        </p:nvSpPr>
        <p:spPr bwMode="auto">
          <a:xfrm>
            <a:off x="2567272" y="6021825"/>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END</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2" name="直接箭头连接符 21">
            <a:extLst>
              <a:ext uri="{FF2B5EF4-FFF2-40B4-BE49-F238E27FC236}">
                <a16:creationId xmlns:a16="http://schemas.microsoft.com/office/drawing/2014/main" id="{0A1BE96B-BC60-43B9-9F44-D4620C913957}"/>
              </a:ext>
            </a:extLst>
          </p:cNvPr>
          <p:cNvCxnSpPr>
            <a:cxnSpLocks/>
            <a:stCxn id="59" idx="6"/>
            <a:endCxn id="187" idx="1"/>
          </p:cNvCxnSpPr>
          <p:nvPr/>
        </p:nvCxnSpPr>
        <p:spPr bwMode="auto">
          <a:xfrm>
            <a:off x="2494395" y="4536548"/>
            <a:ext cx="176013" cy="1582836"/>
          </a:xfrm>
          <a:prstGeom prst="curvedConnector2">
            <a:avLst/>
          </a:prstGeom>
          <a:solidFill>
            <a:schemeClr val="accent1"/>
          </a:solidFill>
          <a:ln w="28575" cap="flat" cmpd="sng" algn="ctr">
            <a:solidFill>
              <a:schemeClr val="tx1"/>
            </a:solidFill>
            <a:prstDash val="solid"/>
            <a:round/>
            <a:headEnd type="none" w="med" len="med"/>
            <a:tailEnd type="triangle"/>
          </a:ln>
        </p:spPr>
      </p:cxnSp>
      <p:cxnSp>
        <p:nvCxnSpPr>
          <p:cNvPr id="26" name="直接箭头连接符 25">
            <a:extLst>
              <a:ext uri="{FF2B5EF4-FFF2-40B4-BE49-F238E27FC236}">
                <a16:creationId xmlns:a16="http://schemas.microsoft.com/office/drawing/2014/main" id="{50812D1E-9450-4393-AD8F-26B3EF23A3ED}"/>
              </a:ext>
            </a:extLst>
          </p:cNvPr>
          <p:cNvCxnSpPr>
            <a:cxnSpLocks/>
            <a:stCxn id="58" idx="2"/>
            <a:endCxn id="187" idx="7"/>
          </p:cNvCxnSpPr>
          <p:nvPr/>
        </p:nvCxnSpPr>
        <p:spPr bwMode="auto">
          <a:xfrm rot="10800000" flipV="1">
            <a:off x="3168393" y="4549090"/>
            <a:ext cx="67045" cy="1570293"/>
          </a:xfrm>
          <a:prstGeom prst="curvedConnector2">
            <a:avLst/>
          </a:prstGeom>
          <a:solidFill>
            <a:schemeClr val="accent1"/>
          </a:solidFill>
          <a:ln w="28575" cap="flat" cmpd="sng" algn="ctr">
            <a:solidFill>
              <a:schemeClr val="tx1"/>
            </a:solidFill>
            <a:prstDash val="solid"/>
            <a:round/>
            <a:headEnd type="none" w="med" len="med"/>
            <a:tailEnd type="triangle"/>
          </a:ln>
        </p:spPr>
      </p:cxnSp>
      <p:cxnSp>
        <p:nvCxnSpPr>
          <p:cNvPr id="42" name="连接符: 肘形 41">
            <a:extLst>
              <a:ext uri="{FF2B5EF4-FFF2-40B4-BE49-F238E27FC236}">
                <a16:creationId xmlns:a16="http://schemas.microsoft.com/office/drawing/2014/main" id="{7D263C00-5997-4F0D-AF52-43925FAEC8A6}"/>
              </a:ext>
            </a:extLst>
          </p:cNvPr>
          <p:cNvCxnSpPr>
            <a:cxnSpLocks/>
            <a:stCxn id="71" idx="1"/>
            <a:endCxn id="175" idx="2"/>
          </p:cNvCxnSpPr>
          <p:nvPr/>
        </p:nvCxnSpPr>
        <p:spPr bwMode="auto">
          <a:xfrm rot="5400000" flipH="1" flipV="1">
            <a:off x="831110" y="3634377"/>
            <a:ext cx="2441409" cy="741008"/>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90" name="连接符: 肘形 189">
            <a:extLst>
              <a:ext uri="{FF2B5EF4-FFF2-40B4-BE49-F238E27FC236}">
                <a16:creationId xmlns:a16="http://schemas.microsoft.com/office/drawing/2014/main" id="{F30FDC03-1645-4EC8-9572-67AFB26E4C11}"/>
              </a:ext>
            </a:extLst>
          </p:cNvPr>
          <p:cNvCxnSpPr>
            <a:cxnSpLocks/>
            <a:stCxn id="72" idx="7"/>
            <a:endCxn id="175" idx="6"/>
          </p:cNvCxnSpPr>
          <p:nvPr/>
        </p:nvCxnSpPr>
        <p:spPr bwMode="auto">
          <a:xfrm rot="16200000" flipV="1">
            <a:off x="2343118" y="3567632"/>
            <a:ext cx="2440972" cy="874060"/>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329" name="连接符: 肘形 328">
            <a:extLst>
              <a:ext uri="{FF2B5EF4-FFF2-40B4-BE49-F238E27FC236}">
                <a16:creationId xmlns:a16="http://schemas.microsoft.com/office/drawing/2014/main" id="{2AD38925-91CA-4214-88BE-7E55FB89B636}"/>
              </a:ext>
            </a:extLst>
          </p:cNvPr>
          <p:cNvCxnSpPr>
            <a:stCxn id="53" idx="6"/>
            <a:endCxn id="175" idx="6"/>
          </p:cNvCxnSpPr>
          <p:nvPr/>
        </p:nvCxnSpPr>
        <p:spPr bwMode="auto">
          <a:xfrm flipH="1" flipV="1">
            <a:off x="3126574" y="2784176"/>
            <a:ext cx="2171" cy="924489"/>
          </a:xfrm>
          <a:prstGeom prst="curvedConnector3">
            <a:avLst>
              <a:gd name="adj1" fmla="val -10529710"/>
            </a:avLst>
          </a:prstGeom>
          <a:solidFill>
            <a:schemeClr val="accent1"/>
          </a:solidFill>
          <a:ln w="19050" cap="flat" cmpd="sng" algn="ctr">
            <a:solidFill>
              <a:schemeClr val="tx1"/>
            </a:solidFill>
            <a:prstDash val="solid"/>
            <a:round/>
            <a:headEnd type="none" w="med" len="med"/>
            <a:tailEnd type="triangle"/>
          </a:ln>
        </p:spPr>
      </p:cxnSp>
      <p:sp>
        <p:nvSpPr>
          <p:cNvPr id="71" name="椭圆 70">
            <a:extLst>
              <a:ext uri="{FF2B5EF4-FFF2-40B4-BE49-F238E27FC236}">
                <a16:creationId xmlns:a16="http://schemas.microsoft.com/office/drawing/2014/main" id="{3600FAE2-FF3C-41E5-9EA2-10500A964BC1}"/>
              </a:ext>
            </a:extLst>
          </p:cNvPr>
          <p:cNvSpPr/>
          <p:nvPr/>
        </p:nvSpPr>
        <p:spPr bwMode="auto">
          <a:xfrm>
            <a:off x="1583743" y="5137590"/>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椭圆 71">
            <a:extLst>
              <a:ext uri="{FF2B5EF4-FFF2-40B4-BE49-F238E27FC236}">
                <a16:creationId xmlns:a16="http://schemas.microsoft.com/office/drawing/2014/main" id="{76B7E16B-33CB-4FA1-BBD6-11E9D25E7252}"/>
              </a:ext>
            </a:extLst>
          </p:cNvPr>
          <p:cNvSpPr/>
          <p:nvPr/>
        </p:nvSpPr>
        <p:spPr bwMode="auto">
          <a:xfrm>
            <a:off x="3431973" y="51371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8" name="直接箭头连接符 17">
            <a:extLst>
              <a:ext uri="{FF2B5EF4-FFF2-40B4-BE49-F238E27FC236}">
                <a16:creationId xmlns:a16="http://schemas.microsoft.com/office/drawing/2014/main" id="{D3F46070-8519-4AE2-899D-EC6137AB5D9C}"/>
              </a:ext>
            </a:extLst>
          </p:cNvPr>
          <p:cNvCxnSpPr>
            <a:cxnSpLocks/>
            <a:stCxn id="59" idx="3"/>
            <a:endCxn id="71" idx="0"/>
          </p:cNvCxnSpPr>
          <p:nvPr/>
        </p:nvCxnSpPr>
        <p:spPr bwMode="auto">
          <a:xfrm flipH="1">
            <a:off x="1916857" y="4748987"/>
            <a:ext cx="8877" cy="388603"/>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4" name="直接箭头连接符 23">
            <a:extLst>
              <a:ext uri="{FF2B5EF4-FFF2-40B4-BE49-F238E27FC236}">
                <a16:creationId xmlns:a16="http://schemas.microsoft.com/office/drawing/2014/main" id="{D9545BF9-6DB9-4C5D-ACB6-21A2B5BA1553}"/>
              </a:ext>
            </a:extLst>
          </p:cNvPr>
          <p:cNvCxnSpPr>
            <a:cxnSpLocks/>
            <a:stCxn id="58" idx="5"/>
            <a:endCxn id="72" idx="0"/>
          </p:cNvCxnSpPr>
          <p:nvPr/>
        </p:nvCxnSpPr>
        <p:spPr bwMode="auto">
          <a:xfrm flipH="1">
            <a:off x="3765087" y="4753675"/>
            <a:ext cx="5962" cy="383478"/>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12" name="椭圆 211">
            <a:extLst>
              <a:ext uri="{FF2B5EF4-FFF2-40B4-BE49-F238E27FC236}">
                <a16:creationId xmlns:a16="http://schemas.microsoft.com/office/drawing/2014/main" id="{08D68315-176E-472A-88A7-964AE93B113A}"/>
              </a:ext>
            </a:extLst>
          </p:cNvPr>
          <p:cNvSpPr/>
          <p:nvPr/>
        </p:nvSpPr>
        <p:spPr bwMode="auto">
          <a:xfrm>
            <a:off x="2010558" y="5651155"/>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⑥</a:t>
            </a:r>
          </a:p>
        </p:txBody>
      </p:sp>
      <p:cxnSp>
        <p:nvCxnSpPr>
          <p:cNvPr id="224" name="直接箭头连接符 223">
            <a:extLst>
              <a:ext uri="{FF2B5EF4-FFF2-40B4-BE49-F238E27FC236}">
                <a16:creationId xmlns:a16="http://schemas.microsoft.com/office/drawing/2014/main" id="{BD3A3454-CA47-40B1-B9CF-28ED79257885}"/>
              </a:ext>
            </a:extLst>
          </p:cNvPr>
          <p:cNvCxnSpPr>
            <a:stCxn id="71" idx="4"/>
            <a:endCxn id="187" idx="2"/>
          </p:cNvCxnSpPr>
          <p:nvPr/>
        </p:nvCxnSpPr>
        <p:spPr bwMode="auto">
          <a:xfrm>
            <a:off x="1916857" y="5738459"/>
            <a:ext cx="650415" cy="616453"/>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6" name="直接箭头连接符 225">
            <a:extLst>
              <a:ext uri="{FF2B5EF4-FFF2-40B4-BE49-F238E27FC236}">
                <a16:creationId xmlns:a16="http://schemas.microsoft.com/office/drawing/2014/main" id="{AD1C5C8C-A49A-4C18-8AD4-57B4C7A0AB8E}"/>
              </a:ext>
            </a:extLst>
          </p:cNvPr>
          <p:cNvCxnSpPr>
            <a:stCxn id="72" idx="4"/>
            <a:endCxn id="187" idx="6"/>
          </p:cNvCxnSpPr>
          <p:nvPr/>
        </p:nvCxnSpPr>
        <p:spPr bwMode="auto">
          <a:xfrm flipH="1">
            <a:off x="3271528" y="5738022"/>
            <a:ext cx="493559" cy="61689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43" name="连接符: 肘形 242">
            <a:extLst>
              <a:ext uri="{FF2B5EF4-FFF2-40B4-BE49-F238E27FC236}">
                <a16:creationId xmlns:a16="http://schemas.microsoft.com/office/drawing/2014/main" id="{0180BFA1-A0E6-44B6-98CF-D96EFE90770C}"/>
              </a:ext>
            </a:extLst>
          </p:cNvPr>
          <p:cNvCxnSpPr>
            <a:stCxn id="187" idx="2"/>
            <a:endCxn id="175" idx="2"/>
          </p:cNvCxnSpPr>
          <p:nvPr/>
        </p:nvCxnSpPr>
        <p:spPr bwMode="auto">
          <a:xfrm rot="10800000">
            <a:off x="2422318" y="2784176"/>
            <a:ext cx="144954" cy="3570736"/>
          </a:xfrm>
          <a:prstGeom prst="curvedConnector3">
            <a:avLst>
              <a:gd name="adj1" fmla="val 951607"/>
            </a:avLst>
          </a:prstGeom>
          <a:solidFill>
            <a:schemeClr val="accent1"/>
          </a:solidFill>
          <a:ln w="28575" cap="flat" cmpd="sng" algn="ctr">
            <a:solidFill>
              <a:schemeClr val="tx1"/>
            </a:solidFill>
            <a:prstDash val="solid"/>
            <a:round/>
            <a:headEnd type="none" w="med" len="med"/>
            <a:tailEnd type="triangle"/>
          </a:ln>
        </p:spPr>
      </p:cxnSp>
      <p:sp>
        <p:nvSpPr>
          <p:cNvPr id="106" name="文本框 105">
            <a:extLst>
              <a:ext uri="{FF2B5EF4-FFF2-40B4-BE49-F238E27FC236}">
                <a16:creationId xmlns:a16="http://schemas.microsoft.com/office/drawing/2014/main" id="{3A969AFF-2249-4690-A13F-03915D7FF9DE}"/>
              </a:ext>
            </a:extLst>
          </p:cNvPr>
          <p:cNvSpPr txBox="1"/>
          <p:nvPr/>
        </p:nvSpPr>
        <p:spPr>
          <a:xfrm>
            <a:off x="2378750" y="3124734"/>
            <a:ext cx="74123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receiveBIT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7" name="文本框 106">
            <a:extLst>
              <a:ext uri="{FF2B5EF4-FFF2-40B4-BE49-F238E27FC236}">
                <a16:creationId xmlns:a16="http://schemas.microsoft.com/office/drawing/2014/main" id="{249564C6-C511-4395-997C-6BB9F6A0C579}"/>
              </a:ext>
            </a:extLst>
          </p:cNvPr>
          <p:cNvSpPr txBox="1"/>
          <p:nvPr/>
        </p:nvSpPr>
        <p:spPr>
          <a:xfrm>
            <a:off x="897061" y="3246420"/>
            <a:ext cx="57613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sendBIT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4" name="椭圆 113">
            <a:extLst>
              <a:ext uri="{FF2B5EF4-FFF2-40B4-BE49-F238E27FC236}">
                <a16:creationId xmlns:a16="http://schemas.microsoft.com/office/drawing/2014/main" id="{CC343702-E59C-46FA-AA6E-6EBF6B124AE4}"/>
              </a:ext>
            </a:extLst>
          </p:cNvPr>
          <p:cNvSpPr/>
          <p:nvPr/>
        </p:nvSpPr>
        <p:spPr bwMode="auto">
          <a:xfrm>
            <a:off x="1827373" y="4736916"/>
            <a:ext cx="571496" cy="525385"/>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⑩</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5" name="椭圆 114">
            <a:extLst>
              <a:ext uri="{FF2B5EF4-FFF2-40B4-BE49-F238E27FC236}">
                <a16:creationId xmlns:a16="http://schemas.microsoft.com/office/drawing/2014/main" id="{B773CE41-1D04-4246-83A9-97688D8296CA}"/>
              </a:ext>
            </a:extLst>
          </p:cNvPr>
          <p:cNvSpPr/>
          <p:nvPr/>
        </p:nvSpPr>
        <p:spPr bwMode="auto">
          <a:xfrm>
            <a:off x="3371491" y="4756431"/>
            <a:ext cx="571496" cy="525385"/>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⑪</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5BA9BF77-6FCF-41DD-B9C9-BF15F08F0277}"/>
              </a:ext>
            </a:extLst>
          </p:cNvPr>
          <p:cNvPicPr>
            <a:picLocks noChangeAspect="1"/>
          </p:cNvPicPr>
          <p:nvPr/>
        </p:nvPicPr>
        <p:blipFill>
          <a:blip r:embed="rId3"/>
          <a:stretch>
            <a:fillRect/>
          </a:stretch>
        </p:blipFill>
        <p:spPr>
          <a:xfrm>
            <a:off x="5492697" y="2277663"/>
            <a:ext cx="3328981" cy="4410335"/>
          </a:xfrm>
          <a:prstGeom prst="rect">
            <a:avLst/>
          </a:prstGeom>
        </p:spPr>
      </p:pic>
      <p:pic>
        <p:nvPicPr>
          <p:cNvPr id="5" name="图片 4">
            <a:extLst>
              <a:ext uri="{FF2B5EF4-FFF2-40B4-BE49-F238E27FC236}">
                <a16:creationId xmlns:a16="http://schemas.microsoft.com/office/drawing/2014/main" id="{7BC5BFBA-38C9-48BB-863A-CF24FD5B32B5}"/>
              </a:ext>
            </a:extLst>
          </p:cNvPr>
          <p:cNvPicPr>
            <a:picLocks noChangeAspect="1"/>
          </p:cNvPicPr>
          <p:nvPr/>
        </p:nvPicPr>
        <p:blipFill>
          <a:blip r:embed="rId4"/>
          <a:stretch>
            <a:fillRect/>
          </a:stretch>
        </p:blipFill>
        <p:spPr>
          <a:xfrm>
            <a:off x="5561201" y="1426515"/>
            <a:ext cx="3191971" cy="729804"/>
          </a:xfrm>
          <a:prstGeom prst="rect">
            <a:avLst/>
          </a:prstGeom>
        </p:spPr>
      </p:pic>
    </p:spTree>
    <p:extLst>
      <p:ext uri="{BB962C8B-B14F-4D97-AF65-F5344CB8AC3E}">
        <p14:creationId xmlns:p14="http://schemas.microsoft.com/office/powerpoint/2010/main" val="294088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Architecture model</a:t>
            </a:r>
            <a:endParaRPr lang="zh-CN" altLang="en-US"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FBCB12D5-991F-4158-B366-DFC63C811C10}"/>
              </a:ext>
            </a:extLst>
          </p:cNvPr>
          <p:cNvSpPr/>
          <p:nvPr/>
        </p:nvSpPr>
        <p:spPr bwMode="auto">
          <a:xfrm>
            <a:off x="2899963" y="249896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1" name="文本框 80">
            <a:extLst>
              <a:ext uri="{FF2B5EF4-FFF2-40B4-BE49-F238E27FC236}">
                <a16:creationId xmlns:a16="http://schemas.microsoft.com/office/drawing/2014/main" id="{5CF8C700-850D-4FE4-B544-75A49877E93A}"/>
              </a:ext>
            </a:extLst>
          </p:cNvPr>
          <p:cNvSpPr txBox="1"/>
          <p:nvPr/>
        </p:nvSpPr>
        <p:spPr>
          <a:xfrm>
            <a:off x="7914881" y="5699556"/>
            <a:ext cx="1984839" cy="307777"/>
          </a:xfrm>
          <a:prstGeom prst="rect">
            <a:avLst/>
          </a:prstGeom>
          <a:noFill/>
        </p:spPr>
        <p:txBody>
          <a:bodyPr wrap="none" rtlCol="0">
            <a:spAutoFit/>
          </a:bodyPr>
          <a:lstStyle/>
          <a:p>
            <a:r>
              <a:rPr lang="en-US" altLang="zh-CN" sz="1400" dirty="0"/>
              <a:t>Data Processing Unit</a:t>
            </a:r>
            <a:endParaRPr lang="zh-CN" altLang="en-US" sz="1400" dirty="0"/>
          </a:p>
        </p:txBody>
      </p:sp>
      <p:cxnSp>
        <p:nvCxnSpPr>
          <p:cNvPr id="82" name="直接连接符 81">
            <a:extLst>
              <a:ext uri="{FF2B5EF4-FFF2-40B4-BE49-F238E27FC236}">
                <a16:creationId xmlns:a16="http://schemas.microsoft.com/office/drawing/2014/main" id="{6577C5DC-F7A1-489D-8B3F-BD13A7B5E2D8}"/>
              </a:ext>
            </a:extLst>
          </p:cNvPr>
          <p:cNvCxnSpPr/>
          <p:nvPr/>
        </p:nvCxnSpPr>
        <p:spPr bwMode="auto">
          <a:xfrm flipV="1">
            <a:off x="4103732" y="249740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4" name="流程图: 接点 83">
            <a:extLst>
              <a:ext uri="{FF2B5EF4-FFF2-40B4-BE49-F238E27FC236}">
                <a16:creationId xmlns:a16="http://schemas.microsoft.com/office/drawing/2014/main" id="{74D7BDC2-6317-4939-8E9B-CE30D8789941}"/>
              </a:ext>
            </a:extLst>
          </p:cNvPr>
          <p:cNvSpPr/>
          <p:nvPr/>
        </p:nvSpPr>
        <p:spPr bwMode="auto">
          <a:xfrm>
            <a:off x="4043961" y="241777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87" name="直接连接符 86">
            <a:extLst>
              <a:ext uri="{FF2B5EF4-FFF2-40B4-BE49-F238E27FC236}">
                <a16:creationId xmlns:a16="http://schemas.microsoft.com/office/drawing/2014/main" id="{B60A00C5-020B-407D-83F3-67C7ECC46361}"/>
              </a:ext>
            </a:extLst>
          </p:cNvPr>
          <p:cNvCxnSpPr/>
          <p:nvPr/>
        </p:nvCxnSpPr>
        <p:spPr bwMode="auto">
          <a:xfrm flipV="1">
            <a:off x="6284137" y="249388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9" name="流程图: 接点 88">
            <a:extLst>
              <a:ext uri="{FF2B5EF4-FFF2-40B4-BE49-F238E27FC236}">
                <a16:creationId xmlns:a16="http://schemas.microsoft.com/office/drawing/2014/main" id="{FAC93AA2-9CE3-43A5-BCEC-8606788C87D0}"/>
              </a:ext>
            </a:extLst>
          </p:cNvPr>
          <p:cNvSpPr/>
          <p:nvPr/>
        </p:nvSpPr>
        <p:spPr bwMode="auto">
          <a:xfrm>
            <a:off x="6226906" y="241425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92" name="肘形连接符 69">
            <a:extLst>
              <a:ext uri="{FF2B5EF4-FFF2-40B4-BE49-F238E27FC236}">
                <a16:creationId xmlns:a16="http://schemas.microsoft.com/office/drawing/2014/main" id="{7D93732F-6FBC-46F6-877C-15F3B087508E}"/>
              </a:ext>
            </a:extLst>
          </p:cNvPr>
          <p:cNvCxnSpPr>
            <a:cxnSpLocks/>
            <a:stCxn id="110" idx="4"/>
            <a:endCxn id="84" idx="0"/>
          </p:cNvCxnSpPr>
          <p:nvPr/>
        </p:nvCxnSpPr>
        <p:spPr bwMode="auto">
          <a:xfrm rot="5400000" flipH="1" flipV="1">
            <a:off x="2844131" y="136128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94" name="肘形连接符 74">
            <a:extLst>
              <a:ext uri="{FF2B5EF4-FFF2-40B4-BE49-F238E27FC236}">
                <a16:creationId xmlns:a16="http://schemas.microsoft.com/office/drawing/2014/main" id="{46ACA4F0-437B-4612-9DB6-CBC18928CF7A}"/>
              </a:ext>
            </a:extLst>
          </p:cNvPr>
          <p:cNvCxnSpPr>
            <a:stCxn id="106" idx="0"/>
            <a:endCxn id="89" idx="0"/>
          </p:cNvCxnSpPr>
          <p:nvPr/>
        </p:nvCxnSpPr>
        <p:spPr bwMode="auto">
          <a:xfrm rot="5400000" flipH="1" flipV="1">
            <a:off x="3559910" y="-24034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95" name="矩形 94">
            <a:extLst>
              <a:ext uri="{FF2B5EF4-FFF2-40B4-BE49-F238E27FC236}">
                <a16:creationId xmlns:a16="http://schemas.microsoft.com/office/drawing/2014/main" id="{829FB30B-51E2-4D1F-8625-512FCFCEBBD1}"/>
              </a:ext>
            </a:extLst>
          </p:cNvPr>
          <p:cNvSpPr/>
          <p:nvPr/>
        </p:nvSpPr>
        <p:spPr bwMode="auto">
          <a:xfrm>
            <a:off x="184938" y="256276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6" name="矩形 95">
            <a:extLst>
              <a:ext uri="{FF2B5EF4-FFF2-40B4-BE49-F238E27FC236}">
                <a16:creationId xmlns:a16="http://schemas.microsoft.com/office/drawing/2014/main" id="{4A267CD3-81B6-4C9C-BF0F-39F233A31FE9}"/>
              </a:ext>
            </a:extLst>
          </p:cNvPr>
          <p:cNvSpPr/>
          <p:nvPr/>
        </p:nvSpPr>
        <p:spPr bwMode="auto">
          <a:xfrm>
            <a:off x="458792" y="2938580"/>
            <a:ext cx="1792403" cy="260292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effectLst/>
                <a:latin typeface="Arial" panose="020B0604020202020204" pitchFamily="34" charset="0"/>
              </a:rPr>
              <a:t>Task</a:t>
            </a:r>
            <a:endParaRPr kumimoji="0" lang="zh-CN" altLang="en-US" sz="1200" b="1" i="0" u="none" strike="noStrike" cap="none" normalizeH="0" baseline="0" dirty="0">
              <a:ln>
                <a:noFill/>
              </a:ln>
              <a:effectLst/>
              <a:latin typeface="Arial" panose="020B0604020202020204" pitchFamily="34" charset="0"/>
            </a:endParaRPr>
          </a:p>
        </p:txBody>
      </p:sp>
      <p:sp>
        <p:nvSpPr>
          <p:cNvPr id="98" name="矩形 97">
            <a:extLst>
              <a:ext uri="{FF2B5EF4-FFF2-40B4-BE49-F238E27FC236}">
                <a16:creationId xmlns:a16="http://schemas.microsoft.com/office/drawing/2014/main" id="{B804B906-1BAA-48DC-8003-EFE405355B30}"/>
              </a:ext>
            </a:extLst>
          </p:cNvPr>
          <p:cNvSpPr/>
          <p:nvPr/>
        </p:nvSpPr>
        <p:spPr>
          <a:xfrm>
            <a:off x="1239972" y="5546088"/>
            <a:ext cx="1229824" cy="307777"/>
          </a:xfrm>
          <a:prstGeom prst="rect">
            <a:avLst/>
          </a:prstGeom>
        </p:spPr>
        <p:txBody>
          <a:bodyPr wrap="none">
            <a:spAutoFit/>
          </a:bodyPr>
          <a:lstStyle/>
          <a:p>
            <a:pPr lvl="0" algn="ctr"/>
            <a:r>
              <a:rPr lang="en-US" altLang="zh-CN" sz="1400" dirty="0">
                <a:solidFill>
                  <a:prstClr val="black"/>
                </a:solidFill>
              </a:rPr>
              <a:t>Sensor Data</a:t>
            </a:r>
            <a:endParaRPr lang="zh-CN" altLang="en-US" sz="1800" dirty="0">
              <a:solidFill>
                <a:prstClr val="black"/>
              </a:solidFill>
            </a:endParaRPr>
          </a:p>
        </p:txBody>
      </p:sp>
      <p:cxnSp>
        <p:nvCxnSpPr>
          <p:cNvPr id="104" name="直接连接符 103">
            <a:extLst>
              <a:ext uri="{FF2B5EF4-FFF2-40B4-BE49-F238E27FC236}">
                <a16:creationId xmlns:a16="http://schemas.microsoft.com/office/drawing/2014/main" id="{68A45E04-B1AC-44B6-943B-0C9D3D467211}"/>
              </a:ext>
            </a:extLst>
          </p:cNvPr>
          <p:cNvCxnSpPr/>
          <p:nvPr/>
        </p:nvCxnSpPr>
        <p:spPr bwMode="auto">
          <a:xfrm flipV="1">
            <a:off x="899452" y="256835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5" name="直接连接符 104">
            <a:extLst>
              <a:ext uri="{FF2B5EF4-FFF2-40B4-BE49-F238E27FC236}">
                <a16:creationId xmlns:a16="http://schemas.microsoft.com/office/drawing/2014/main" id="{079C872D-28E1-4A12-93A7-B8A6D829BE5A}"/>
              </a:ext>
            </a:extLst>
          </p:cNvPr>
          <p:cNvCxnSpPr/>
          <p:nvPr/>
        </p:nvCxnSpPr>
        <p:spPr bwMode="auto">
          <a:xfrm flipV="1">
            <a:off x="1785263" y="257351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6" name="流程图: 接点 105">
            <a:extLst>
              <a:ext uri="{FF2B5EF4-FFF2-40B4-BE49-F238E27FC236}">
                <a16:creationId xmlns:a16="http://schemas.microsoft.com/office/drawing/2014/main" id="{EE47969F-EBF5-4635-BD95-CC309A1C379A}"/>
              </a:ext>
            </a:extLst>
          </p:cNvPr>
          <p:cNvSpPr/>
          <p:nvPr/>
        </p:nvSpPr>
        <p:spPr bwMode="auto">
          <a:xfrm>
            <a:off x="838071" y="249388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7" name="流程图: 接点 106">
            <a:extLst>
              <a:ext uri="{FF2B5EF4-FFF2-40B4-BE49-F238E27FC236}">
                <a16:creationId xmlns:a16="http://schemas.microsoft.com/office/drawing/2014/main" id="{71FCB60B-C8ED-452E-90FF-5794C9B6D020}"/>
              </a:ext>
            </a:extLst>
          </p:cNvPr>
          <p:cNvSpPr/>
          <p:nvPr/>
        </p:nvSpPr>
        <p:spPr bwMode="auto">
          <a:xfrm>
            <a:off x="828396" y="286554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8" name="流程图: 接点 107">
            <a:extLst>
              <a:ext uri="{FF2B5EF4-FFF2-40B4-BE49-F238E27FC236}">
                <a16:creationId xmlns:a16="http://schemas.microsoft.com/office/drawing/2014/main" id="{FA5C5875-30EA-499F-B32C-DFAB11B0A5E5}"/>
              </a:ext>
            </a:extLst>
          </p:cNvPr>
          <p:cNvSpPr/>
          <p:nvPr/>
        </p:nvSpPr>
        <p:spPr bwMode="auto">
          <a:xfrm>
            <a:off x="1713432" y="28753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0" name="流程图: 接点 109">
            <a:extLst>
              <a:ext uri="{FF2B5EF4-FFF2-40B4-BE49-F238E27FC236}">
                <a16:creationId xmlns:a16="http://schemas.microsoft.com/office/drawing/2014/main" id="{478939B7-1EE2-493F-BEA0-4ABBF81FF8DF}"/>
              </a:ext>
            </a:extLst>
          </p:cNvPr>
          <p:cNvSpPr/>
          <p:nvPr/>
        </p:nvSpPr>
        <p:spPr bwMode="auto">
          <a:xfrm>
            <a:off x="1720412" y="249388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2" name="文本框 111">
            <a:extLst>
              <a:ext uri="{FF2B5EF4-FFF2-40B4-BE49-F238E27FC236}">
                <a16:creationId xmlns:a16="http://schemas.microsoft.com/office/drawing/2014/main" id="{411ECF3F-0847-4A59-A195-20B2331E7E0F}"/>
              </a:ext>
            </a:extLst>
          </p:cNvPr>
          <p:cNvSpPr txBox="1"/>
          <p:nvPr/>
        </p:nvSpPr>
        <p:spPr>
          <a:xfrm>
            <a:off x="1414204" y="2954903"/>
            <a:ext cx="742511" cy="261610"/>
          </a:xfrm>
          <a:prstGeom prst="rect">
            <a:avLst/>
          </a:prstGeom>
          <a:noFill/>
        </p:spPr>
        <p:txBody>
          <a:bodyPr wrap="none" rtlCol="0">
            <a:spAutoFit/>
          </a:bodyPr>
          <a:lstStyle/>
          <a:p>
            <a:r>
              <a:rPr lang="en-US" altLang="zh-CN" sz="1100" dirty="0"/>
              <a:t>sendBIT</a:t>
            </a:r>
            <a:endParaRPr lang="zh-CN" altLang="en-US" sz="1100" dirty="0"/>
          </a:p>
        </p:txBody>
      </p:sp>
      <p:sp>
        <p:nvSpPr>
          <p:cNvPr id="113" name="文本框 112">
            <a:extLst>
              <a:ext uri="{FF2B5EF4-FFF2-40B4-BE49-F238E27FC236}">
                <a16:creationId xmlns:a16="http://schemas.microsoft.com/office/drawing/2014/main" id="{B872313F-F382-40DD-99CD-B359BC487EED}"/>
              </a:ext>
            </a:extLst>
          </p:cNvPr>
          <p:cNvSpPr txBox="1"/>
          <p:nvPr/>
        </p:nvSpPr>
        <p:spPr>
          <a:xfrm>
            <a:off x="489220" y="2958088"/>
            <a:ext cx="875561" cy="261610"/>
          </a:xfrm>
          <a:prstGeom prst="rect">
            <a:avLst/>
          </a:prstGeom>
          <a:noFill/>
        </p:spPr>
        <p:txBody>
          <a:bodyPr wrap="none" rtlCol="0">
            <a:spAutoFit/>
          </a:bodyPr>
          <a:lstStyle/>
          <a:p>
            <a:r>
              <a:rPr lang="en-US" altLang="zh-CN" sz="1100" dirty="0"/>
              <a:t>sendMean</a:t>
            </a:r>
            <a:endParaRPr lang="zh-CN" altLang="en-US" sz="1100" dirty="0"/>
          </a:p>
        </p:txBody>
      </p:sp>
      <p:sp>
        <p:nvSpPr>
          <p:cNvPr id="114" name="矩形 113">
            <a:extLst>
              <a:ext uri="{FF2B5EF4-FFF2-40B4-BE49-F238E27FC236}">
                <a16:creationId xmlns:a16="http://schemas.microsoft.com/office/drawing/2014/main" id="{40C61E1D-F4E6-4F9E-98F3-7847D5BF65BE}"/>
              </a:ext>
            </a:extLst>
          </p:cNvPr>
          <p:cNvSpPr/>
          <p:nvPr/>
        </p:nvSpPr>
        <p:spPr bwMode="auto">
          <a:xfrm>
            <a:off x="3019866" y="2889225"/>
            <a:ext cx="2149013" cy="2059680"/>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dirty="0">
              <a:ln>
                <a:noFill/>
              </a:ln>
              <a:solidFill>
                <a:schemeClr val="accent5"/>
              </a:solidFill>
              <a:effectLst/>
              <a:latin typeface="Arial" panose="020B0604020202020204" pitchFamily="34" charset="0"/>
            </a:endParaRPr>
          </a:p>
        </p:txBody>
      </p:sp>
      <p:sp>
        <p:nvSpPr>
          <p:cNvPr id="115" name="文本框 114">
            <a:extLst>
              <a:ext uri="{FF2B5EF4-FFF2-40B4-BE49-F238E27FC236}">
                <a16:creationId xmlns:a16="http://schemas.microsoft.com/office/drawing/2014/main" id="{1CEBAD42-163F-4E62-9631-1746D3A5AE82}"/>
              </a:ext>
            </a:extLst>
          </p:cNvPr>
          <p:cNvSpPr txBox="1"/>
          <p:nvPr/>
        </p:nvSpPr>
        <p:spPr>
          <a:xfrm>
            <a:off x="3390509" y="4665552"/>
            <a:ext cx="1580882" cy="261610"/>
          </a:xfrm>
          <a:prstGeom prst="rect">
            <a:avLst/>
          </a:prstGeom>
          <a:noFill/>
        </p:spPr>
        <p:txBody>
          <a:bodyPr wrap="none" rtlCol="0">
            <a:spAutoFit/>
          </a:bodyPr>
          <a:lstStyle/>
          <a:p>
            <a:r>
              <a:rPr lang="en-US" altLang="zh-CN" sz="1100" dirty="0"/>
              <a:t>sendBIT(PLA.Signal)</a:t>
            </a:r>
            <a:endParaRPr lang="zh-CN" altLang="en-US" sz="1100" dirty="0"/>
          </a:p>
        </p:txBody>
      </p:sp>
      <p:sp>
        <p:nvSpPr>
          <p:cNvPr id="116" name="矩形 115">
            <a:extLst>
              <a:ext uri="{FF2B5EF4-FFF2-40B4-BE49-F238E27FC236}">
                <a16:creationId xmlns:a16="http://schemas.microsoft.com/office/drawing/2014/main" id="{ADFB0834-BDE8-4427-9402-B46EE9626964}"/>
              </a:ext>
            </a:extLst>
          </p:cNvPr>
          <p:cNvSpPr/>
          <p:nvPr/>
        </p:nvSpPr>
        <p:spPr bwMode="auto">
          <a:xfrm>
            <a:off x="5422727" y="288740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p:txBody>
      </p:sp>
      <p:sp>
        <p:nvSpPr>
          <p:cNvPr id="122" name="文本框 121">
            <a:extLst>
              <a:ext uri="{FF2B5EF4-FFF2-40B4-BE49-F238E27FC236}">
                <a16:creationId xmlns:a16="http://schemas.microsoft.com/office/drawing/2014/main" id="{68F915B0-2D34-46A8-9A68-9DB27CA7917B}"/>
              </a:ext>
            </a:extLst>
          </p:cNvPr>
          <p:cNvSpPr txBox="1"/>
          <p:nvPr/>
        </p:nvSpPr>
        <p:spPr>
          <a:xfrm>
            <a:off x="5392166" y="2943051"/>
            <a:ext cx="1641796" cy="430887"/>
          </a:xfrm>
          <a:prstGeom prst="rect">
            <a:avLst/>
          </a:prstGeom>
          <a:noFill/>
        </p:spPr>
        <p:txBody>
          <a:bodyPr wrap="none" rtlCol="0">
            <a:spAutoFit/>
          </a:bodyPr>
          <a:lstStyle/>
          <a:p>
            <a:r>
              <a:rPr lang="en-US" altLang="zh-CN" sz="1100" dirty="0"/>
              <a:t>receiveMean(PLA.sin,</a:t>
            </a:r>
          </a:p>
          <a:p>
            <a:r>
              <a:rPr lang="en-US" altLang="zh-CN" sz="1100" dirty="0"/>
              <a:t>PLA.cos)</a:t>
            </a:r>
            <a:endParaRPr lang="zh-CN" altLang="en-US" sz="1100" dirty="0"/>
          </a:p>
        </p:txBody>
      </p:sp>
      <p:sp>
        <p:nvSpPr>
          <p:cNvPr id="124" name="文本框 123">
            <a:extLst>
              <a:ext uri="{FF2B5EF4-FFF2-40B4-BE49-F238E27FC236}">
                <a16:creationId xmlns:a16="http://schemas.microsoft.com/office/drawing/2014/main" id="{11C57AB3-AE05-46DE-BE4E-B99BFF4EF59C}"/>
              </a:ext>
            </a:extLst>
          </p:cNvPr>
          <p:cNvSpPr txBox="1"/>
          <p:nvPr/>
        </p:nvSpPr>
        <p:spPr>
          <a:xfrm>
            <a:off x="5455973" y="4658019"/>
            <a:ext cx="1582484" cy="261610"/>
          </a:xfrm>
          <a:prstGeom prst="rect">
            <a:avLst/>
          </a:prstGeom>
          <a:noFill/>
        </p:spPr>
        <p:txBody>
          <a:bodyPr wrap="none" rtlCol="0">
            <a:spAutoFit/>
          </a:bodyPr>
          <a:lstStyle/>
          <a:p>
            <a:r>
              <a:rPr lang="en-US" altLang="zh-CN" sz="1100" dirty="0"/>
              <a:t>sendMean(PLA.CLB)</a:t>
            </a:r>
            <a:endParaRPr lang="zh-CN" altLang="en-US" sz="1100" dirty="0"/>
          </a:p>
        </p:txBody>
      </p:sp>
      <p:sp>
        <p:nvSpPr>
          <p:cNvPr id="125" name="矩形 124">
            <a:extLst>
              <a:ext uri="{FF2B5EF4-FFF2-40B4-BE49-F238E27FC236}">
                <a16:creationId xmlns:a16="http://schemas.microsoft.com/office/drawing/2014/main" id="{FE008A03-E254-48C5-ACCD-D527AD90D936}"/>
              </a:ext>
            </a:extLst>
          </p:cNvPr>
          <p:cNvSpPr/>
          <p:nvPr/>
        </p:nvSpPr>
        <p:spPr bwMode="auto">
          <a:xfrm>
            <a:off x="7285488" y="288741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endParaRPr lang="zh-CN" altLang="en-US" sz="1600" dirty="0">
              <a:solidFill>
                <a:prstClr val="black"/>
              </a:solidFill>
            </a:endParaRPr>
          </a:p>
        </p:txBody>
      </p:sp>
      <p:sp>
        <p:nvSpPr>
          <p:cNvPr id="126" name="流程图: 接点 125">
            <a:extLst>
              <a:ext uri="{FF2B5EF4-FFF2-40B4-BE49-F238E27FC236}">
                <a16:creationId xmlns:a16="http://schemas.microsoft.com/office/drawing/2014/main" id="{0CA6C582-B13E-46A8-BB08-42FC29EE84B0}"/>
              </a:ext>
            </a:extLst>
          </p:cNvPr>
          <p:cNvSpPr/>
          <p:nvPr/>
        </p:nvSpPr>
        <p:spPr bwMode="auto">
          <a:xfrm>
            <a:off x="9082248" y="491847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7" name="文本框 126">
            <a:extLst>
              <a:ext uri="{FF2B5EF4-FFF2-40B4-BE49-F238E27FC236}">
                <a16:creationId xmlns:a16="http://schemas.microsoft.com/office/drawing/2014/main" id="{A31A69B9-B0CE-4FC7-8920-266C657261F2}"/>
              </a:ext>
            </a:extLst>
          </p:cNvPr>
          <p:cNvSpPr txBox="1"/>
          <p:nvPr/>
        </p:nvSpPr>
        <p:spPr>
          <a:xfrm>
            <a:off x="8735679" y="2928723"/>
            <a:ext cx="774571" cy="261610"/>
          </a:xfrm>
          <a:prstGeom prst="rect">
            <a:avLst/>
          </a:prstGeom>
          <a:noFill/>
        </p:spPr>
        <p:txBody>
          <a:bodyPr wrap="none" rtlCol="0">
            <a:spAutoFit/>
          </a:bodyPr>
          <a:lstStyle/>
          <a:p>
            <a:r>
              <a:rPr lang="en-US" altLang="zh-CN" sz="1100" dirty="0"/>
              <a:t>sendRes</a:t>
            </a:r>
            <a:endParaRPr lang="zh-CN" altLang="en-US" sz="1100" dirty="0"/>
          </a:p>
        </p:txBody>
      </p:sp>
      <p:sp>
        <p:nvSpPr>
          <p:cNvPr id="128" name="流程图: 接点 127">
            <a:extLst>
              <a:ext uri="{FF2B5EF4-FFF2-40B4-BE49-F238E27FC236}">
                <a16:creationId xmlns:a16="http://schemas.microsoft.com/office/drawing/2014/main" id="{2AFE288B-1425-42CC-B34B-CECFCE436ABA}"/>
              </a:ext>
            </a:extLst>
          </p:cNvPr>
          <p:cNvSpPr/>
          <p:nvPr/>
        </p:nvSpPr>
        <p:spPr bwMode="auto">
          <a:xfrm>
            <a:off x="6211069" y="283897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9" name="文本框 128">
            <a:extLst>
              <a:ext uri="{FF2B5EF4-FFF2-40B4-BE49-F238E27FC236}">
                <a16:creationId xmlns:a16="http://schemas.microsoft.com/office/drawing/2014/main" id="{4C735754-8174-4AE9-8C61-F541FA14940C}"/>
              </a:ext>
            </a:extLst>
          </p:cNvPr>
          <p:cNvSpPr txBox="1"/>
          <p:nvPr/>
        </p:nvSpPr>
        <p:spPr>
          <a:xfrm>
            <a:off x="7413368" y="4639132"/>
            <a:ext cx="1031051" cy="261610"/>
          </a:xfrm>
          <a:prstGeom prst="rect">
            <a:avLst/>
          </a:prstGeom>
          <a:noFill/>
        </p:spPr>
        <p:txBody>
          <a:bodyPr wrap="none" rtlCol="0">
            <a:spAutoFit/>
          </a:bodyPr>
          <a:lstStyle/>
          <a:p>
            <a:r>
              <a:rPr lang="en-US" altLang="zh-CN" sz="1100" dirty="0"/>
              <a:t>receiveMean</a:t>
            </a:r>
            <a:endParaRPr lang="zh-CN" altLang="en-US" sz="1100" dirty="0"/>
          </a:p>
        </p:txBody>
      </p:sp>
      <p:sp>
        <p:nvSpPr>
          <p:cNvPr id="131" name="文本框 130">
            <a:extLst>
              <a:ext uri="{FF2B5EF4-FFF2-40B4-BE49-F238E27FC236}">
                <a16:creationId xmlns:a16="http://schemas.microsoft.com/office/drawing/2014/main" id="{2C1A15DF-4444-4D69-BEEA-DA8BC0F8599F}"/>
              </a:ext>
            </a:extLst>
          </p:cNvPr>
          <p:cNvSpPr txBox="1"/>
          <p:nvPr/>
        </p:nvSpPr>
        <p:spPr>
          <a:xfrm>
            <a:off x="8666864" y="4690647"/>
            <a:ext cx="898003" cy="261610"/>
          </a:xfrm>
          <a:prstGeom prst="rect">
            <a:avLst/>
          </a:prstGeom>
          <a:noFill/>
        </p:spPr>
        <p:txBody>
          <a:bodyPr wrap="none" rtlCol="0">
            <a:spAutoFit/>
          </a:bodyPr>
          <a:lstStyle/>
          <a:p>
            <a:r>
              <a:rPr lang="en-US" altLang="zh-CN" sz="1100" dirty="0"/>
              <a:t>receiveBIT</a:t>
            </a:r>
            <a:endParaRPr lang="zh-CN" altLang="en-US" sz="1100" dirty="0"/>
          </a:p>
        </p:txBody>
      </p:sp>
      <p:sp>
        <p:nvSpPr>
          <p:cNvPr id="132" name="流程图: 接点 131">
            <a:extLst>
              <a:ext uri="{FF2B5EF4-FFF2-40B4-BE49-F238E27FC236}">
                <a16:creationId xmlns:a16="http://schemas.microsoft.com/office/drawing/2014/main" id="{968E7B27-6616-4ABF-B7F0-0F693E3840CB}"/>
              </a:ext>
            </a:extLst>
          </p:cNvPr>
          <p:cNvSpPr/>
          <p:nvPr/>
        </p:nvSpPr>
        <p:spPr bwMode="auto">
          <a:xfrm>
            <a:off x="4051451" y="490562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3" name="流程图: 接点 132">
            <a:extLst>
              <a:ext uri="{FF2B5EF4-FFF2-40B4-BE49-F238E27FC236}">
                <a16:creationId xmlns:a16="http://schemas.microsoft.com/office/drawing/2014/main" id="{12F86812-F81C-4E8E-9F49-2CC6A20B2690}"/>
              </a:ext>
            </a:extLst>
          </p:cNvPr>
          <p:cNvSpPr/>
          <p:nvPr/>
        </p:nvSpPr>
        <p:spPr bwMode="auto">
          <a:xfrm>
            <a:off x="6219145" y="488639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35" name="肘形连接符 58">
            <a:extLst>
              <a:ext uri="{FF2B5EF4-FFF2-40B4-BE49-F238E27FC236}">
                <a16:creationId xmlns:a16="http://schemas.microsoft.com/office/drawing/2014/main" id="{0499E2DC-5481-47B6-8961-525F51949957}"/>
              </a:ext>
            </a:extLst>
          </p:cNvPr>
          <p:cNvCxnSpPr>
            <a:stCxn id="132" idx="4"/>
            <a:endCxn id="126" idx="4"/>
          </p:cNvCxnSpPr>
          <p:nvPr/>
        </p:nvCxnSpPr>
        <p:spPr bwMode="auto">
          <a:xfrm rot="16200000" flipH="1">
            <a:off x="6627660" y="253111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137" name="直接连接符 136">
            <a:extLst>
              <a:ext uri="{FF2B5EF4-FFF2-40B4-BE49-F238E27FC236}">
                <a16:creationId xmlns:a16="http://schemas.microsoft.com/office/drawing/2014/main" id="{B0ED1A61-24B0-4709-82CB-50D201C121F6}"/>
              </a:ext>
            </a:extLst>
          </p:cNvPr>
          <p:cNvCxnSpPr>
            <a:stCxn id="138" idx="0"/>
            <a:endCxn id="139" idx="4"/>
          </p:cNvCxnSpPr>
          <p:nvPr/>
        </p:nvCxnSpPr>
        <p:spPr bwMode="auto">
          <a:xfrm flipV="1">
            <a:off x="9082248" y="255309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8" name="流程图: 接点 137">
            <a:extLst>
              <a:ext uri="{FF2B5EF4-FFF2-40B4-BE49-F238E27FC236}">
                <a16:creationId xmlns:a16="http://schemas.microsoft.com/office/drawing/2014/main" id="{06BA4D7F-F8AD-4619-979A-565B55AF109C}"/>
              </a:ext>
            </a:extLst>
          </p:cNvPr>
          <p:cNvSpPr/>
          <p:nvPr/>
        </p:nvSpPr>
        <p:spPr bwMode="auto">
          <a:xfrm>
            <a:off x="9015012" y="280270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9" name="流程图: 接点 138">
            <a:extLst>
              <a:ext uri="{FF2B5EF4-FFF2-40B4-BE49-F238E27FC236}">
                <a16:creationId xmlns:a16="http://schemas.microsoft.com/office/drawing/2014/main" id="{97685E78-1CAC-4359-94CE-82BEFF175582}"/>
              </a:ext>
            </a:extLst>
          </p:cNvPr>
          <p:cNvSpPr/>
          <p:nvPr/>
        </p:nvSpPr>
        <p:spPr bwMode="auto">
          <a:xfrm>
            <a:off x="9017752" y="241861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0" name="文本框 139">
            <a:extLst>
              <a:ext uri="{FF2B5EF4-FFF2-40B4-BE49-F238E27FC236}">
                <a16:creationId xmlns:a16="http://schemas.microsoft.com/office/drawing/2014/main" id="{2E7DACE7-A132-4458-800B-640DEE7A4E48}"/>
              </a:ext>
            </a:extLst>
          </p:cNvPr>
          <p:cNvSpPr txBox="1"/>
          <p:nvPr/>
        </p:nvSpPr>
        <p:spPr>
          <a:xfrm>
            <a:off x="1543779" y="1943216"/>
            <a:ext cx="3034805" cy="261610"/>
          </a:xfrm>
          <a:prstGeom prst="rect">
            <a:avLst/>
          </a:prstGeom>
          <a:noFill/>
        </p:spPr>
        <p:txBody>
          <a:bodyPr wrap="none" rtlCol="0">
            <a:spAutoFit/>
          </a:bodyPr>
          <a:lstStyle/>
          <a:p>
            <a:r>
              <a:rPr lang="en-US" altLang="zh-CN" sz="1100" dirty="0" err="1"/>
              <a:t>PLA.sin</a:t>
            </a:r>
            <a:r>
              <a:rPr lang="en-US" altLang="zh-CN" sz="1100" dirty="0"/>
              <a:t> := </a:t>
            </a:r>
            <a:r>
              <a:rPr lang="en-US" altLang="zh-CN" sz="1100" dirty="0" err="1"/>
              <a:t>TPLA.sin</a:t>
            </a:r>
            <a:r>
              <a:rPr lang="en-US" altLang="zh-CN" sz="1100" dirty="0"/>
              <a:t>; </a:t>
            </a:r>
            <a:r>
              <a:rPr lang="en-US" altLang="zh-CN" sz="1100" dirty="0" err="1"/>
              <a:t>PLA.cos</a:t>
            </a:r>
            <a:r>
              <a:rPr lang="en-US" altLang="zh-CN" sz="1100" dirty="0"/>
              <a:t> := </a:t>
            </a:r>
            <a:r>
              <a:rPr lang="en-US" altLang="zh-CN" sz="1100" dirty="0" err="1"/>
              <a:t>TPLA.cos</a:t>
            </a:r>
            <a:endParaRPr lang="zh-CN" altLang="en-US" sz="1100" dirty="0"/>
          </a:p>
        </p:txBody>
      </p:sp>
      <p:sp>
        <p:nvSpPr>
          <p:cNvPr id="141" name="文本框 140">
            <a:extLst>
              <a:ext uri="{FF2B5EF4-FFF2-40B4-BE49-F238E27FC236}">
                <a16:creationId xmlns:a16="http://schemas.microsoft.com/office/drawing/2014/main" id="{A8D37A5A-64BE-4DC0-8601-4A5B8A0E9002}"/>
              </a:ext>
            </a:extLst>
          </p:cNvPr>
          <p:cNvSpPr txBox="1"/>
          <p:nvPr/>
        </p:nvSpPr>
        <p:spPr>
          <a:xfrm>
            <a:off x="3046936" y="2939634"/>
            <a:ext cx="2096613" cy="261610"/>
          </a:xfrm>
          <a:prstGeom prst="rect">
            <a:avLst/>
          </a:prstGeom>
          <a:noFill/>
        </p:spPr>
        <p:txBody>
          <a:bodyPr wrap="square" rtlCol="0">
            <a:spAutoFit/>
          </a:bodyPr>
          <a:lstStyle/>
          <a:p>
            <a:r>
              <a:rPr lang="en-US" altLang="zh-CN" sz="1100" dirty="0" err="1"/>
              <a:t>receiveBIT</a:t>
            </a:r>
            <a:r>
              <a:rPr lang="en-US" altLang="zh-CN" sz="1100" dirty="0"/>
              <a:t>(</a:t>
            </a:r>
            <a:r>
              <a:rPr lang="en-US" altLang="zh-CN" sz="1100" dirty="0" err="1"/>
              <a:t>PLA.sin</a:t>
            </a:r>
            <a:r>
              <a:rPr lang="en-US" altLang="zh-CN" sz="1100" dirty="0"/>
              <a:t>, </a:t>
            </a:r>
            <a:r>
              <a:rPr lang="en-US" altLang="zh-CN" sz="1100" dirty="0" err="1"/>
              <a:t>PLA.cos</a:t>
            </a:r>
            <a:r>
              <a:rPr lang="en-US" altLang="zh-CN" sz="1100" dirty="0"/>
              <a:t>)</a:t>
            </a:r>
            <a:endParaRPr lang="zh-CN" altLang="en-US" sz="1100" dirty="0"/>
          </a:p>
        </p:txBody>
      </p:sp>
      <p:sp>
        <p:nvSpPr>
          <p:cNvPr id="142" name="文本框 141">
            <a:extLst>
              <a:ext uri="{FF2B5EF4-FFF2-40B4-BE49-F238E27FC236}">
                <a16:creationId xmlns:a16="http://schemas.microsoft.com/office/drawing/2014/main" id="{C33843C2-753F-44F4-964F-C1E027E0C927}"/>
              </a:ext>
            </a:extLst>
          </p:cNvPr>
          <p:cNvSpPr txBox="1"/>
          <p:nvPr/>
        </p:nvSpPr>
        <p:spPr>
          <a:xfrm>
            <a:off x="2293079" y="1699918"/>
            <a:ext cx="3034805" cy="261610"/>
          </a:xfrm>
          <a:prstGeom prst="rect">
            <a:avLst/>
          </a:prstGeom>
          <a:noFill/>
        </p:spPr>
        <p:txBody>
          <a:bodyPr wrap="none" rtlCol="0">
            <a:spAutoFit/>
          </a:bodyPr>
          <a:lstStyle/>
          <a:p>
            <a:r>
              <a:rPr lang="en-US" altLang="zh-CN" sz="1100" dirty="0" err="1"/>
              <a:t>PLA.sin</a:t>
            </a:r>
            <a:r>
              <a:rPr lang="en-US" altLang="zh-CN" sz="1100" dirty="0"/>
              <a:t> := </a:t>
            </a:r>
            <a:r>
              <a:rPr lang="en-US" altLang="zh-CN" sz="1100" dirty="0" err="1"/>
              <a:t>TPLA.sin</a:t>
            </a:r>
            <a:r>
              <a:rPr lang="en-US" altLang="zh-CN" sz="1100" dirty="0"/>
              <a:t>; </a:t>
            </a:r>
            <a:r>
              <a:rPr lang="en-US" altLang="zh-CN" sz="1100" dirty="0" err="1"/>
              <a:t>PLA.cos</a:t>
            </a:r>
            <a:r>
              <a:rPr lang="en-US" altLang="zh-CN" sz="1100" dirty="0"/>
              <a:t> := </a:t>
            </a:r>
            <a:r>
              <a:rPr lang="en-US" altLang="zh-CN" sz="1100" dirty="0" err="1"/>
              <a:t>TPLA.cos</a:t>
            </a:r>
            <a:endParaRPr lang="zh-CN" altLang="en-US" sz="1100" dirty="0"/>
          </a:p>
        </p:txBody>
      </p:sp>
      <p:sp>
        <p:nvSpPr>
          <p:cNvPr id="45" name="流程图: 接点 44">
            <a:extLst>
              <a:ext uri="{FF2B5EF4-FFF2-40B4-BE49-F238E27FC236}">
                <a16:creationId xmlns:a16="http://schemas.microsoft.com/office/drawing/2014/main" id="{3DE6B67B-4C44-4495-AEEC-ACA2FB227E01}"/>
              </a:ext>
            </a:extLst>
          </p:cNvPr>
          <p:cNvSpPr/>
          <p:nvPr/>
        </p:nvSpPr>
        <p:spPr bwMode="auto">
          <a:xfrm>
            <a:off x="778513" y="547740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5" name="文本框 54">
            <a:extLst>
              <a:ext uri="{FF2B5EF4-FFF2-40B4-BE49-F238E27FC236}">
                <a16:creationId xmlns:a16="http://schemas.microsoft.com/office/drawing/2014/main" id="{FDB59D70-A5FD-48BE-AD9C-164C7B986453}"/>
              </a:ext>
            </a:extLst>
          </p:cNvPr>
          <p:cNvSpPr txBox="1"/>
          <p:nvPr/>
        </p:nvSpPr>
        <p:spPr>
          <a:xfrm>
            <a:off x="401806" y="5095894"/>
            <a:ext cx="1895279" cy="430887"/>
          </a:xfrm>
          <a:prstGeom prst="rect">
            <a:avLst/>
          </a:prstGeom>
          <a:noFill/>
        </p:spPr>
        <p:txBody>
          <a:bodyPr wrap="square" rtlCol="0">
            <a:spAutoFit/>
          </a:bodyPr>
          <a:lstStyle/>
          <a:p>
            <a:r>
              <a:rPr lang="en-US" altLang="zh-CN" sz="1100" dirty="0"/>
              <a:t>produce(</a:t>
            </a:r>
            <a:r>
              <a:rPr lang="en-US" altLang="zh-CN" sz="1100" dirty="0" err="1"/>
              <a:t>PLA.sin</a:t>
            </a:r>
            <a:r>
              <a:rPr lang="en-US" altLang="zh-CN" sz="1100" dirty="0"/>
              <a:t>, PLA.cos)</a:t>
            </a:r>
            <a:endParaRPr lang="zh-CN" altLang="en-US" sz="1100" dirty="0"/>
          </a:p>
        </p:txBody>
      </p:sp>
      <p:sp>
        <p:nvSpPr>
          <p:cNvPr id="3" name="矩形 2"/>
          <p:cNvSpPr/>
          <p:nvPr/>
        </p:nvSpPr>
        <p:spPr>
          <a:xfrm>
            <a:off x="3556382" y="5312960"/>
            <a:ext cx="1212191" cy="276999"/>
          </a:xfrm>
          <a:prstGeom prst="rect">
            <a:avLst/>
          </a:prstGeom>
        </p:spPr>
        <p:txBody>
          <a:bodyPr wrap="none">
            <a:spAutoFit/>
          </a:bodyPr>
          <a:lstStyle/>
          <a:p>
            <a:pPr algn="ctr"/>
            <a:r>
              <a:rPr lang="en-US" altLang="zh-CN" sz="1200" dirty="0"/>
              <a:t>BIT Diagnosis</a:t>
            </a:r>
            <a:endParaRPr lang="zh-CN" altLang="en-US" sz="1600" dirty="0"/>
          </a:p>
        </p:txBody>
      </p:sp>
      <p:sp>
        <p:nvSpPr>
          <p:cNvPr id="5" name="矩形 4"/>
          <p:cNvSpPr/>
          <p:nvPr/>
        </p:nvSpPr>
        <p:spPr>
          <a:xfrm>
            <a:off x="5305328" y="5319676"/>
            <a:ext cx="1879041" cy="276999"/>
          </a:xfrm>
          <a:prstGeom prst="rect">
            <a:avLst/>
          </a:prstGeom>
        </p:spPr>
        <p:txBody>
          <a:bodyPr wrap="none">
            <a:spAutoFit/>
          </a:bodyPr>
          <a:lstStyle/>
          <a:p>
            <a:pPr lvl="0" algn="ctr"/>
            <a:r>
              <a:rPr lang="en-US" altLang="zh-CN" sz="1200" dirty="0">
                <a:solidFill>
                  <a:prstClr val="black"/>
                </a:solidFill>
              </a:rPr>
              <a:t>Calibration Conversion</a:t>
            </a:r>
            <a:endParaRPr lang="zh-CN" altLang="en-US" sz="1600" dirty="0">
              <a:solidFill>
                <a:prstClr val="black"/>
              </a:solidFill>
            </a:endParaRPr>
          </a:p>
        </p:txBody>
      </p:sp>
      <p:sp>
        <p:nvSpPr>
          <p:cNvPr id="6" name="矩形 5"/>
          <p:cNvSpPr/>
          <p:nvPr/>
        </p:nvSpPr>
        <p:spPr>
          <a:xfrm>
            <a:off x="7417380" y="5331638"/>
            <a:ext cx="2177199" cy="276999"/>
          </a:xfrm>
          <a:prstGeom prst="rect">
            <a:avLst/>
          </a:prstGeom>
        </p:spPr>
        <p:txBody>
          <a:bodyPr wrap="none">
            <a:spAutoFit/>
          </a:bodyPr>
          <a:lstStyle/>
          <a:p>
            <a:pPr lvl="0" algn="ctr"/>
            <a:r>
              <a:rPr lang="en-US" altLang="zh-CN" sz="1200" dirty="0">
                <a:solidFill>
                  <a:prstClr val="black"/>
                </a:solidFill>
              </a:rPr>
              <a:t>Extremum/Slope Diagnosis</a:t>
            </a:r>
            <a:endParaRPr lang="zh-CN" altLang="en-US" sz="1600" dirty="0">
              <a:solidFill>
                <a:prstClr val="black"/>
              </a:solidFill>
            </a:endParaRPr>
          </a:p>
        </p:txBody>
      </p:sp>
      <p:sp>
        <p:nvSpPr>
          <p:cNvPr id="79" name="矩形 78">
            <a:extLst>
              <a:ext uri="{FF2B5EF4-FFF2-40B4-BE49-F238E27FC236}">
                <a16:creationId xmlns:a16="http://schemas.microsoft.com/office/drawing/2014/main" id="{AE6002D9-C015-4771-8556-CCDB0FC05BB0}"/>
              </a:ext>
            </a:extLst>
          </p:cNvPr>
          <p:cNvSpPr/>
          <p:nvPr/>
        </p:nvSpPr>
        <p:spPr bwMode="auto">
          <a:xfrm>
            <a:off x="3097763" y="343564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Diagnosis P1</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sp>
        <p:nvSpPr>
          <p:cNvPr id="83" name="矩形 82">
            <a:extLst>
              <a:ext uri="{FF2B5EF4-FFF2-40B4-BE49-F238E27FC236}">
                <a16:creationId xmlns:a16="http://schemas.microsoft.com/office/drawing/2014/main" id="{AE6002D9-C015-4771-8556-CCDB0FC05BB0}"/>
              </a:ext>
            </a:extLst>
          </p:cNvPr>
          <p:cNvSpPr/>
          <p:nvPr/>
        </p:nvSpPr>
        <p:spPr bwMode="auto">
          <a:xfrm>
            <a:off x="3778399" y="343564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Diagnosis P2</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sp>
        <p:nvSpPr>
          <p:cNvPr id="86" name="矩形 85">
            <a:extLst>
              <a:ext uri="{FF2B5EF4-FFF2-40B4-BE49-F238E27FC236}">
                <a16:creationId xmlns:a16="http://schemas.microsoft.com/office/drawing/2014/main" id="{AE6002D9-C015-4771-8556-CCDB0FC05BB0}"/>
              </a:ext>
            </a:extLst>
          </p:cNvPr>
          <p:cNvSpPr/>
          <p:nvPr/>
        </p:nvSpPr>
        <p:spPr bwMode="auto">
          <a:xfrm>
            <a:off x="4471060" y="342839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Diagnosis P3</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sp>
        <p:nvSpPr>
          <p:cNvPr id="88" name="矩形 87">
            <a:extLst>
              <a:ext uri="{FF2B5EF4-FFF2-40B4-BE49-F238E27FC236}">
                <a16:creationId xmlns:a16="http://schemas.microsoft.com/office/drawing/2014/main" id="{2D3A6430-3DD6-4779-8830-D594A59DEE2A}"/>
              </a:ext>
            </a:extLst>
          </p:cNvPr>
          <p:cNvSpPr/>
          <p:nvPr/>
        </p:nvSpPr>
        <p:spPr bwMode="auto">
          <a:xfrm>
            <a:off x="3095934" y="410461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800" dirty="0">
                <a:solidFill>
                  <a:prstClr val="black"/>
                </a:solidFill>
              </a:rPr>
              <a:t>Diagnosis Decider</a:t>
            </a:r>
            <a:endParaRPr lang="zh-CN" altLang="en-US" sz="1000" dirty="0">
              <a:solidFill>
                <a:prstClr val="black"/>
              </a:solidFill>
            </a:endParaRPr>
          </a:p>
        </p:txBody>
      </p:sp>
      <p:cxnSp>
        <p:nvCxnSpPr>
          <p:cNvPr id="14" name="肘形连接符 13"/>
          <p:cNvCxnSpPr>
            <a:stCxn id="130" idx="0"/>
            <a:endCxn id="79" idx="0"/>
          </p:cNvCxnSpPr>
          <p:nvPr/>
        </p:nvCxnSpPr>
        <p:spPr bwMode="auto">
          <a:xfrm rot="16200000" flipH="1" flipV="1">
            <a:off x="3443117" y="278280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17" name="直接连接符 16"/>
          <p:cNvCxnSpPr>
            <a:stCxn id="130" idx="0"/>
            <a:endCxn id="83" idx="0"/>
          </p:cNvCxnSpPr>
          <p:nvPr/>
        </p:nvCxnSpPr>
        <p:spPr bwMode="auto">
          <a:xfrm flipH="1">
            <a:off x="4093920" y="282017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肘形连接符 19"/>
          <p:cNvCxnSpPr>
            <a:stCxn id="130" idx="4"/>
            <a:endCxn id="86" idx="0"/>
          </p:cNvCxnSpPr>
          <p:nvPr/>
        </p:nvCxnSpPr>
        <p:spPr bwMode="auto">
          <a:xfrm rot="16200000" flipH="1">
            <a:off x="4202513" y="284808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130" name="流程图: 接点 129">
            <a:extLst>
              <a:ext uri="{FF2B5EF4-FFF2-40B4-BE49-F238E27FC236}">
                <a16:creationId xmlns:a16="http://schemas.microsoft.com/office/drawing/2014/main" id="{A461CF49-912D-4E44-B297-67E39343529D}"/>
              </a:ext>
            </a:extLst>
          </p:cNvPr>
          <p:cNvSpPr/>
          <p:nvPr/>
        </p:nvSpPr>
        <p:spPr bwMode="auto">
          <a:xfrm>
            <a:off x="4028721" y="282017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1" name="流程图: 接点 110">
            <a:extLst>
              <a:ext uri="{FF2B5EF4-FFF2-40B4-BE49-F238E27FC236}">
                <a16:creationId xmlns:a16="http://schemas.microsoft.com/office/drawing/2014/main" id="{74D7BDC2-6317-4939-8E9B-CE30D8789941}"/>
              </a:ext>
            </a:extLst>
          </p:cNvPr>
          <p:cNvSpPr/>
          <p:nvPr/>
        </p:nvSpPr>
        <p:spPr bwMode="auto">
          <a:xfrm>
            <a:off x="3338513" y="338947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7" name="流程图: 接点 116">
            <a:extLst>
              <a:ext uri="{FF2B5EF4-FFF2-40B4-BE49-F238E27FC236}">
                <a16:creationId xmlns:a16="http://schemas.microsoft.com/office/drawing/2014/main" id="{74D7BDC2-6317-4939-8E9B-CE30D8789941}"/>
              </a:ext>
            </a:extLst>
          </p:cNvPr>
          <p:cNvSpPr/>
          <p:nvPr/>
        </p:nvSpPr>
        <p:spPr bwMode="auto">
          <a:xfrm>
            <a:off x="4028006" y="33720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9" name="流程图: 接点 118">
            <a:extLst>
              <a:ext uri="{FF2B5EF4-FFF2-40B4-BE49-F238E27FC236}">
                <a16:creationId xmlns:a16="http://schemas.microsoft.com/office/drawing/2014/main" id="{74D7BDC2-6317-4939-8E9B-CE30D8789941}"/>
              </a:ext>
            </a:extLst>
          </p:cNvPr>
          <p:cNvSpPr/>
          <p:nvPr/>
        </p:nvSpPr>
        <p:spPr bwMode="auto">
          <a:xfrm>
            <a:off x="4709962" y="33825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1" name="流程图: 接点 120">
            <a:extLst>
              <a:ext uri="{FF2B5EF4-FFF2-40B4-BE49-F238E27FC236}">
                <a16:creationId xmlns:a16="http://schemas.microsoft.com/office/drawing/2014/main" id="{74D7BDC2-6317-4939-8E9B-CE30D8789941}"/>
              </a:ext>
            </a:extLst>
          </p:cNvPr>
          <p:cNvSpPr/>
          <p:nvPr/>
        </p:nvSpPr>
        <p:spPr bwMode="auto">
          <a:xfrm>
            <a:off x="4036496" y="406110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3" name="流程图: 接点 142">
            <a:extLst>
              <a:ext uri="{FF2B5EF4-FFF2-40B4-BE49-F238E27FC236}">
                <a16:creationId xmlns:a16="http://schemas.microsoft.com/office/drawing/2014/main" id="{74D7BDC2-6317-4939-8E9B-CE30D8789941}"/>
              </a:ext>
            </a:extLst>
          </p:cNvPr>
          <p:cNvSpPr/>
          <p:nvPr/>
        </p:nvSpPr>
        <p:spPr bwMode="auto">
          <a:xfrm>
            <a:off x="3324532" y="374759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4" name="流程图: 接点 143">
            <a:extLst>
              <a:ext uri="{FF2B5EF4-FFF2-40B4-BE49-F238E27FC236}">
                <a16:creationId xmlns:a16="http://schemas.microsoft.com/office/drawing/2014/main" id="{74D7BDC2-6317-4939-8E9B-CE30D8789941}"/>
              </a:ext>
            </a:extLst>
          </p:cNvPr>
          <p:cNvSpPr/>
          <p:nvPr/>
        </p:nvSpPr>
        <p:spPr bwMode="auto">
          <a:xfrm>
            <a:off x="4036496" y="375430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5" name="流程图: 接点 144">
            <a:extLst>
              <a:ext uri="{FF2B5EF4-FFF2-40B4-BE49-F238E27FC236}">
                <a16:creationId xmlns:a16="http://schemas.microsoft.com/office/drawing/2014/main" id="{74D7BDC2-6317-4939-8E9B-CE30D8789941}"/>
              </a:ext>
            </a:extLst>
          </p:cNvPr>
          <p:cNvSpPr/>
          <p:nvPr/>
        </p:nvSpPr>
        <p:spPr bwMode="auto">
          <a:xfrm>
            <a:off x="4709369" y="37395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46" name="直接连接符 145"/>
          <p:cNvCxnSpPr>
            <a:stCxn id="121" idx="0"/>
            <a:endCxn id="144" idx="4"/>
          </p:cNvCxnSpPr>
          <p:nvPr/>
        </p:nvCxnSpPr>
        <p:spPr bwMode="auto">
          <a:xfrm flipV="1">
            <a:off x="4103732" y="388877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0" name="肘形连接符 99"/>
          <p:cNvCxnSpPr>
            <a:cxnSpLocks/>
            <a:stCxn id="133" idx="4"/>
            <a:endCxn id="134" idx="4"/>
          </p:cNvCxnSpPr>
          <p:nvPr/>
        </p:nvCxnSpPr>
        <p:spPr bwMode="auto">
          <a:xfrm rot="16200000" flipH="1">
            <a:off x="7021714" y="428552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153" name="肘形连接符 152"/>
          <p:cNvCxnSpPr>
            <a:cxnSpLocks/>
            <a:stCxn id="143" idx="4"/>
          </p:cNvCxnSpPr>
          <p:nvPr/>
        </p:nvCxnSpPr>
        <p:spPr bwMode="auto">
          <a:xfrm rot="16200000" flipH="1">
            <a:off x="3689978" y="358385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58" name="肘形连接符 157"/>
          <p:cNvCxnSpPr>
            <a:cxnSpLocks/>
            <a:stCxn id="145" idx="4"/>
          </p:cNvCxnSpPr>
          <p:nvPr/>
        </p:nvCxnSpPr>
        <p:spPr bwMode="auto">
          <a:xfrm rot="5400000">
            <a:off x="4390760" y="360195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30" name="直接连接符 29">
            <a:extLst>
              <a:ext uri="{FF2B5EF4-FFF2-40B4-BE49-F238E27FC236}">
                <a16:creationId xmlns:a16="http://schemas.microsoft.com/office/drawing/2014/main" id="{7CFDB19B-E642-422E-840A-9E20267A2336}"/>
              </a:ext>
            </a:extLst>
          </p:cNvPr>
          <p:cNvCxnSpPr>
            <a:stCxn id="109" idx="0"/>
            <a:endCxn id="103" idx="4"/>
          </p:cNvCxnSpPr>
          <p:nvPr/>
        </p:nvCxnSpPr>
        <p:spPr bwMode="auto">
          <a:xfrm flipV="1">
            <a:off x="8300414" y="388206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32" name="连接符: 肘形 31">
            <a:extLst>
              <a:ext uri="{FF2B5EF4-FFF2-40B4-BE49-F238E27FC236}">
                <a16:creationId xmlns:a16="http://schemas.microsoft.com/office/drawing/2014/main" id="{9C439A5E-08D9-49F0-8B9D-2406A92FB26A}"/>
              </a:ext>
            </a:extLst>
          </p:cNvPr>
          <p:cNvCxnSpPr>
            <a:cxnSpLocks/>
          </p:cNvCxnSpPr>
          <p:nvPr/>
        </p:nvCxnSpPr>
        <p:spPr bwMode="auto">
          <a:xfrm rot="16200000" flipV="1">
            <a:off x="8716418" y="351231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134" name="流程图: 接点 133">
            <a:extLst>
              <a:ext uri="{FF2B5EF4-FFF2-40B4-BE49-F238E27FC236}">
                <a16:creationId xmlns:a16="http://schemas.microsoft.com/office/drawing/2014/main" id="{CA88F490-A8CC-4166-8EE3-D4A27DDC20D0}"/>
              </a:ext>
            </a:extLst>
          </p:cNvPr>
          <p:cNvSpPr/>
          <p:nvPr/>
        </p:nvSpPr>
        <p:spPr bwMode="auto">
          <a:xfrm>
            <a:off x="7724048" y="492062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 name="连接符: 肘形 6">
            <a:extLst>
              <a:ext uri="{FF2B5EF4-FFF2-40B4-BE49-F238E27FC236}">
                <a16:creationId xmlns:a16="http://schemas.microsoft.com/office/drawing/2014/main" id="{2FD077BA-DF23-451C-9350-15593B45B9B5}"/>
              </a:ext>
            </a:extLst>
          </p:cNvPr>
          <p:cNvCxnSpPr>
            <a:stCxn id="134" idx="0"/>
            <a:endCxn id="76" idx="4"/>
          </p:cNvCxnSpPr>
          <p:nvPr/>
        </p:nvCxnSpPr>
        <p:spPr bwMode="auto">
          <a:xfrm rot="5400000" flipH="1" flipV="1">
            <a:off x="7840664" y="4459534"/>
            <a:ext cx="411713" cy="510473"/>
          </a:xfrm>
          <a:prstGeom prst="bentConnector3">
            <a:avLst>
              <a:gd name="adj1" fmla="val 65495"/>
            </a:avLst>
          </a:prstGeom>
          <a:solidFill>
            <a:schemeClr val="accent1"/>
          </a:solidFill>
          <a:ln w="19050" cap="flat" cmpd="sng" algn="ctr">
            <a:solidFill>
              <a:schemeClr val="tx1"/>
            </a:solidFill>
            <a:prstDash val="solid"/>
            <a:round/>
            <a:headEnd type="none" w="med" len="med"/>
            <a:tailEnd type="none" w="med" len="med"/>
          </a:ln>
        </p:spPr>
      </p:cxnSp>
      <p:cxnSp>
        <p:nvCxnSpPr>
          <p:cNvPr id="10" name="连接符: 肘形 9">
            <a:extLst>
              <a:ext uri="{FF2B5EF4-FFF2-40B4-BE49-F238E27FC236}">
                <a16:creationId xmlns:a16="http://schemas.microsoft.com/office/drawing/2014/main" id="{1580FFB4-55AE-4A1C-8C23-B85FB9C3AA25}"/>
              </a:ext>
            </a:extLst>
          </p:cNvPr>
          <p:cNvCxnSpPr>
            <a:cxnSpLocks/>
          </p:cNvCxnSpPr>
          <p:nvPr/>
        </p:nvCxnSpPr>
        <p:spPr bwMode="auto">
          <a:xfrm rot="5400000" flipH="1" flipV="1">
            <a:off x="8279193" y="4005913"/>
            <a:ext cx="432120" cy="1407939"/>
          </a:xfrm>
          <a:prstGeom prst="bentConnector3">
            <a:avLst>
              <a:gd name="adj1" fmla="val 63533"/>
            </a:avLst>
          </a:prstGeom>
          <a:solidFill>
            <a:schemeClr val="accent1"/>
          </a:solidFill>
          <a:ln w="19050" cap="flat" cmpd="sng" algn="ctr">
            <a:solidFill>
              <a:schemeClr val="tx1"/>
            </a:solidFill>
            <a:prstDash val="solid"/>
            <a:round/>
            <a:headEnd type="none" w="med" len="med"/>
            <a:tailEnd type="none" w="med" len="med"/>
          </a:ln>
        </p:spPr>
      </p:cxnSp>
      <p:cxnSp>
        <p:nvCxnSpPr>
          <p:cNvPr id="16" name="连接符: 肘形 15">
            <a:extLst>
              <a:ext uri="{FF2B5EF4-FFF2-40B4-BE49-F238E27FC236}">
                <a16:creationId xmlns:a16="http://schemas.microsoft.com/office/drawing/2014/main" id="{EB6B4F38-38EB-4AEF-99C8-446307B3D9CE}"/>
              </a:ext>
            </a:extLst>
          </p:cNvPr>
          <p:cNvCxnSpPr>
            <a:stCxn id="126" idx="0"/>
            <a:endCxn id="91" idx="6"/>
          </p:cNvCxnSpPr>
          <p:nvPr/>
        </p:nvCxnSpPr>
        <p:spPr bwMode="auto">
          <a:xfrm rot="5400000" flipH="1" flipV="1">
            <a:off x="8746804" y="3960674"/>
            <a:ext cx="1360476" cy="555117"/>
          </a:xfrm>
          <a:prstGeom prst="bentConnector4">
            <a:avLst>
              <a:gd name="adj1" fmla="val 15283"/>
              <a:gd name="adj2" fmla="val 109577"/>
            </a:avLst>
          </a:prstGeom>
          <a:solidFill>
            <a:schemeClr val="accent1"/>
          </a:solidFill>
          <a:ln w="19050" cap="flat" cmpd="sng" algn="ctr">
            <a:solidFill>
              <a:schemeClr val="tx1"/>
            </a:solidFill>
            <a:prstDash val="solid"/>
            <a:round/>
            <a:headEnd type="none" w="med" len="med"/>
            <a:tailEnd type="none" w="med" len="med"/>
          </a:ln>
        </p:spPr>
      </p:cxnSp>
      <p:sp>
        <p:nvSpPr>
          <p:cNvPr id="8" name="矩形 7">
            <a:extLst>
              <a:ext uri="{FF2B5EF4-FFF2-40B4-BE49-F238E27FC236}">
                <a16:creationId xmlns:a16="http://schemas.microsoft.com/office/drawing/2014/main" id="{CD26A135-6C78-418A-B684-1804F4D01FA8}"/>
              </a:ext>
            </a:extLst>
          </p:cNvPr>
          <p:cNvSpPr/>
          <p:nvPr/>
        </p:nvSpPr>
        <p:spPr bwMode="auto">
          <a:xfrm>
            <a:off x="7479602" y="330816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algn="ctr"/>
            <a:r>
              <a:rPr lang="en-US" altLang="zh-CN" sz="1100" dirty="0"/>
              <a:t>Diagnosis Decider</a:t>
            </a:r>
            <a:endParaRPr lang="zh-CN" altLang="en-US" sz="1100" dirty="0"/>
          </a:p>
        </p:txBody>
      </p:sp>
      <p:sp>
        <p:nvSpPr>
          <p:cNvPr id="91" name="流程图: 接点 90">
            <a:extLst>
              <a:ext uri="{FF2B5EF4-FFF2-40B4-BE49-F238E27FC236}">
                <a16:creationId xmlns:a16="http://schemas.microsoft.com/office/drawing/2014/main" id="{22D07024-E53D-4894-B00D-902B648ED8E9}"/>
              </a:ext>
            </a:extLst>
          </p:cNvPr>
          <p:cNvSpPr/>
          <p:nvPr/>
        </p:nvSpPr>
        <p:spPr bwMode="auto">
          <a:xfrm>
            <a:off x="9610604" y="3506510"/>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3" name="流程图: 接点 102">
            <a:extLst>
              <a:ext uri="{FF2B5EF4-FFF2-40B4-BE49-F238E27FC236}">
                <a16:creationId xmlns:a16="http://schemas.microsoft.com/office/drawing/2014/main" id="{DB1CBFE2-A8F2-4361-A2BF-6FFDBC48E313}"/>
              </a:ext>
            </a:extLst>
          </p:cNvPr>
          <p:cNvSpPr/>
          <p:nvPr/>
        </p:nvSpPr>
        <p:spPr bwMode="auto">
          <a:xfrm>
            <a:off x="8253415" y="3779101"/>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 name="矩形 8">
            <a:extLst>
              <a:ext uri="{FF2B5EF4-FFF2-40B4-BE49-F238E27FC236}">
                <a16:creationId xmlns:a16="http://schemas.microsoft.com/office/drawing/2014/main" id="{3F6AA0CD-FCAA-4D69-949F-F73C8926A234}"/>
              </a:ext>
            </a:extLst>
          </p:cNvPr>
          <p:cNvSpPr/>
          <p:nvPr/>
        </p:nvSpPr>
        <p:spPr bwMode="auto">
          <a:xfrm>
            <a:off x="7867664" y="403705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algn="ctr"/>
            <a:r>
              <a:rPr lang="en-US" altLang="zh-CN" sz="800" dirty="0"/>
              <a:t>Diagnosis P1</a:t>
            </a:r>
            <a:endParaRPr lang="zh-CN" altLang="en-US" sz="800" dirty="0"/>
          </a:p>
        </p:txBody>
      </p:sp>
      <p:sp>
        <p:nvSpPr>
          <p:cNvPr id="76" name="流程图: 接点 75">
            <a:extLst>
              <a:ext uri="{FF2B5EF4-FFF2-40B4-BE49-F238E27FC236}">
                <a16:creationId xmlns:a16="http://schemas.microsoft.com/office/drawing/2014/main" id="{A96C2CF0-9B30-40FC-974D-C30EA51DD352}"/>
              </a:ext>
            </a:extLst>
          </p:cNvPr>
          <p:cNvSpPr/>
          <p:nvPr/>
        </p:nvSpPr>
        <p:spPr bwMode="auto">
          <a:xfrm>
            <a:off x="8254758" y="4405945"/>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9" name="流程图: 接点 108">
            <a:extLst>
              <a:ext uri="{FF2B5EF4-FFF2-40B4-BE49-F238E27FC236}">
                <a16:creationId xmlns:a16="http://schemas.microsoft.com/office/drawing/2014/main" id="{D425E0B2-78BC-448E-84FA-A4465628FE23}"/>
              </a:ext>
            </a:extLst>
          </p:cNvPr>
          <p:cNvSpPr/>
          <p:nvPr/>
        </p:nvSpPr>
        <p:spPr bwMode="auto">
          <a:xfrm>
            <a:off x="8253415" y="399359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5" name="矩形 84">
            <a:extLst>
              <a:ext uri="{FF2B5EF4-FFF2-40B4-BE49-F238E27FC236}">
                <a16:creationId xmlns:a16="http://schemas.microsoft.com/office/drawing/2014/main" id="{9F6AC543-1183-4884-B21A-D8ADEE3868BE}"/>
              </a:ext>
            </a:extLst>
          </p:cNvPr>
          <p:cNvSpPr/>
          <p:nvPr/>
        </p:nvSpPr>
        <p:spPr bwMode="auto">
          <a:xfrm>
            <a:off x="8777579" y="403705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algn="ctr"/>
            <a:r>
              <a:rPr lang="en-US" altLang="zh-CN" sz="800" dirty="0"/>
              <a:t>Diagnosis P2</a:t>
            </a:r>
            <a:endParaRPr lang="zh-CN" altLang="en-US" sz="800" dirty="0"/>
          </a:p>
        </p:txBody>
      </p:sp>
      <p:sp>
        <p:nvSpPr>
          <p:cNvPr id="118" name="流程图: 接点 117">
            <a:extLst>
              <a:ext uri="{FF2B5EF4-FFF2-40B4-BE49-F238E27FC236}">
                <a16:creationId xmlns:a16="http://schemas.microsoft.com/office/drawing/2014/main" id="{02094BA0-B85C-4258-9BAF-DB9101458FE0}"/>
              </a:ext>
            </a:extLst>
          </p:cNvPr>
          <p:cNvSpPr/>
          <p:nvPr/>
        </p:nvSpPr>
        <p:spPr bwMode="auto">
          <a:xfrm>
            <a:off x="9149484" y="3982217"/>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7" name="流程图: 接点 76">
            <a:extLst>
              <a:ext uri="{FF2B5EF4-FFF2-40B4-BE49-F238E27FC236}">
                <a16:creationId xmlns:a16="http://schemas.microsoft.com/office/drawing/2014/main" id="{2AF5994C-5495-4D9B-8AF7-6108F38A5E8B}"/>
              </a:ext>
            </a:extLst>
          </p:cNvPr>
          <p:cNvSpPr/>
          <p:nvPr/>
        </p:nvSpPr>
        <p:spPr bwMode="auto">
          <a:xfrm>
            <a:off x="9152224" y="438553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4" name="矩形: 圆角 3">
            <a:extLst>
              <a:ext uri="{FF2B5EF4-FFF2-40B4-BE49-F238E27FC236}">
                <a16:creationId xmlns:a16="http://schemas.microsoft.com/office/drawing/2014/main" id="{11A9BEE5-D2C6-4375-B8D3-291FD97EA26A}"/>
              </a:ext>
            </a:extLst>
          </p:cNvPr>
          <p:cNvSpPr/>
          <p:nvPr/>
        </p:nvSpPr>
        <p:spPr bwMode="auto">
          <a:xfrm>
            <a:off x="1172598" y="447235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t1</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90" name="矩形: 圆角 89">
            <a:extLst>
              <a:ext uri="{FF2B5EF4-FFF2-40B4-BE49-F238E27FC236}">
                <a16:creationId xmlns:a16="http://schemas.microsoft.com/office/drawing/2014/main" id="{BC108892-1340-45BC-82FE-238C5C88C42E}"/>
              </a:ext>
            </a:extLst>
          </p:cNvPr>
          <p:cNvSpPr/>
          <p:nvPr/>
        </p:nvSpPr>
        <p:spPr bwMode="auto">
          <a:xfrm>
            <a:off x="3043341" y="4563292"/>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p1</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93" name="矩形: 圆角 92">
            <a:extLst>
              <a:ext uri="{FF2B5EF4-FFF2-40B4-BE49-F238E27FC236}">
                <a16:creationId xmlns:a16="http://schemas.microsoft.com/office/drawing/2014/main" id="{20C5F9F5-9344-45BA-8836-E2330DA45131}"/>
              </a:ext>
            </a:extLst>
          </p:cNvPr>
          <p:cNvSpPr/>
          <p:nvPr/>
        </p:nvSpPr>
        <p:spPr bwMode="auto">
          <a:xfrm>
            <a:off x="6027110" y="396034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c1</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97" name="矩形: 圆角 96">
            <a:extLst>
              <a:ext uri="{FF2B5EF4-FFF2-40B4-BE49-F238E27FC236}">
                <a16:creationId xmlns:a16="http://schemas.microsoft.com/office/drawing/2014/main" id="{6DABE2EC-061F-4ED9-962A-EBAEAAE9B956}"/>
              </a:ext>
            </a:extLst>
          </p:cNvPr>
          <p:cNvSpPr/>
          <p:nvPr/>
        </p:nvSpPr>
        <p:spPr bwMode="auto">
          <a:xfrm>
            <a:off x="7599100" y="2958013"/>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c2</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99" name="矩形: 圆角 98">
            <a:extLst>
              <a:ext uri="{FF2B5EF4-FFF2-40B4-BE49-F238E27FC236}">
                <a16:creationId xmlns:a16="http://schemas.microsoft.com/office/drawing/2014/main" id="{8522BDEF-B696-4A14-A045-AA958EEDCC89}"/>
              </a:ext>
            </a:extLst>
          </p:cNvPr>
          <p:cNvSpPr/>
          <p:nvPr/>
        </p:nvSpPr>
        <p:spPr bwMode="auto">
          <a:xfrm>
            <a:off x="4749652" y="534536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a:t>
            </a:r>
            <a:r>
              <a:rPr lang="en-US" altLang="zh-CN" sz="1100" dirty="0"/>
              <a:t>t1</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101" name="矩形: 圆角 100">
            <a:extLst>
              <a:ext uri="{FF2B5EF4-FFF2-40B4-BE49-F238E27FC236}">
                <a16:creationId xmlns:a16="http://schemas.microsoft.com/office/drawing/2014/main" id="{60B152A6-C5C9-4128-8B6E-693E51F6C803}"/>
              </a:ext>
            </a:extLst>
          </p:cNvPr>
          <p:cNvSpPr/>
          <p:nvPr/>
        </p:nvSpPr>
        <p:spPr bwMode="auto">
          <a:xfrm>
            <a:off x="6861583" y="4985705"/>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a:t>
            </a:r>
            <a:r>
              <a:rPr lang="en-US" altLang="zh-CN" sz="1100" dirty="0"/>
              <a:t>t2</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102" name="矩形: 圆角 101">
            <a:extLst>
              <a:ext uri="{FF2B5EF4-FFF2-40B4-BE49-F238E27FC236}">
                <a16:creationId xmlns:a16="http://schemas.microsoft.com/office/drawing/2014/main" id="{440E9AF3-7BC2-4CBE-86C3-53CE66693F3A}"/>
              </a:ext>
            </a:extLst>
          </p:cNvPr>
          <p:cNvSpPr/>
          <p:nvPr/>
        </p:nvSpPr>
        <p:spPr bwMode="auto">
          <a:xfrm>
            <a:off x="1873852" y="249408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a:t>
            </a:r>
            <a:r>
              <a:rPr lang="en-US" altLang="zh-CN" sz="1100" dirty="0"/>
              <a:t>t3</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120" name="矩形: 圆角 119">
            <a:extLst>
              <a:ext uri="{FF2B5EF4-FFF2-40B4-BE49-F238E27FC236}">
                <a16:creationId xmlns:a16="http://schemas.microsoft.com/office/drawing/2014/main" id="{5478A354-42FA-4C36-A05F-4ECA89237043}"/>
              </a:ext>
            </a:extLst>
          </p:cNvPr>
          <p:cNvSpPr/>
          <p:nvPr/>
        </p:nvSpPr>
        <p:spPr bwMode="auto">
          <a:xfrm>
            <a:off x="406151" y="2518541"/>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a:t>
            </a:r>
            <a:r>
              <a:rPr lang="en-US" altLang="zh-CN" sz="1100" dirty="0"/>
              <a:t>t4</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792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p:spPr>
        <p:txBody>
          <a:bodyPr/>
          <a:lstStyle/>
          <a:p>
            <a:r>
              <a:rPr lang="en-US" altLang="zh-CN" dirty="0">
                <a:latin typeface="Times New Roman" panose="02020603050405020304" pitchFamily="18" charset="0"/>
                <a:cs typeface="Times New Roman" panose="02020603050405020304" pitchFamily="18" charset="0"/>
              </a:rPr>
              <a:t>Compound automaton —— BIT Diagnosis</a:t>
            </a:r>
            <a:endParaRPr lang="zh-CN" altLang="en-US"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E63C0BCD-431D-46B1-BC35-804DFEEE2437}"/>
              </a:ext>
            </a:extLst>
          </p:cNvPr>
          <p:cNvSpPr/>
          <p:nvPr/>
        </p:nvSpPr>
        <p:spPr bwMode="auto">
          <a:xfrm>
            <a:off x="298097" y="5036440"/>
            <a:ext cx="9801082" cy="14329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1400" b="0" dirty="0"/>
              <a:t>As the first part of PLA signal processing, BIT Diagnosis consists of five parts: A diagnosis control module, three diagnosis parts and a diagnosis decider. A diagnosis control module is designed to control the other parts of system, it gives a “ready” signal with a certain delay after power on.  The three diagnosis parts works in parallel to detect whether the two input signals “PLA.sin” and “PLA.cos” are valid or not, the results will be sent to the diagnosis decider, a total fault flag will be set “true” as long as one of the diagnosis part returns a fault flag of “true” value, otherwise this fault flag will be “false” indicating that the current signals is valid after BIT Diagnosis.</a:t>
            </a:r>
          </a:p>
        </p:txBody>
      </p:sp>
      <p:sp>
        <p:nvSpPr>
          <p:cNvPr id="74" name="矩形 73">
            <a:extLst>
              <a:ext uri="{FF2B5EF4-FFF2-40B4-BE49-F238E27FC236}">
                <a16:creationId xmlns:a16="http://schemas.microsoft.com/office/drawing/2014/main" id="{71A24434-F901-42F3-93E2-48A40DD8667B}"/>
              </a:ext>
            </a:extLst>
          </p:cNvPr>
          <p:cNvSpPr/>
          <p:nvPr/>
        </p:nvSpPr>
        <p:spPr bwMode="auto">
          <a:xfrm>
            <a:off x="4602915" y="1471947"/>
            <a:ext cx="5496264" cy="3286060"/>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7" name="矩形 76">
            <a:extLst>
              <a:ext uri="{FF2B5EF4-FFF2-40B4-BE49-F238E27FC236}">
                <a16:creationId xmlns:a16="http://schemas.microsoft.com/office/drawing/2014/main" id="{B62798A4-4FF5-43D9-84A5-D3FE0F4F5ECD}"/>
              </a:ext>
            </a:extLst>
          </p:cNvPr>
          <p:cNvSpPr/>
          <p:nvPr/>
        </p:nvSpPr>
        <p:spPr bwMode="auto">
          <a:xfrm>
            <a:off x="5111711" y="2016680"/>
            <a:ext cx="1476717" cy="99952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Arial" panose="020B0604020202020204" pitchFamily="34" charset="0"/>
              </a:rPr>
              <a:t>Diagnosis P1</a:t>
            </a:r>
            <a:endParaRPr kumimoji="0" lang="zh-CN" altLang="en-US" sz="1600" b="1" i="0" u="none" strike="noStrike" cap="none" normalizeH="0" baseline="0" dirty="0">
              <a:ln>
                <a:noFill/>
              </a:ln>
              <a:solidFill>
                <a:schemeClr val="tx1"/>
              </a:solidFill>
              <a:effectLst/>
              <a:latin typeface="Arial" panose="020B0604020202020204" pitchFamily="34" charset="0"/>
            </a:endParaRPr>
          </a:p>
        </p:txBody>
      </p:sp>
      <p:sp>
        <p:nvSpPr>
          <p:cNvPr id="78" name="矩形 77">
            <a:extLst>
              <a:ext uri="{FF2B5EF4-FFF2-40B4-BE49-F238E27FC236}">
                <a16:creationId xmlns:a16="http://schemas.microsoft.com/office/drawing/2014/main" id="{A52FC401-7595-4BD9-9779-999D5C03971C}"/>
              </a:ext>
            </a:extLst>
          </p:cNvPr>
          <p:cNvSpPr/>
          <p:nvPr/>
        </p:nvSpPr>
        <p:spPr bwMode="auto">
          <a:xfrm>
            <a:off x="6822228" y="1999368"/>
            <a:ext cx="1379427" cy="1027055"/>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P2</a:t>
            </a:r>
            <a:endParaRPr lang="zh-CN" altLang="en-US" sz="1600" dirty="0">
              <a:solidFill>
                <a:prstClr val="black"/>
              </a:solidFill>
            </a:endParaRPr>
          </a:p>
        </p:txBody>
      </p:sp>
      <p:sp>
        <p:nvSpPr>
          <p:cNvPr id="79" name="矩形 78">
            <a:extLst>
              <a:ext uri="{FF2B5EF4-FFF2-40B4-BE49-F238E27FC236}">
                <a16:creationId xmlns:a16="http://schemas.microsoft.com/office/drawing/2014/main" id="{31FF46A0-01FA-4A21-BA1B-FFE0C579ED8E}"/>
              </a:ext>
            </a:extLst>
          </p:cNvPr>
          <p:cNvSpPr/>
          <p:nvPr/>
        </p:nvSpPr>
        <p:spPr bwMode="auto">
          <a:xfrm>
            <a:off x="8421470" y="2014940"/>
            <a:ext cx="1252421" cy="1011483"/>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P3</a:t>
            </a:r>
            <a:endParaRPr lang="zh-CN" altLang="en-US" sz="1600" dirty="0">
              <a:solidFill>
                <a:prstClr val="black"/>
              </a:solidFill>
            </a:endParaRPr>
          </a:p>
        </p:txBody>
      </p:sp>
      <p:sp>
        <p:nvSpPr>
          <p:cNvPr id="97" name="矩形 96">
            <a:extLst>
              <a:ext uri="{FF2B5EF4-FFF2-40B4-BE49-F238E27FC236}">
                <a16:creationId xmlns:a16="http://schemas.microsoft.com/office/drawing/2014/main" id="{645868B2-2DF3-41F8-9771-CCA9EDBAA9FC}"/>
              </a:ext>
            </a:extLst>
          </p:cNvPr>
          <p:cNvSpPr/>
          <p:nvPr/>
        </p:nvSpPr>
        <p:spPr bwMode="auto">
          <a:xfrm>
            <a:off x="5105524" y="3366702"/>
            <a:ext cx="4568367" cy="1044389"/>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Decider</a:t>
            </a:r>
            <a:endParaRPr lang="zh-CN" altLang="en-US" sz="1600" dirty="0">
              <a:solidFill>
                <a:prstClr val="black"/>
              </a:solidFill>
            </a:endParaRPr>
          </a:p>
        </p:txBody>
      </p:sp>
      <p:sp>
        <p:nvSpPr>
          <p:cNvPr id="99" name="文本框 98">
            <a:extLst>
              <a:ext uri="{FF2B5EF4-FFF2-40B4-BE49-F238E27FC236}">
                <a16:creationId xmlns:a16="http://schemas.microsoft.com/office/drawing/2014/main" id="{2FA761CF-A189-4E8D-836C-806A95E396C9}"/>
              </a:ext>
            </a:extLst>
          </p:cNvPr>
          <p:cNvSpPr txBox="1"/>
          <p:nvPr/>
        </p:nvSpPr>
        <p:spPr>
          <a:xfrm>
            <a:off x="8609356" y="4450229"/>
            <a:ext cx="1377300" cy="307777"/>
          </a:xfrm>
          <a:prstGeom prst="rect">
            <a:avLst/>
          </a:prstGeom>
          <a:noFill/>
        </p:spPr>
        <p:txBody>
          <a:bodyPr wrap="none" rtlCol="0">
            <a:spAutoFit/>
          </a:bodyPr>
          <a:lstStyle/>
          <a:p>
            <a:r>
              <a:rPr lang="en-US" altLang="zh-CN" sz="1400" dirty="0"/>
              <a:t>BIT Diagnosis</a:t>
            </a:r>
            <a:endParaRPr lang="zh-CN" altLang="en-US" sz="1400" dirty="0"/>
          </a:p>
        </p:txBody>
      </p:sp>
      <p:sp>
        <p:nvSpPr>
          <p:cNvPr id="101" name="流程图: 接点 100">
            <a:extLst>
              <a:ext uri="{FF2B5EF4-FFF2-40B4-BE49-F238E27FC236}">
                <a16:creationId xmlns:a16="http://schemas.microsoft.com/office/drawing/2014/main" id="{9EF2401C-5F94-480E-916B-0F209B0CF86B}"/>
              </a:ext>
            </a:extLst>
          </p:cNvPr>
          <p:cNvSpPr/>
          <p:nvPr/>
        </p:nvSpPr>
        <p:spPr bwMode="auto">
          <a:xfrm>
            <a:off x="7291226" y="435232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2" name="流程图: 接点 101">
            <a:extLst>
              <a:ext uri="{FF2B5EF4-FFF2-40B4-BE49-F238E27FC236}">
                <a16:creationId xmlns:a16="http://schemas.microsoft.com/office/drawing/2014/main" id="{4F340E7E-8BA7-4BFD-ADB6-15CBB1CE1F21}"/>
              </a:ext>
            </a:extLst>
          </p:cNvPr>
          <p:cNvSpPr/>
          <p:nvPr/>
        </p:nvSpPr>
        <p:spPr bwMode="auto">
          <a:xfrm>
            <a:off x="7289052" y="468186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03" name="直接连接符 102">
            <a:extLst>
              <a:ext uri="{FF2B5EF4-FFF2-40B4-BE49-F238E27FC236}">
                <a16:creationId xmlns:a16="http://schemas.microsoft.com/office/drawing/2014/main" id="{8422D8C3-F3C6-433D-8F24-5A12AD827369}"/>
              </a:ext>
            </a:extLst>
          </p:cNvPr>
          <p:cNvCxnSpPr>
            <a:cxnSpLocks/>
            <a:stCxn id="101" idx="4"/>
            <a:endCxn id="102" idx="0"/>
          </p:cNvCxnSpPr>
          <p:nvPr/>
        </p:nvCxnSpPr>
        <p:spPr bwMode="auto">
          <a:xfrm flipH="1">
            <a:off x="7356288" y="4486798"/>
            <a:ext cx="2174" cy="195066"/>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6" name="文本框 105">
            <a:extLst>
              <a:ext uri="{FF2B5EF4-FFF2-40B4-BE49-F238E27FC236}">
                <a16:creationId xmlns:a16="http://schemas.microsoft.com/office/drawing/2014/main" id="{061801A8-5888-4990-AF90-9E2D2DD126AA}"/>
              </a:ext>
            </a:extLst>
          </p:cNvPr>
          <p:cNvSpPr txBox="1"/>
          <p:nvPr/>
        </p:nvSpPr>
        <p:spPr>
          <a:xfrm>
            <a:off x="7044343" y="4094379"/>
            <a:ext cx="623889" cy="261610"/>
          </a:xfrm>
          <a:prstGeom prst="rect">
            <a:avLst/>
          </a:prstGeom>
          <a:noFill/>
        </p:spPr>
        <p:txBody>
          <a:bodyPr wrap="none" rtlCol="0">
            <a:spAutoFit/>
          </a:bodyPr>
          <a:lstStyle/>
          <a:p>
            <a:r>
              <a:rPr lang="en-US" altLang="zh-CN" sz="1100" dirty="0"/>
              <a:t>output</a:t>
            </a:r>
            <a:endParaRPr lang="zh-CN" altLang="en-US" sz="1100" dirty="0"/>
          </a:p>
        </p:txBody>
      </p:sp>
      <p:sp>
        <p:nvSpPr>
          <p:cNvPr id="114" name="流程图: 接点 113">
            <a:extLst>
              <a:ext uri="{FF2B5EF4-FFF2-40B4-BE49-F238E27FC236}">
                <a16:creationId xmlns:a16="http://schemas.microsoft.com/office/drawing/2014/main" id="{A245F8E3-C0AC-4F2F-B0A0-53CE148B94E4}"/>
              </a:ext>
            </a:extLst>
          </p:cNvPr>
          <p:cNvSpPr/>
          <p:nvPr/>
        </p:nvSpPr>
        <p:spPr bwMode="auto">
          <a:xfrm>
            <a:off x="7472142" y="330431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19" name="肘形连接符 147">
            <a:extLst>
              <a:ext uri="{FF2B5EF4-FFF2-40B4-BE49-F238E27FC236}">
                <a16:creationId xmlns:a16="http://schemas.microsoft.com/office/drawing/2014/main" id="{41A4A9D5-AA81-401C-A5D5-A8ACA1A031C4}"/>
              </a:ext>
            </a:extLst>
          </p:cNvPr>
          <p:cNvCxnSpPr>
            <a:cxnSpLocks/>
            <a:stCxn id="116" idx="4"/>
          </p:cNvCxnSpPr>
          <p:nvPr/>
        </p:nvCxnSpPr>
        <p:spPr bwMode="auto">
          <a:xfrm rot="16200000" flipH="1">
            <a:off x="6449657" y="2124531"/>
            <a:ext cx="141031" cy="2038415"/>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20" name="肘形连接符 150">
            <a:extLst>
              <a:ext uri="{FF2B5EF4-FFF2-40B4-BE49-F238E27FC236}">
                <a16:creationId xmlns:a16="http://schemas.microsoft.com/office/drawing/2014/main" id="{C675137C-53D9-437C-9A82-5782DB8EBAB2}"/>
              </a:ext>
            </a:extLst>
          </p:cNvPr>
          <p:cNvCxnSpPr>
            <a:cxnSpLocks/>
            <a:stCxn id="117" idx="4"/>
          </p:cNvCxnSpPr>
          <p:nvPr/>
        </p:nvCxnSpPr>
        <p:spPr bwMode="auto">
          <a:xfrm rot="5400000">
            <a:off x="8390602" y="2239613"/>
            <a:ext cx="123417" cy="182586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21" name="直接连接符 120">
            <a:extLst>
              <a:ext uri="{FF2B5EF4-FFF2-40B4-BE49-F238E27FC236}">
                <a16:creationId xmlns:a16="http://schemas.microsoft.com/office/drawing/2014/main" id="{128C3322-DEB7-425F-B643-BAC7E12669DB}"/>
              </a:ext>
            </a:extLst>
          </p:cNvPr>
          <p:cNvCxnSpPr>
            <a:cxnSpLocks/>
            <a:stCxn id="118" idx="4"/>
            <a:endCxn id="114" idx="0"/>
          </p:cNvCxnSpPr>
          <p:nvPr/>
        </p:nvCxnSpPr>
        <p:spPr bwMode="auto">
          <a:xfrm flipH="1">
            <a:off x="7539378" y="3090837"/>
            <a:ext cx="2121" cy="213473"/>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22" name="流程图: 接点 121">
            <a:extLst>
              <a:ext uri="{FF2B5EF4-FFF2-40B4-BE49-F238E27FC236}">
                <a16:creationId xmlns:a16="http://schemas.microsoft.com/office/drawing/2014/main" id="{70AC90E9-1324-4679-AA7B-FF96D5350EF1}"/>
              </a:ext>
            </a:extLst>
          </p:cNvPr>
          <p:cNvSpPr/>
          <p:nvPr/>
        </p:nvSpPr>
        <p:spPr bwMode="auto">
          <a:xfrm>
            <a:off x="7561045" y="140914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3" name="文本框 122">
            <a:extLst>
              <a:ext uri="{FF2B5EF4-FFF2-40B4-BE49-F238E27FC236}">
                <a16:creationId xmlns:a16="http://schemas.microsoft.com/office/drawing/2014/main" id="{F0120B49-606C-4DBF-87BB-A372B4FC6983}"/>
              </a:ext>
            </a:extLst>
          </p:cNvPr>
          <p:cNvSpPr txBox="1"/>
          <p:nvPr/>
        </p:nvSpPr>
        <p:spPr>
          <a:xfrm>
            <a:off x="7668232" y="1487222"/>
            <a:ext cx="2159566" cy="261610"/>
          </a:xfrm>
          <a:prstGeom prst="rect">
            <a:avLst/>
          </a:prstGeom>
          <a:noFill/>
        </p:spPr>
        <p:txBody>
          <a:bodyPr wrap="none" rtlCol="0">
            <a:spAutoFit/>
          </a:bodyPr>
          <a:lstStyle/>
          <a:p>
            <a:r>
              <a:rPr lang="en-US" altLang="zh-CN" sz="1100" dirty="0"/>
              <a:t>receiveBIT(PLA.sin, PLA.cos)</a:t>
            </a:r>
            <a:endParaRPr lang="zh-CN" altLang="en-US" sz="1100" dirty="0"/>
          </a:p>
        </p:txBody>
      </p:sp>
      <p:sp>
        <p:nvSpPr>
          <p:cNvPr id="124" name="流程图: 接点 123">
            <a:extLst>
              <a:ext uri="{FF2B5EF4-FFF2-40B4-BE49-F238E27FC236}">
                <a16:creationId xmlns:a16="http://schemas.microsoft.com/office/drawing/2014/main" id="{49ECD589-57DB-4776-8DDF-C1DB0F7C3374}"/>
              </a:ext>
            </a:extLst>
          </p:cNvPr>
          <p:cNvSpPr/>
          <p:nvPr/>
        </p:nvSpPr>
        <p:spPr bwMode="auto">
          <a:xfrm>
            <a:off x="5889962" y="19506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5" name="肘形连接符 130">
            <a:extLst>
              <a:ext uri="{FF2B5EF4-FFF2-40B4-BE49-F238E27FC236}">
                <a16:creationId xmlns:a16="http://schemas.microsoft.com/office/drawing/2014/main" id="{ACC14E9C-32F5-46DF-8A1D-CB028A4110AC}"/>
              </a:ext>
            </a:extLst>
          </p:cNvPr>
          <p:cNvCxnSpPr>
            <a:cxnSpLocks/>
          </p:cNvCxnSpPr>
          <p:nvPr/>
        </p:nvCxnSpPr>
        <p:spPr bwMode="auto">
          <a:xfrm flipV="1">
            <a:off x="5947558" y="1802694"/>
            <a:ext cx="1680723" cy="1"/>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126" name="流程图: 接点 125">
            <a:extLst>
              <a:ext uri="{FF2B5EF4-FFF2-40B4-BE49-F238E27FC236}">
                <a16:creationId xmlns:a16="http://schemas.microsoft.com/office/drawing/2014/main" id="{C6BACBCF-51E2-474B-BD82-8BD02B57561C}"/>
              </a:ext>
            </a:extLst>
          </p:cNvPr>
          <p:cNvSpPr/>
          <p:nvPr/>
        </p:nvSpPr>
        <p:spPr bwMode="auto">
          <a:xfrm>
            <a:off x="7558961" y="195065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7" name="肘形连接符 130">
            <a:extLst>
              <a:ext uri="{FF2B5EF4-FFF2-40B4-BE49-F238E27FC236}">
                <a16:creationId xmlns:a16="http://schemas.microsoft.com/office/drawing/2014/main" id="{4EA6F171-8A59-462B-B28A-3BEFCC34353F}"/>
              </a:ext>
            </a:extLst>
          </p:cNvPr>
          <p:cNvCxnSpPr>
            <a:cxnSpLocks/>
          </p:cNvCxnSpPr>
          <p:nvPr/>
        </p:nvCxnSpPr>
        <p:spPr bwMode="auto">
          <a:xfrm>
            <a:off x="7609502" y="1802695"/>
            <a:ext cx="1680723" cy="197819"/>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128" name="流程图: 接点 127">
            <a:extLst>
              <a:ext uri="{FF2B5EF4-FFF2-40B4-BE49-F238E27FC236}">
                <a16:creationId xmlns:a16="http://schemas.microsoft.com/office/drawing/2014/main" id="{ACFBF36D-A6E7-477E-A148-4900C530731F}"/>
              </a:ext>
            </a:extLst>
          </p:cNvPr>
          <p:cNvSpPr/>
          <p:nvPr/>
        </p:nvSpPr>
        <p:spPr bwMode="auto">
          <a:xfrm>
            <a:off x="9212287" y="19539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33" name="直接连接符 132">
            <a:extLst>
              <a:ext uri="{FF2B5EF4-FFF2-40B4-BE49-F238E27FC236}">
                <a16:creationId xmlns:a16="http://schemas.microsoft.com/office/drawing/2014/main" id="{FDFE8FE9-BCC2-4733-88F3-0C6199473688}"/>
              </a:ext>
            </a:extLst>
          </p:cNvPr>
          <p:cNvCxnSpPr>
            <a:cxnSpLocks/>
            <a:stCxn id="124" idx="0"/>
          </p:cNvCxnSpPr>
          <p:nvPr/>
        </p:nvCxnSpPr>
        <p:spPr bwMode="auto">
          <a:xfrm flipV="1">
            <a:off x="5957198" y="1802694"/>
            <a:ext cx="0" cy="147966"/>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34" name="直接连接符 133">
            <a:extLst>
              <a:ext uri="{FF2B5EF4-FFF2-40B4-BE49-F238E27FC236}">
                <a16:creationId xmlns:a16="http://schemas.microsoft.com/office/drawing/2014/main" id="{412ACB68-61BE-4784-AB47-84564A1C3ED3}"/>
              </a:ext>
            </a:extLst>
          </p:cNvPr>
          <p:cNvCxnSpPr>
            <a:cxnSpLocks/>
            <a:stCxn id="122" idx="4"/>
            <a:endCxn id="126" idx="0"/>
          </p:cNvCxnSpPr>
          <p:nvPr/>
        </p:nvCxnSpPr>
        <p:spPr bwMode="auto">
          <a:xfrm flipH="1">
            <a:off x="7626197" y="1543613"/>
            <a:ext cx="2084" cy="407046"/>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8" name="文本框 137">
            <a:extLst>
              <a:ext uri="{FF2B5EF4-FFF2-40B4-BE49-F238E27FC236}">
                <a16:creationId xmlns:a16="http://schemas.microsoft.com/office/drawing/2014/main" id="{7976DB09-1CFE-4E6C-89AF-A2FEF66D2E58}"/>
              </a:ext>
            </a:extLst>
          </p:cNvPr>
          <p:cNvSpPr txBox="1"/>
          <p:nvPr/>
        </p:nvSpPr>
        <p:spPr>
          <a:xfrm>
            <a:off x="5282977" y="2721646"/>
            <a:ext cx="514885" cy="261610"/>
          </a:xfrm>
          <a:prstGeom prst="rect">
            <a:avLst/>
          </a:prstGeom>
          <a:noFill/>
        </p:spPr>
        <p:txBody>
          <a:bodyPr wrap="none" rtlCol="0">
            <a:spAutoFit/>
          </a:bodyPr>
          <a:lstStyle/>
          <a:p>
            <a:r>
              <a:rPr lang="en-US" altLang="zh-CN" sz="1100" dirty="0"/>
              <a:t>send</a:t>
            </a:r>
            <a:endParaRPr lang="zh-CN" altLang="en-US" sz="1100" dirty="0"/>
          </a:p>
        </p:txBody>
      </p:sp>
      <p:sp>
        <p:nvSpPr>
          <p:cNvPr id="139" name="文本框 138">
            <a:extLst>
              <a:ext uri="{FF2B5EF4-FFF2-40B4-BE49-F238E27FC236}">
                <a16:creationId xmlns:a16="http://schemas.microsoft.com/office/drawing/2014/main" id="{10C97C21-E481-4FBE-97D4-0440EF8236CC}"/>
              </a:ext>
            </a:extLst>
          </p:cNvPr>
          <p:cNvSpPr txBox="1"/>
          <p:nvPr/>
        </p:nvSpPr>
        <p:spPr>
          <a:xfrm>
            <a:off x="7281935" y="2729591"/>
            <a:ext cx="514885" cy="261610"/>
          </a:xfrm>
          <a:prstGeom prst="rect">
            <a:avLst/>
          </a:prstGeom>
          <a:noFill/>
        </p:spPr>
        <p:txBody>
          <a:bodyPr wrap="none" rtlCol="0">
            <a:spAutoFit/>
          </a:bodyPr>
          <a:lstStyle/>
          <a:p>
            <a:r>
              <a:rPr lang="en-US" altLang="zh-CN" sz="1100" dirty="0"/>
              <a:t>send</a:t>
            </a:r>
            <a:endParaRPr lang="zh-CN" altLang="en-US" sz="1100" dirty="0"/>
          </a:p>
        </p:txBody>
      </p:sp>
      <p:sp>
        <p:nvSpPr>
          <p:cNvPr id="140" name="文本框 139">
            <a:extLst>
              <a:ext uri="{FF2B5EF4-FFF2-40B4-BE49-F238E27FC236}">
                <a16:creationId xmlns:a16="http://schemas.microsoft.com/office/drawing/2014/main" id="{281078BB-FEB1-4076-A088-3EE093220703}"/>
              </a:ext>
            </a:extLst>
          </p:cNvPr>
          <p:cNvSpPr txBox="1"/>
          <p:nvPr/>
        </p:nvSpPr>
        <p:spPr>
          <a:xfrm>
            <a:off x="9169433" y="2708850"/>
            <a:ext cx="514885" cy="261610"/>
          </a:xfrm>
          <a:prstGeom prst="rect">
            <a:avLst/>
          </a:prstGeom>
          <a:noFill/>
        </p:spPr>
        <p:txBody>
          <a:bodyPr wrap="none" rtlCol="0">
            <a:spAutoFit/>
          </a:bodyPr>
          <a:lstStyle/>
          <a:p>
            <a:r>
              <a:rPr lang="en-US" altLang="zh-CN" sz="1100" dirty="0"/>
              <a:t>send</a:t>
            </a:r>
            <a:endParaRPr lang="zh-CN" altLang="en-US" sz="1100" dirty="0"/>
          </a:p>
        </p:txBody>
      </p:sp>
      <p:sp>
        <p:nvSpPr>
          <p:cNvPr id="116" name="流程图: 接点 115">
            <a:extLst>
              <a:ext uri="{FF2B5EF4-FFF2-40B4-BE49-F238E27FC236}">
                <a16:creationId xmlns:a16="http://schemas.microsoft.com/office/drawing/2014/main" id="{A31B3F98-7E68-4462-8025-78BCC3BC6ED1}"/>
              </a:ext>
            </a:extLst>
          </p:cNvPr>
          <p:cNvSpPr/>
          <p:nvPr/>
        </p:nvSpPr>
        <p:spPr bwMode="auto">
          <a:xfrm>
            <a:off x="5433729" y="293875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8" name="流程图: 接点 117">
            <a:extLst>
              <a:ext uri="{FF2B5EF4-FFF2-40B4-BE49-F238E27FC236}">
                <a16:creationId xmlns:a16="http://schemas.microsoft.com/office/drawing/2014/main" id="{F3BB7353-2AC0-49E0-AAB6-32DE46379D74}"/>
              </a:ext>
            </a:extLst>
          </p:cNvPr>
          <p:cNvSpPr/>
          <p:nvPr/>
        </p:nvSpPr>
        <p:spPr bwMode="auto">
          <a:xfrm>
            <a:off x="7474263" y="29563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7" name="流程图: 接点 116">
            <a:extLst>
              <a:ext uri="{FF2B5EF4-FFF2-40B4-BE49-F238E27FC236}">
                <a16:creationId xmlns:a16="http://schemas.microsoft.com/office/drawing/2014/main" id="{3A7BD5B4-CC6A-46E6-9A6C-663421A17B47}"/>
              </a:ext>
            </a:extLst>
          </p:cNvPr>
          <p:cNvSpPr/>
          <p:nvPr/>
        </p:nvSpPr>
        <p:spPr bwMode="auto">
          <a:xfrm>
            <a:off x="9298006" y="29563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nvGrpSpPr>
          <p:cNvPr id="141" name="组合 140">
            <a:extLst>
              <a:ext uri="{FF2B5EF4-FFF2-40B4-BE49-F238E27FC236}">
                <a16:creationId xmlns:a16="http://schemas.microsoft.com/office/drawing/2014/main" id="{2F078F20-E0AB-4E3E-811D-D705774AAE3F}"/>
              </a:ext>
            </a:extLst>
          </p:cNvPr>
          <p:cNvGrpSpPr/>
          <p:nvPr/>
        </p:nvGrpSpPr>
        <p:grpSpPr>
          <a:xfrm>
            <a:off x="309218" y="2102595"/>
            <a:ext cx="3818619" cy="1761321"/>
            <a:chOff x="3700724" y="2414254"/>
            <a:chExt cx="6334322" cy="3441388"/>
          </a:xfrm>
        </p:grpSpPr>
        <p:sp>
          <p:nvSpPr>
            <p:cNvPr id="142" name="矩形 141">
              <a:extLst>
                <a:ext uri="{FF2B5EF4-FFF2-40B4-BE49-F238E27FC236}">
                  <a16:creationId xmlns:a16="http://schemas.microsoft.com/office/drawing/2014/main" id="{B0E04A8F-3186-4775-85B0-CF3FB421C2C5}"/>
                </a:ext>
              </a:extLst>
            </p:cNvPr>
            <p:cNvSpPr/>
            <p:nvPr/>
          </p:nvSpPr>
          <p:spPr bwMode="auto">
            <a:xfrm>
              <a:off x="3700724" y="2493884"/>
              <a:ext cx="6217976" cy="3355398"/>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143" name="文本框 142">
              <a:extLst>
                <a:ext uri="{FF2B5EF4-FFF2-40B4-BE49-F238E27FC236}">
                  <a16:creationId xmlns:a16="http://schemas.microsoft.com/office/drawing/2014/main" id="{C626E076-D7F5-4256-849B-EF483CCBC24F}"/>
                </a:ext>
              </a:extLst>
            </p:cNvPr>
            <p:cNvSpPr txBox="1"/>
            <p:nvPr/>
          </p:nvSpPr>
          <p:spPr>
            <a:xfrm>
              <a:off x="7481816" y="5359524"/>
              <a:ext cx="2553230" cy="496118"/>
            </a:xfrm>
            <a:prstGeom prst="rect">
              <a:avLst/>
            </a:prstGeom>
            <a:noFill/>
          </p:spPr>
          <p:txBody>
            <a:bodyPr wrap="none" rtlCol="0">
              <a:spAutoFit/>
            </a:bodyPr>
            <a:lstStyle/>
            <a:p>
              <a:r>
                <a:rPr lang="en-US" altLang="zh-CN" sz="1050" dirty="0"/>
                <a:t>Data Processing Unit</a:t>
              </a:r>
              <a:endParaRPr lang="zh-CN" altLang="en-US" sz="1050" dirty="0"/>
            </a:p>
          </p:txBody>
        </p:sp>
        <p:cxnSp>
          <p:nvCxnSpPr>
            <p:cNvPr id="144" name="直接连接符 143">
              <a:extLst>
                <a:ext uri="{FF2B5EF4-FFF2-40B4-BE49-F238E27FC236}">
                  <a16:creationId xmlns:a16="http://schemas.microsoft.com/office/drawing/2014/main" id="{24BD3816-4654-4ACD-9AEC-AFF1430C4AF2}"/>
                </a:ext>
              </a:extLst>
            </p:cNvPr>
            <p:cNvCxnSpPr/>
            <p:nvPr/>
          </p:nvCxnSpPr>
          <p:spPr bwMode="auto">
            <a:xfrm flipV="1">
              <a:off x="4347572" y="249740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45" name="流程图: 接点 144">
              <a:extLst>
                <a:ext uri="{FF2B5EF4-FFF2-40B4-BE49-F238E27FC236}">
                  <a16:creationId xmlns:a16="http://schemas.microsoft.com/office/drawing/2014/main" id="{694BF118-4F5A-4801-9FB3-E897EF9AB858}"/>
                </a:ext>
              </a:extLst>
            </p:cNvPr>
            <p:cNvSpPr/>
            <p:nvPr/>
          </p:nvSpPr>
          <p:spPr bwMode="auto">
            <a:xfrm>
              <a:off x="4282721" y="241777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46" name="直接连接符 145">
              <a:extLst>
                <a:ext uri="{FF2B5EF4-FFF2-40B4-BE49-F238E27FC236}">
                  <a16:creationId xmlns:a16="http://schemas.microsoft.com/office/drawing/2014/main" id="{659549CE-D78E-4827-A1E4-4C5478FD781D}"/>
                </a:ext>
              </a:extLst>
            </p:cNvPr>
            <p:cNvCxnSpPr/>
            <p:nvPr/>
          </p:nvCxnSpPr>
          <p:spPr bwMode="auto">
            <a:xfrm flipV="1">
              <a:off x="6284137" y="249388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47" name="流程图: 接点 146">
              <a:extLst>
                <a:ext uri="{FF2B5EF4-FFF2-40B4-BE49-F238E27FC236}">
                  <a16:creationId xmlns:a16="http://schemas.microsoft.com/office/drawing/2014/main" id="{D208BDAD-9277-4930-B5D6-5A058685A3BC}"/>
                </a:ext>
              </a:extLst>
            </p:cNvPr>
            <p:cNvSpPr/>
            <p:nvPr/>
          </p:nvSpPr>
          <p:spPr bwMode="auto">
            <a:xfrm>
              <a:off x="6226906" y="241425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8" name="矩形 147">
              <a:extLst>
                <a:ext uri="{FF2B5EF4-FFF2-40B4-BE49-F238E27FC236}">
                  <a16:creationId xmlns:a16="http://schemas.microsoft.com/office/drawing/2014/main" id="{7DA8472B-833E-4B5B-AEA8-AF52C5E703AA}"/>
                </a:ext>
              </a:extLst>
            </p:cNvPr>
            <p:cNvSpPr/>
            <p:nvPr/>
          </p:nvSpPr>
          <p:spPr bwMode="auto">
            <a:xfrm>
              <a:off x="4009211" y="2892875"/>
              <a:ext cx="1641241" cy="2181606"/>
            </a:xfrm>
            <a:prstGeom prst="rect">
              <a:avLst/>
            </a:prstGeom>
            <a:solidFill>
              <a:srgbClr val="92D050"/>
            </a:solidFill>
            <a:ln w="9525" cap="flat" cmpd="sng" algn="ctr">
              <a:solidFill>
                <a:srgbClr val="92D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chemeClr val="tx1"/>
                  </a:solidFill>
                  <a:effectLst/>
                  <a:latin typeface="Arial" panose="020B0604020202020204" pitchFamily="34" charset="0"/>
                </a:rPr>
                <a:t>BIT Diagnosis</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149" name="矩形 148">
              <a:extLst>
                <a:ext uri="{FF2B5EF4-FFF2-40B4-BE49-F238E27FC236}">
                  <a16:creationId xmlns:a16="http://schemas.microsoft.com/office/drawing/2014/main" id="{407EB798-64C3-474D-B9F1-55315BFDC389}"/>
                </a:ext>
              </a:extLst>
            </p:cNvPr>
            <p:cNvSpPr/>
            <p:nvPr/>
          </p:nvSpPr>
          <p:spPr bwMode="auto">
            <a:xfrm>
              <a:off x="6041670" y="2887409"/>
              <a:ext cx="1656039" cy="218707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000" dirty="0">
                  <a:solidFill>
                    <a:prstClr val="black"/>
                  </a:solidFill>
                </a:rPr>
                <a:t>Calibration Conversion</a:t>
              </a:r>
              <a:endParaRPr lang="zh-CN" altLang="en-US" sz="1100" dirty="0">
                <a:solidFill>
                  <a:prstClr val="black"/>
                </a:solidFill>
              </a:endParaRPr>
            </a:p>
          </p:txBody>
        </p:sp>
        <p:sp>
          <p:nvSpPr>
            <p:cNvPr id="150" name="矩形 149">
              <a:extLst>
                <a:ext uri="{FF2B5EF4-FFF2-40B4-BE49-F238E27FC236}">
                  <a16:creationId xmlns:a16="http://schemas.microsoft.com/office/drawing/2014/main" id="{1BC924A6-AB1B-465B-ABC2-19ABB7E67931}"/>
                </a:ext>
              </a:extLst>
            </p:cNvPr>
            <p:cNvSpPr/>
            <p:nvPr/>
          </p:nvSpPr>
          <p:spPr bwMode="auto">
            <a:xfrm>
              <a:off x="8088928" y="2887410"/>
              <a:ext cx="1528071" cy="218707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000" dirty="0">
                  <a:solidFill>
                    <a:prstClr val="black"/>
                  </a:solidFill>
                </a:rPr>
                <a:t>Extremum/Slop Diagnosis</a:t>
              </a:r>
              <a:endParaRPr lang="zh-CN" altLang="en-US" sz="1100" dirty="0">
                <a:solidFill>
                  <a:prstClr val="black"/>
                </a:solidFill>
              </a:endParaRPr>
            </a:p>
          </p:txBody>
        </p:sp>
        <p:sp>
          <p:nvSpPr>
            <p:cNvPr id="151" name="流程图: 接点 150">
              <a:extLst>
                <a:ext uri="{FF2B5EF4-FFF2-40B4-BE49-F238E27FC236}">
                  <a16:creationId xmlns:a16="http://schemas.microsoft.com/office/drawing/2014/main" id="{30217748-3374-4366-95E3-EFDE7099CC5C}"/>
                </a:ext>
              </a:extLst>
            </p:cNvPr>
            <p:cNvSpPr/>
            <p:nvPr/>
          </p:nvSpPr>
          <p:spPr bwMode="auto">
            <a:xfrm>
              <a:off x="8006755" y="470473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2" name="流程图: 接点 151">
              <a:extLst>
                <a:ext uri="{FF2B5EF4-FFF2-40B4-BE49-F238E27FC236}">
                  <a16:creationId xmlns:a16="http://schemas.microsoft.com/office/drawing/2014/main" id="{D7EE85DA-7FB8-4B0E-B6EC-D18A6EEE820C}"/>
                </a:ext>
              </a:extLst>
            </p:cNvPr>
            <p:cNvSpPr/>
            <p:nvPr/>
          </p:nvSpPr>
          <p:spPr bwMode="auto">
            <a:xfrm>
              <a:off x="6211069" y="283897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3" name="流程图: 接点 152">
              <a:extLst>
                <a:ext uri="{FF2B5EF4-FFF2-40B4-BE49-F238E27FC236}">
                  <a16:creationId xmlns:a16="http://schemas.microsoft.com/office/drawing/2014/main" id="{67D705AE-1006-4E48-8D20-28FEF79C9733}"/>
                </a:ext>
              </a:extLst>
            </p:cNvPr>
            <p:cNvSpPr/>
            <p:nvPr/>
          </p:nvSpPr>
          <p:spPr bwMode="auto">
            <a:xfrm>
              <a:off x="4272561" y="282017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4" name="流程图: 接点 153">
              <a:extLst>
                <a:ext uri="{FF2B5EF4-FFF2-40B4-BE49-F238E27FC236}">
                  <a16:creationId xmlns:a16="http://schemas.microsoft.com/office/drawing/2014/main" id="{4DF6CB72-2817-4E01-9F09-2299DA4D4501}"/>
                </a:ext>
              </a:extLst>
            </p:cNvPr>
            <p:cNvSpPr/>
            <p:nvPr/>
          </p:nvSpPr>
          <p:spPr bwMode="auto">
            <a:xfrm>
              <a:off x="5153709" y="501271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5" name="流程图: 接点 154">
              <a:extLst>
                <a:ext uri="{FF2B5EF4-FFF2-40B4-BE49-F238E27FC236}">
                  <a16:creationId xmlns:a16="http://schemas.microsoft.com/office/drawing/2014/main" id="{5C1B4A16-0211-4BF6-BAAE-CD18B64408C2}"/>
                </a:ext>
              </a:extLst>
            </p:cNvPr>
            <p:cNvSpPr/>
            <p:nvPr/>
          </p:nvSpPr>
          <p:spPr bwMode="auto">
            <a:xfrm>
              <a:off x="7182892" y="502543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6" name="流程图: 接点 155">
              <a:extLst>
                <a:ext uri="{FF2B5EF4-FFF2-40B4-BE49-F238E27FC236}">
                  <a16:creationId xmlns:a16="http://schemas.microsoft.com/office/drawing/2014/main" id="{E5422BF9-15E9-469D-9A5B-BA5CC7AB543B}"/>
                </a:ext>
              </a:extLst>
            </p:cNvPr>
            <p:cNvSpPr/>
            <p:nvPr/>
          </p:nvSpPr>
          <p:spPr bwMode="auto">
            <a:xfrm>
              <a:off x="8014106" y="42365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57" name="肘形连接符 116">
              <a:extLst>
                <a:ext uri="{FF2B5EF4-FFF2-40B4-BE49-F238E27FC236}">
                  <a16:creationId xmlns:a16="http://schemas.microsoft.com/office/drawing/2014/main" id="{28E37164-999E-4E2E-BD3B-49B9D4C6E633}"/>
                </a:ext>
              </a:extLst>
            </p:cNvPr>
            <p:cNvCxnSpPr>
              <a:stCxn id="154" idx="4"/>
              <a:endCxn id="151" idx="3"/>
            </p:cNvCxnSpPr>
            <p:nvPr/>
          </p:nvCxnSpPr>
          <p:spPr bwMode="auto">
            <a:xfrm rot="5400000" flipH="1" flipV="1">
              <a:off x="6459861" y="3580598"/>
              <a:ext cx="327669" cy="2805503"/>
            </a:xfrm>
            <a:prstGeom prst="bentConnector3">
              <a:avLst>
                <a:gd name="adj1" fmla="val -72867"/>
              </a:avLst>
            </a:prstGeom>
            <a:solidFill>
              <a:schemeClr val="accent1"/>
            </a:solidFill>
            <a:ln w="28575" cap="flat" cmpd="sng" algn="ctr">
              <a:solidFill>
                <a:schemeClr val="tx1"/>
              </a:solidFill>
              <a:prstDash val="solid"/>
              <a:round/>
              <a:headEnd type="none" w="med" len="med"/>
              <a:tailEnd type="none" w="med" len="med"/>
            </a:ln>
          </p:spPr>
        </p:cxnSp>
        <p:cxnSp>
          <p:nvCxnSpPr>
            <p:cNvPr id="158" name="肘形连接符 117">
              <a:extLst>
                <a:ext uri="{FF2B5EF4-FFF2-40B4-BE49-F238E27FC236}">
                  <a16:creationId xmlns:a16="http://schemas.microsoft.com/office/drawing/2014/main" id="{C0F0134C-E53C-404E-A045-5F6A05007498}"/>
                </a:ext>
              </a:extLst>
            </p:cNvPr>
            <p:cNvCxnSpPr>
              <a:stCxn id="155" idx="4"/>
              <a:endCxn id="156" idx="2"/>
            </p:cNvCxnSpPr>
            <p:nvPr/>
          </p:nvCxnSpPr>
          <p:spPr bwMode="auto">
            <a:xfrm rot="5400000" flipH="1" flipV="1">
              <a:off x="7204052" y="4349851"/>
              <a:ext cx="856129" cy="763978"/>
            </a:xfrm>
            <a:prstGeom prst="bentConnector4">
              <a:avLst>
                <a:gd name="adj1" fmla="val -16616"/>
                <a:gd name="adj2" fmla="val 77673"/>
              </a:avLst>
            </a:prstGeom>
            <a:solidFill>
              <a:schemeClr val="accent1"/>
            </a:solidFill>
            <a:ln w="28575" cap="flat" cmpd="sng" algn="ctr">
              <a:solidFill>
                <a:schemeClr val="tx1"/>
              </a:solidFill>
              <a:prstDash val="solid"/>
              <a:round/>
              <a:headEnd type="none" w="med" len="med"/>
              <a:tailEnd type="none" w="med" len="med"/>
            </a:ln>
          </p:spPr>
        </p:cxnSp>
        <p:cxnSp>
          <p:nvCxnSpPr>
            <p:cNvPr id="159" name="直接连接符 158">
              <a:extLst>
                <a:ext uri="{FF2B5EF4-FFF2-40B4-BE49-F238E27FC236}">
                  <a16:creationId xmlns:a16="http://schemas.microsoft.com/office/drawing/2014/main" id="{DDE5D02D-4A2B-4BDD-875F-B290D744EC2E}"/>
                </a:ext>
              </a:extLst>
            </p:cNvPr>
            <p:cNvCxnSpPr>
              <a:stCxn id="160" idx="2"/>
              <a:endCxn id="161" idx="6"/>
            </p:cNvCxnSpPr>
            <p:nvPr/>
          </p:nvCxnSpPr>
          <p:spPr bwMode="auto">
            <a:xfrm flipV="1">
              <a:off x="9549763" y="3030323"/>
              <a:ext cx="432433" cy="10357"/>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60" name="流程图: 接点 159">
              <a:extLst>
                <a:ext uri="{FF2B5EF4-FFF2-40B4-BE49-F238E27FC236}">
                  <a16:creationId xmlns:a16="http://schemas.microsoft.com/office/drawing/2014/main" id="{3B1C4182-3833-413F-A6FB-1D416434A20F}"/>
                </a:ext>
              </a:extLst>
            </p:cNvPr>
            <p:cNvSpPr/>
            <p:nvPr/>
          </p:nvSpPr>
          <p:spPr bwMode="auto">
            <a:xfrm>
              <a:off x="9549763" y="297344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61" name="流程图: 接点 160">
              <a:extLst>
                <a:ext uri="{FF2B5EF4-FFF2-40B4-BE49-F238E27FC236}">
                  <a16:creationId xmlns:a16="http://schemas.microsoft.com/office/drawing/2014/main" id="{B5192F9C-F1B1-4840-A104-2AA1BB1C1E08}"/>
                </a:ext>
              </a:extLst>
            </p:cNvPr>
            <p:cNvSpPr/>
            <p:nvPr/>
          </p:nvSpPr>
          <p:spPr bwMode="auto">
            <a:xfrm>
              <a:off x="9847724" y="296308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sp>
        <p:nvSpPr>
          <p:cNvPr id="162" name="文本框 161">
            <a:extLst>
              <a:ext uri="{FF2B5EF4-FFF2-40B4-BE49-F238E27FC236}">
                <a16:creationId xmlns:a16="http://schemas.microsoft.com/office/drawing/2014/main" id="{EAFB6CA6-4C60-4F00-B4B4-8CA1DF62856D}"/>
              </a:ext>
            </a:extLst>
          </p:cNvPr>
          <p:cNvSpPr txBox="1"/>
          <p:nvPr/>
        </p:nvSpPr>
        <p:spPr>
          <a:xfrm>
            <a:off x="5636143" y="2072476"/>
            <a:ext cx="732821" cy="261610"/>
          </a:xfrm>
          <a:prstGeom prst="rect">
            <a:avLst/>
          </a:prstGeom>
          <a:noFill/>
        </p:spPr>
        <p:txBody>
          <a:bodyPr wrap="square" rtlCol="0">
            <a:spAutoFit/>
          </a:bodyPr>
          <a:lstStyle/>
          <a:p>
            <a:r>
              <a:rPr lang="en-US" altLang="zh-CN" sz="1100" dirty="0"/>
              <a:t>receive</a:t>
            </a:r>
            <a:endParaRPr lang="zh-CN" altLang="en-US" sz="1100" dirty="0"/>
          </a:p>
        </p:txBody>
      </p:sp>
      <p:sp>
        <p:nvSpPr>
          <p:cNvPr id="163" name="文本框 162">
            <a:extLst>
              <a:ext uri="{FF2B5EF4-FFF2-40B4-BE49-F238E27FC236}">
                <a16:creationId xmlns:a16="http://schemas.microsoft.com/office/drawing/2014/main" id="{4C8ADE03-502C-4497-B0ED-55E53BE1D25A}"/>
              </a:ext>
            </a:extLst>
          </p:cNvPr>
          <p:cNvSpPr txBox="1"/>
          <p:nvPr/>
        </p:nvSpPr>
        <p:spPr>
          <a:xfrm>
            <a:off x="7311481" y="2069974"/>
            <a:ext cx="732821" cy="261610"/>
          </a:xfrm>
          <a:prstGeom prst="rect">
            <a:avLst/>
          </a:prstGeom>
          <a:noFill/>
        </p:spPr>
        <p:txBody>
          <a:bodyPr wrap="square" rtlCol="0">
            <a:spAutoFit/>
          </a:bodyPr>
          <a:lstStyle/>
          <a:p>
            <a:r>
              <a:rPr lang="en-US" altLang="zh-CN" sz="1100" dirty="0"/>
              <a:t>receive</a:t>
            </a:r>
            <a:endParaRPr lang="zh-CN" altLang="en-US" sz="1100" dirty="0"/>
          </a:p>
        </p:txBody>
      </p:sp>
      <p:sp>
        <p:nvSpPr>
          <p:cNvPr id="164" name="文本框 163">
            <a:extLst>
              <a:ext uri="{FF2B5EF4-FFF2-40B4-BE49-F238E27FC236}">
                <a16:creationId xmlns:a16="http://schemas.microsoft.com/office/drawing/2014/main" id="{B8B43AD4-1C65-4AB7-B50E-3E708F43202A}"/>
              </a:ext>
            </a:extLst>
          </p:cNvPr>
          <p:cNvSpPr txBox="1"/>
          <p:nvPr/>
        </p:nvSpPr>
        <p:spPr>
          <a:xfrm>
            <a:off x="8947499" y="2061515"/>
            <a:ext cx="732821" cy="261610"/>
          </a:xfrm>
          <a:prstGeom prst="rect">
            <a:avLst/>
          </a:prstGeom>
          <a:noFill/>
        </p:spPr>
        <p:txBody>
          <a:bodyPr wrap="square" rtlCol="0">
            <a:spAutoFit/>
          </a:bodyPr>
          <a:lstStyle/>
          <a:p>
            <a:r>
              <a:rPr lang="en-US" altLang="zh-CN" sz="1100" dirty="0"/>
              <a:t>receive</a:t>
            </a:r>
            <a:endParaRPr lang="zh-CN" altLang="en-US" sz="1100" dirty="0"/>
          </a:p>
        </p:txBody>
      </p:sp>
      <p:sp>
        <p:nvSpPr>
          <p:cNvPr id="70" name="文本框 69">
            <a:extLst>
              <a:ext uri="{FF2B5EF4-FFF2-40B4-BE49-F238E27FC236}">
                <a16:creationId xmlns:a16="http://schemas.microsoft.com/office/drawing/2014/main" id="{7022665C-CD50-451D-87B3-9171624B67FB}"/>
              </a:ext>
            </a:extLst>
          </p:cNvPr>
          <p:cNvSpPr txBox="1"/>
          <p:nvPr/>
        </p:nvSpPr>
        <p:spPr>
          <a:xfrm>
            <a:off x="6990177" y="3429535"/>
            <a:ext cx="1180124" cy="261610"/>
          </a:xfrm>
          <a:prstGeom prst="rect">
            <a:avLst/>
          </a:prstGeom>
          <a:noFill/>
        </p:spPr>
        <p:txBody>
          <a:bodyPr wrap="square" rtlCol="0">
            <a:spAutoFit/>
          </a:bodyPr>
          <a:lstStyle/>
          <a:p>
            <a:r>
              <a:rPr lang="en-US" altLang="zh-CN" sz="1100" dirty="0">
                <a:solidFill>
                  <a:schemeClr val="tx2"/>
                </a:solidFill>
              </a:rPr>
              <a:t>receiveSignal</a:t>
            </a:r>
            <a:endParaRPr lang="zh-CN" altLang="en-US" sz="1100" dirty="0">
              <a:solidFill>
                <a:schemeClr val="tx2"/>
              </a:solidFill>
            </a:endParaRPr>
          </a:p>
        </p:txBody>
      </p:sp>
    </p:spTree>
    <p:extLst>
      <p:ext uri="{BB962C8B-B14F-4D97-AF65-F5344CB8AC3E}">
        <p14:creationId xmlns:p14="http://schemas.microsoft.com/office/powerpoint/2010/main" val="130866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theme/theme1.xml><?xml version="1.0" encoding="utf-8"?>
<a:theme xmlns:a="http://schemas.openxmlformats.org/drawingml/2006/main" name="1_Ed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18214</TotalTime>
  <Words>720</Words>
  <Application>Microsoft Office PowerPoint</Application>
  <PresentationFormat>自定义</PresentationFormat>
  <Paragraphs>191</Paragraphs>
  <Slides>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等线</vt:lpstr>
      <vt:lpstr>黑体</vt:lpstr>
      <vt:lpstr>幼圆</vt:lpstr>
      <vt:lpstr>Arial</vt:lpstr>
      <vt:lpstr>Cambria Math</vt:lpstr>
      <vt:lpstr>Comic Sans MS</vt:lpstr>
      <vt:lpstr>Impact</vt:lpstr>
      <vt:lpstr>Times New Roman</vt:lpstr>
      <vt:lpstr>Wingdings</vt:lpstr>
      <vt:lpstr>1_Edge</vt:lpstr>
      <vt:lpstr>Technical Report</vt:lpstr>
      <vt:lpstr>NuSMV Model</vt:lpstr>
      <vt:lpstr>NuSMV Model</vt:lpstr>
      <vt:lpstr>Properties</vt:lpstr>
      <vt:lpstr>Architecture model</vt:lpstr>
      <vt:lpstr>Compound automaton —— BIT Diagnosis</vt:lpstr>
    </vt:vector>
  </TitlesOfParts>
  <Company>psu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song</dc:creator>
  <cp:lastModifiedBy>旭东 唐</cp:lastModifiedBy>
  <cp:revision>2693</cp:revision>
  <dcterms:created xsi:type="dcterms:W3CDTF">2005-01-27T17:27:00Z</dcterms:created>
  <dcterms:modified xsi:type="dcterms:W3CDTF">2019-09-02T04:35:33Z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