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66" r:id="rId3"/>
    <p:sldId id="261" r:id="rId4"/>
    <p:sldId id="260" r:id="rId5"/>
    <p:sldId id="258" r:id="rId6"/>
    <p:sldId id="269" r:id="rId7"/>
    <p:sldId id="268" r:id="rId8"/>
    <p:sldId id="264" r:id="rId9"/>
    <p:sldId id="265" r:id="rId10"/>
    <p:sldId id="256" r:id="rId11"/>
    <p:sldId id="275" r:id="rId12"/>
    <p:sldId id="274" r:id="rId13"/>
    <p:sldId id="270" r:id="rId14"/>
    <p:sldId id="271" r:id="rId15"/>
    <p:sldId id="272" r:id="rId16"/>
    <p:sldId id="277" r:id="rId17"/>
    <p:sldId id="278" r:id="rId18"/>
    <p:sldId id="279" r:id="rId19"/>
    <p:sldId id="280" r:id="rId20"/>
    <p:sldId id="276" r:id="rId21"/>
    <p:sldId id="282" r:id="rId22"/>
    <p:sldId id="281" r:id="rId23"/>
    <p:sldId id="283"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BS模型" id="{0C68714C-01B5-45C7-BFD8-4F9C355BC12D}">
          <p14:sldIdLst>
            <p14:sldId id="266"/>
            <p14:sldId id="261"/>
            <p14:sldId id="260"/>
            <p14:sldId id="258"/>
            <p14:sldId id="269"/>
            <p14:sldId id="268"/>
            <p14:sldId id="264"/>
            <p14:sldId id="265"/>
          </p14:sldIdLst>
        </p14:section>
        <p14:section name="故障模型" id="{86CD3B4E-C840-4A10-B27E-786D9A5AD758}">
          <p14:sldIdLst>
            <p14:sldId id="256"/>
          </p14:sldIdLst>
        </p14:section>
        <p14:section name="ShutoffValve故障模型" id="{952AB554-8344-4F74-887B-C120F6E84649}">
          <p14:sldIdLst>
            <p14:sldId id="275"/>
            <p14:sldId id="274"/>
            <p14:sldId id="270"/>
            <p14:sldId id="271"/>
            <p14:sldId id="272"/>
          </p14:sldIdLst>
        </p14:section>
        <p14:section name="MeterValve故障模型" id="{F737A236-A669-49DE-B3F2-055233360575}">
          <p14:sldIdLst>
            <p14:sldId id="277"/>
            <p14:sldId id="278"/>
            <p14:sldId id="279"/>
            <p14:sldId id="280"/>
            <p14:sldId id="276"/>
          </p14:sldIdLst>
        </p14:section>
        <p14:section name="HydraulicPump故障模型" id="{1CD62EF7-E399-46BB-9CEF-9414EBB70C8E}">
          <p14:sldIdLst>
            <p14:sldId id="282"/>
            <p14:sldId id="281"/>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24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A2D8E-385F-4C1C-852B-977BE45C3886}"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A36B6-CC2A-416A-9FD5-7B9609214ED2}" type="slidenum">
              <a:rPr lang="zh-CN" altLang="en-US" smtClean="0"/>
              <a:t>‹#›</a:t>
            </a:fld>
            <a:endParaRPr lang="zh-CN" altLang="en-US"/>
          </a:p>
        </p:txBody>
      </p:sp>
    </p:spTree>
    <p:extLst>
      <p:ext uri="{BB962C8B-B14F-4D97-AF65-F5344CB8AC3E}">
        <p14:creationId xmlns:p14="http://schemas.microsoft.com/office/powerpoint/2010/main" val="151627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51CA028-3C45-4638-A73A-3C4EE1C6DAEB}" type="slidenum">
              <a:rPr lang="zh-CN" altLang="en-US" smtClean="0"/>
              <a:t>1</a:t>
            </a:fld>
            <a:endParaRPr lang="zh-CN" altLang="en-US"/>
          </a:p>
        </p:txBody>
      </p:sp>
    </p:spTree>
    <p:extLst>
      <p:ext uri="{BB962C8B-B14F-4D97-AF65-F5344CB8AC3E}">
        <p14:creationId xmlns:p14="http://schemas.microsoft.com/office/powerpoint/2010/main" val="321264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59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DA36B6-CC2A-416A-9FD5-7B9609214ED2}" type="slidenum">
              <a:rPr lang="zh-CN" altLang="en-US" smtClean="0"/>
              <a:t>14</a:t>
            </a:fld>
            <a:endParaRPr lang="zh-CN" altLang="en-US"/>
          </a:p>
        </p:txBody>
      </p:sp>
    </p:spTree>
    <p:extLst>
      <p:ext uri="{BB962C8B-B14F-4D97-AF65-F5344CB8AC3E}">
        <p14:creationId xmlns:p14="http://schemas.microsoft.com/office/powerpoint/2010/main" val="392288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288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58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1CA028-3C45-4638-A73A-3C4EE1C6DAE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139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DA36B6-CC2A-416A-9FD5-7B9609214ED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452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32CF4-C989-44C6-B3D0-FE4669F5FA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CA840-E98D-44E5-B245-2FA3ABC3A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FCB53F-F9EF-44AD-B3E0-24C078C8B743}"/>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534B5213-7960-46B6-9077-A57FCC0424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681535-E1A8-4800-B3D5-CD40EB00C081}"/>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9654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E2A3-6C26-4ADE-9CF7-2B42EE4003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224D89-6AD5-49EB-9D18-E0EC922CBF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AF90B6-2B03-46F3-9E9D-42EFD7DEDE73}"/>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F33E0B9A-B361-4038-819E-6D8DBFC84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3D3A1D-FA2D-486B-9BDD-2CEE07E8CDBA}"/>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99268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0C4058-2528-4A99-AB9C-85D0B67EE4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4068BB1-5AD9-4CF6-8F58-4838585E390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938EE8-22E1-4DF2-8C29-1DC9FF3183BA}"/>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0A60BC75-D47D-459A-A392-20DD2AF8A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D3D80-6B67-486C-B177-133ECADDFE70}"/>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22804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A3ACD-A270-4168-82D7-C8CCF67C9A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0099A8-3B0F-4E3A-AFE9-8315A2027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D60D53-0659-478A-BC48-AF3143B8E1A3}"/>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BCBFA940-EB18-4CD3-B4EC-565B62B9D9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78FC9-D922-4F08-8353-B06531ABC714}"/>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97128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D6951-E356-4040-97CE-29E3875CCD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FD5D7F-90C5-4EEE-B2DF-C28A5E6523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39266D-40FB-48AB-9358-252E52E342B0}"/>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6EC1AF5E-7D49-43F0-ACA4-4FEBE6513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3EDF9-44D4-4DD1-A97E-BC97918A336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528046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DF5BA-1D07-4715-92F6-CFD32B429C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AE3B9E-7BF4-487F-9B61-48773BADD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648987E-FDBF-4932-B6D3-9C74AFAB1FF5}"/>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46C23F0B-3F42-4509-B018-57645081F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3A5833-997D-490F-B1C4-D8BB3B26A88C}"/>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72087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E0242-4836-4FF2-A19B-1841C12B39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A39F6-D220-4D04-BB2A-B763E05A908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A901C8E-6814-415B-A35F-4D33F92A671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D0597C-F6D2-42F7-9949-63FB161EED28}"/>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E6E284C3-3036-4688-A287-58FED5027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60EF60-248B-4F10-84C0-2D9C12320785}"/>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423355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C2680-B40F-492F-898F-A39BCF763D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9F5F6B-F057-4682-A34B-5BAA02E61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8424910-C036-4155-B818-1638A1BC015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C7BAB3-78E5-422F-8413-AA6017B5B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1B1D003-6839-4179-ACF4-AB51827516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79A01B-D3FE-4E03-90EC-B0488ED5FC7D}"/>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8" name="页脚占位符 7">
            <a:extLst>
              <a:ext uri="{FF2B5EF4-FFF2-40B4-BE49-F238E27FC236}">
                <a16:creationId xmlns:a16="http://schemas.microsoft.com/office/drawing/2014/main" id="{2AA1BF0F-11A3-4DBF-AD82-1A73653B5A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19ED6C-CC0D-4EAC-A73C-D0DFFBCF116B}"/>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1813994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65F0B-72CA-4EB9-AC64-B2037D0C7C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7EE9DF-91D4-4141-BA99-0BCDA5C5B666}"/>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4" name="页脚占位符 3">
            <a:extLst>
              <a:ext uri="{FF2B5EF4-FFF2-40B4-BE49-F238E27FC236}">
                <a16:creationId xmlns:a16="http://schemas.microsoft.com/office/drawing/2014/main" id="{417D3B9C-17FC-42FE-82B3-8378B98DCF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BB663C-8A67-49CC-B41C-64E2B2DF003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641933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27C0D1-5F8D-431D-BAF2-D1397F38999E}"/>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3" name="页脚占位符 2">
            <a:extLst>
              <a:ext uri="{FF2B5EF4-FFF2-40B4-BE49-F238E27FC236}">
                <a16:creationId xmlns:a16="http://schemas.microsoft.com/office/drawing/2014/main" id="{94A94890-C16F-4BBA-B420-DCFA23922D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857B26-ADD8-496B-AD77-708BFFBC231C}"/>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75773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1DBA2-A75C-462F-A314-86C2973C7E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D4E68C-4F29-4072-9F60-AB9994888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44B89C-6965-44C4-8FC1-36A34176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28E73-FFB6-4706-8E68-D0E458977368}"/>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10317A2B-7292-490A-B257-BF55EEF75E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A00B7C-D1DF-45D4-B7BC-BD5F607DA176}"/>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19033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4DDB5-7E1C-4C61-BB6D-AED5234E82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8C181B-AF73-49BE-8949-BCA3EF8EB8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E096D3-BCB7-49B9-AF5B-9C6946CAD92A}"/>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33656253-A2AD-4054-8367-6002A9553F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DCEEE-B99C-42EF-9A26-9A9DDA220DF4}"/>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53070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0D7FB-D371-468C-9F11-0532FAFD5D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A249E4-0D06-4E2B-BF5E-C50AD3378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D23094-3A09-4F68-8231-6E4B485E4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AEDF03-144B-4E5D-8C6E-C14478084DC3}"/>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3B2DD29F-AE0F-4022-85A2-42E189EB4F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899BD2-AE1D-488E-B8AA-E317CF1FF647}"/>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3921920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43C18-07B7-42B0-B3FF-A28F0A0354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D11CE3-F416-49B5-8634-7CB0949CBA4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B8A763-FA9B-4F13-96CD-665C08E68217}"/>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2E5F3A91-882C-4830-87CA-94FD4D13D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7CAED-8A2F-4A03-B8BA-21E2B39AD578}"/>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989394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DA9089-3B92-4A74-B092-1E54D92F61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7851A7-D920-41C7-BC44-AF06939DEB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C6F52D-B654-4A74-BEA6-8141F2BEA0CD}"/>
              </a:ext>
            </a:extLst>
          </p:cNvPr>
          <p:cNvSpPr>
            <a:spLocks noGrp="1"/>
          </p:cNvSpPr>
          <p:nvPr>
            <p:ph type="dt" sz="half" idx="10"/>
          </p:nvPr>
        </p:nvSpPr>
        <p:spPr/>
        <p:txBody>
          <a:body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C0B6818E-9864-47A9-AEE1-84F1ABCC6C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107144-C407-43AE-8D41-86BFD244ABA0}"/>
              </a:ext>
            </a:extLst>
          </p:cNvPr>
          <p:cNvSpPr>
            <a:spLocks noGrp="1"/>
          </p:cNvSpPr>
          <p:nvPr>
            <p:ph type="sldNum" sz="quarter" idx="12"/>
          </p:nvPr>
        </p:nvSpPr>
        <p:spPr/>
        <p:txBody>
          <a:body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95521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58FD3-5A86-4AC3-B4B9-1F8312C881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BAFBCF-DFAB-4973-8886-854C657E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DE8C4E-1480-4952-A768-5AB1C498DEBE}"/>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2BA6FFA8-6F70-4761-93D1-FE612445E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512C52-8CA9-41A9-BF86-B518DE6B8423}"/>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2311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602AE-E046-4D27-A9C0-47F147A103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4C80C7-6497-4FE1-BE4F-3975ABDB86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5DF728-D80A-4959-A5C8-85FFDA9C88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3B1ED1-A45A-43AC-A7DC-C091C480114D}"/>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F2531751-D86E-4527-B5F7-350AC45723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A81B05-35A0-4686-AF3D-4F8D31AD648F}"/>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58855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483C4-0F1C-4E36-AA59-494F98BAEA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D5CC18-382F-4CFD-BF92-4D9195E83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26B4D5-F27E-42DE-8DA2-E850CB587B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4E9472-B8B2-4198-979E-2065EDEA3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ADD77D-FFF5-4DC2-BB90-E0D90D8D4F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8035A01-A94B-49B4-B957-552D331B8908}"/>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8" name="页脚占位符 7">
            <a:extLst>
              <a:ext uri="{FF2B5EF4-FFF2-40B4-BE49-F238E27FC236}">
                <a16:creationId xmlns:a16="http://schemas.microsoft.com/office/drawing/2014/main" id="{B6BCD641-9733-4DC2-9FEE-635F6EEEE8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98686C-F003-4A78-872E-5E386CAF7AA8}"/>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64206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993FF-ECE8-496F-A05E-D896B4A810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87E51-C152-4C05-B4DA-759119513C72}"/>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4" name="页脚占位符 3">
            <a:extLst>
              <a:ext uri="{FF2B5EF4-FFF2-40B4-BE49-F238E27FC236}">
                <a16:creationId xmlns:a16="http://schemas.microsoft.com/office/drawing/2014/main" id="{4F063EEB-1B25-407C-B542-E8F8CEA174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4FD9B9-4651-4522-AAF9-4C116AF1E53C}"/>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119291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14CEE6-2F1C-40A2-962C-F4C8EA6F173D}"/>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3" name="页脚占位符 2">
            <a:extLst>
              <a:ext uri="{FF2B5EF4-FFF2-40B4-BE49-F238E27FC236}">
                <a16:creationId xmlns:a16="http://schemas.microsoft.com/office/drawing/2014/main" id="{A30D8687-868D-4D3C-8602-0C85406380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2B145A-537E-4EB2-ABE6-1FEA389835DC}"/>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132585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DA69A-83C1-4D5A-9533-3710D9EF96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B29D88-9C0B-404F-B02A-34E2AAA91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67CF43-7D0A-4047-B98F-155372DF7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DA261B-6E49-4172-959E-60ABBC8C1691}"/>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9A8E87B0-4CBD-4425-835E-691521E916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8DA647-5CD9-4D83-8BDD-64EA91F31D78}"/>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278486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D9B93-D21D-4037-AA20-6D4FA7CA1A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F5E5BF-AD71-4561-82F2-6F1F39DFF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7F3851-C430-4C2B-8655-FC1BC4BDC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01D7F3-15CE-40C7-9681-5F68B9BF6068}"/>
              </a:ext>
            </a:extLst>
          </p:cNvPr>
          <p:cNvSpPr>
            <a:spLocks noGrp="1"/>
          </p:cNvSpPr>
          <p:nvPr>
            <p:ph type="dt" sz="half" idx="10"/>
          </p:nvPr>
        </p:nvSpPr>
        <p:spPr/>
        <p:txBody>
          <a:bodyPr/>
          <a:lstStyle/>
          <a:p>
            <a:fld id="{7C942958-E1E6-4A90-B5A7-CBC59097D94A}"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BCE8BC55-FD3E-4051-9B1F-F4F60F01C1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24A81C-D8F1-4FDA-A472-0E0A2C185D2E}"/>
              </a:ext>
            </a:extLst>
          </p:cNvPr>
          <p:cNvSpPr>
            <a:spLocks noGrp="1"/>
          </p:cNvSpPr>
          <p:nvPr>
            <p:ph type="sldNum" sz="quarter" idx="12"/>
          </p:nvPr>
        </p:nvSpPr>
        <p:spPr/>
        <p:txBody>
          <a:body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78805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CEA171-1477-4602-8DA6-27F89E86C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1E5734-C471-426A-A8ED-B2620660D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C35578-D20B-4547-8DC0-07208A2B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42958-E1E6-4A90-B5A7-CBC59097D94A}"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B8DE3A98-F975-42DD-8CD8-D2B122680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0BC054-542A-4F3A-85C4-84DE2CC506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34466-FCCA-45C3-BF8E-42A105D228B4}" type="slidenum">
              <a:rPr lang="zh-CN" altLang="en-US" smtClean="0"/>
              <a:t>‹#›</a:t>
            </a:fld>
            <a:endParaRPr lang="zh-CN" altLang="en-US"/>
          </a:p>
        </p:txBody>
      </p:sp>
    </p:spTree>
    <p:extLst>
      <p:ext uri="{BB962C8B-B14F-4D97-AF65-F5344CB8AC3E}">
        <p14:creationId xmlns:p14="http://schemas.microsoft.com/office/powerpoint/2010/main" val="335598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B7B842-24CE-4E45-8681-062C51F4F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42F257-A50E-4EC9-BB67-3850DBA38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29B0A8-9628-4DDE-AE9B-84400CFC4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3061A-04F6-4CF8-AB8C-65ECC8AA1C24}"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903FC3F0-92B8-4B08-ADEA-19C6D6651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FE87C0-7AB7-4CA2-BA7D-27B9DA7DB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6918C-1124-46E0-BFDA-0C9FA0A83E62}" type="slidenum">
              <a:rPr lang="zh-CN" altLang="en-US" smtClean="0"/>
              <a:t>‹#›</a:t>
            </a:fld>
            <a:endParaRPr lang="zh-CN" altLang="en-US"/>
          </a:p>
        </p:txBody>
      </p:sp>
    </p:spTree>
    <p:extLst>
      <p:ext uri="{BB962C8B-B14F-4D97-AF65-F5344CB8AC3E}">
        <p14:creationId xmlns:p14="http://schemas.microsoft.com/office/powerpoint/2010/main" val="278356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Shutoff Valve</a:t>
            </a:r>
            <a:endParaRPr lang="zh-CN" altLang="en-US" sz="1200" b="1" dirty="0">
              <a:latin typeface="Arial" panose="020B0604020202020204" pitchFamily="34" charset="0"/>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4584695"/>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1200" b="1" dirty="0">
                <a:latin typeface="Arial" panose="020B0604020202020204" pitchFamily="34" charset="0"/>
              </a:rPr>
              <a:t>Metering Valve</a:t>
            </a:r>
            <a:endParaRPr lang="zh-CN" altLang="en-US" sz="1200" b="1" dirty="0">
              <a:latin typeface="Arial" panose="020B0604020202020204" pitchFamily="34" charset="0"/>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663569"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7663570"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5255098"/>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BSCU</a:t>
            </a:r>
            <a:endParaRPr lang="zh-CN" altLang="en-US" sz="1600" b="1" dirty="0">
              <a:solidFill>
                <a:schemeClr val="tx1"/>
              </a:solidFill>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rPr>
              <a:t>Green </a:t>
            </a:r>
          </a:p>
          <a:p>
            <a:pPr algn="ctr"/>
            <a:r>
              <a:rPr lang="en-US" altLang="zh-CN" sz="1200" b="1" dirty="0">
                <a:solidFill>
                  <a:schemeClr val="tx1"/>
                </a:solidFill>
                <a:latin typeface="Arial" panose="020B0604020202020204" pitchFamily="34" charset="0"/>
              </a:rPr>
              <a:t>Hydraulic Pump</a:t>
            </a:r>
            <a:endParaRPr lang="zh-CN" altLang="en-US" sz="1200" b="1" dirty="0">
              <a:solidFill>
                <a:schemeClr val="tx1"/>
              </a:solidFill>
              <a:latin typeface="Arial" panose="020B0604020202020204" pitchFamily="34" charset="0"/>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3472110"/>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cxnSp>
        <p:nvCxnSpPr>
          <p:cNvPr id="54" name="连接符: 肘形 53">
            <a:extLst>
              <a:ext uri="{FF2B5EF4-FFF2-40B4-BE49-F238E27FC236}">
                <a16:creationId xmlns:a16="http://schemas.microsoft.com/office/drawing/2014/main" id="{301978DE-50CE-4DDF-9313-2A6694AFA661}"/>
              </a:ext>
            </a:extLst>
          </p:cNvPr>
          <p:cNvCxnSpPr>
            <a:stCxn id="2" idx="3"/>
            <a:endCxn id="6" idx="1"/>
          </p:cNvCxnSpPr>
          <p:nvPr/>
        </p:nvCxnSpPr>
        <p:spPr>
          <a:xfrm flipV="1">
            <a:off x="4455790" y="2320816"/>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4455790" y="3881561"/>
            <a:ext cx="2420188" cy="10719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r>
              <a:rPr lang="en-US" altLang="zh-CN" sz="1100" b="1" dirty="0"/>
              <a:t>Hydraulic Pressure</a:t>
            </a:r>
            <a:endParaRPr lang="zh-CN" altLang="en-US" sz="1100" b="1" dirty="0"/>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r>
              <a:rPr lang="en-US" altLang="zh-CN" sz="1100" b="1" dirty="0"/>
              <a:t>Wheel Speed</a:t>
            </a:r>
            <a:endParaRPr lang="zh-CN" altLang="en-US" sz="1100" b="1" dirty="0"/>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298344" y="424254"/>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39352" y="293449"/>
            <a:ext cx="1132041" cy="261610"/>
          </a:xfrm>
          <a:prstGeom prst="rect">
            <a:avLst/>
          </a:prstGeom>
          <a:noFill/>
        </p:spPr>
        <p:txBody>
          <a:bodyPr wrap="none" rtlCol="0">
            <a:spAutoFit/>
          </a:bodyPr>
          <a:lstStyle/>
          <a:p>
            <a:r>
              <a:rPr lang="en-US" altLang="zh-CN" sz="1100" b="1" dirty="0"/>
              <a:t>Hydraulic Flow</a:t>
            </a:r>
            <a:endParaRPr lang="zh-CN" altLang="en-US" sz="1100" b="1" dirty="0"/>
          </a:p>
        </p:txBody>
      </p:sp>
      <p:cxnSp>
        <p:nvCxnSpPr>
          <p:cNvPr id="75" name="直接箭头连接符 74">
            <a:extLst>
              <a:ext uri="{FF2B5EF4-FFF2-40B4-BE49-F238E27FC236}">
                <a16:creationId xmlns:a16="http://schemas.microsoft.com/office/drawing/2014/main" id="{D11A5F0E-6BED-4C3C-8234-04EA29797380}"/>
              </a:ext>
            </a:extLst>
          </p:cNvPr>
          <p:cNvCxnSpPr/>
          <p:nvPr/>
        </p:nvCxnSpPr>
        <p:spPr>
          <a:xfrm>
            <a:off x="9298344" y="846957"/>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A0F2D2F-8015-4C86-A313-A2A8E48E5421}"/>
              </a:ext>
            </a:extLst>
          </p:cNvPr>
          <p:cNvSpPr txBox="1"/>
          <p:nvPr/>
        </p:nvSpPr>
        <p:spPr>
          <a:xfrm>
            <a:off x="10239352" y="701168"/>
            <a:ext cx="1707519" cy="261610"/>
          </a:xfrm>
          <a:prstGeom prst="rect">
            <a:avLst/>
          </a:prstGeom>
          <a:noFill/>
        </p:spPr>
        <p:txBody>
          <a:bodyPr wrap="none" rtlCol="0">
            <a:spAutoFit/>
          </a:bodyPr>
          <a:lstStyle/>
          <a:p>
            <a:r>
              <a:rPr lang="en-US" altLang="zh-CN" sz="1100" b="1" dirty="0"/>
              <a:t>Streaming / Signal Flow</a:t>
            </a:r>
            <a:endParaRPr lang="zh-CN" altLang="en-US" sz="1100" b="1" dirty="0"/>
          </a:p>
        </p:txBody>
      </p:sp>
      <p:sp>
        <p:nvSpPr>
          <p:cNvPr id="77" name="流程图: 接点 76">
            <a:extLst>
              <a:ext uri="{FF2B5EF4-FFF2-40B4-BE49-F238E27FC236}">
                <a16:creationId xmlns:a16="http://schemas.microsoft.com/office/drawing/2014/main" id="{47B2A95E-9D86-4AC9-BDBC-2F4715920204}"/>
              </a:ext>
            </a:extLst>
          </p:cNvPr>
          <p:cNvSpPr/>
          <p:nvPr/>
        </p:nvSpPr>
        <p:spPr bwMode="auto">
          <a:xfrm>
            <a:off x="9701612" y="2837852"/>
            <a:ext cx="134472" cy="134471"/>
          </a:xfrm>
          <a:prstGeom prst="flowChartConnector">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78" name="矩形 77">
            <a:extLst>
              <a:ext uri="{FF2B5EF4-FFF2-40B4-BE49-F238E27FC236}">
                <a16:creationId xmlns:a16="http://schemas.microsoft.com/office/drawing/2014/main" id="{2C9BFC2B-0495-4658-BFDD-D5F46C8FB273}"/>
              </a:ext>
            </a:extLst>
          </p:cNvPr>
          <p:cNvSpPr/>
          <p:nvPr/>
        </p:nvSpPr>
        <p:spPr>
          <a:xfrm>
            <a:off x="9298344" y="1238194"/>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FFB6B2C8-B1CB-4775-B83E-67108A20F6F1}"/>
              </a:ext>
            </a:extLst>
          </p:cNvPr>
          <p:cNvSpPr txBox="1"/>
          <p:nvPr/>
        </p:nvSpPr>
        <p:spPr>
          <a:xfrm>
            <a:off x="10256535" y="1275834"/>
            <a:ext cx="1165704" cy="261610"/>
          </a:xfrm>
          <a:prstGeom prst="rect">
            <a:avLst/>
          </a:prstGeom>
          <a:noFill/>
        </p:spPr>
        <p:txBody>
          <a:bodyPr wrap="none" rtlCol="0">
            <a:spAutoFit/>
          </a:bodyPr>
          <a:lstStyle/>
          <a:p>
            <a:r>
              <a:rPr lang="en-US" altLang="zh-CN" sz="1100" b="1" dirty="0"/>
              <a:t>Control System</a:t>
            </a:r>
            <a:endParaRPr lang="zh-CN" altLang="en-US" sz="1100" b="1" dirty="0"/>
          </a:p>
        </p:txBody>
      </p:sp>
      <p:sp>
        <p:nvSpPr>
          <p:cNvPr id="80" name="文本框 79">
            <a:extLst>
              <a:ext uri="{FF2B5EF4-FFF2-40B4-BE49-F238E27FC236}">
                <a16:creationId xmlns:a16="http://schemas.microsoft.com/office/drawing/2014/main" id="{C1DB264A-D688-4AE7-ADAB-AD93FFF7B94A}"/>
              </a:ext>
            </a:extLst>
          </p:cNvPr>
          <p:cNvSpPr txBox="1"/>
          <p:nvPr/>
        </p:nvSpPr>
        <p:spPr>
          <a:xfrm>
            <a:off x="10256535" y="2765262"/>
            <a:ext cx="1143262" cy="261610"/>
          </a:xfrm>
          <a:prstGeom prst="rect">
            <a:avLst/>
          </a:prstGeom>
          <a:noFill/>
        </p:spPr>
        <p:txBody>
          <a:bodyPr wrap="none" rtlCol="0">
            <a:spAutoFit/>
          </a:bodyPr>
          <a:lstStyle/>
          <a:p>
            <a:r>
              <a:rPr lang="en-US" altLang="zh-CN" sz="1100" b="1" dirty="0"/>
              <a:t>System Output</a:t>
            </a:r>
            <a:endParaRPr lang="zh-CN" altLang="en-US" sz="1100" b="1" dirty="0"/>
          </a:p>
        </p:txBody>
      </p:sp>
      <p:sp>
        <p:nvSpPr>
          <p:cNvPr id="81" name="矩形 80">
            <a:extLst>
              <a:ext uri="{FF2B5EF4-FFF2-40B4-BE49-F238E27FC236}">
                <a16:creationId xmlns:a16="http://schemas.microsoft.com/office/drawing/2014/main" id="{6F6BB2BD-3A2B-446D-BE88-E317931E4BB3}"/>
              </a:ext>
            </a:extLst>
          </p:cNvPr>
          <p:cNvSpPr/>
          <p:nvPr/>
        </p:nvSpPr>
        <p:spPr>
          <a:xfrm>
            <a:off x="9298344" y="1775458"/>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5ED082-1A89-4241-8363-22173A729AB3}"/>
              </a:ext>
            </a:extLst>
          </p:cNvPr>
          <p:cNvSpPr txBox="1"/>
          <p:nvPr/>
        </p:nvSpPr>
        <p:spPr>
          <a:xfrm>
            <a:off x="10257815" y="1804154"/>
            <a:ext cx="532518" cy="261610"/>
          </a:xfrm>
          <a:prstGeom prst="rect">
            <a:avLst/>
          </a:prstGeom>
          <a:noFill/>
        </p:spPr>
        <p:txBody>
          <a:bodyPr wrap="none" rtlCol="0">
            <a:spAutoFit/>
          </a:bodyPr>
          <a:lstStyle/>
          <a:p>
            <a:r>
              <a:rPr lang="en-US" altLang="zh-CN" sz="1100" b="1" dirty="0"/>
              <a:t>Valve</a:t>
            </a:r>
            <a:endParaRPr lang="zh-CN" altLang="en-US" sz="1100" b="1" dirty="0"/>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r>
              <a:rPr lang="en-US" altLang="zh-CN" sz="1100" b="1" dirty="0"/>
              <a:t>System Validity</a:t>
            </a:r>
            <a:endParaRPr lang="zh-CN" altLang="en-US" sz="1100" b="1" dirty="0"/>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r>
              <a:rPr lang="en-US" altLang="zh-CN" sz="1100" b="1" dirty="0"/>
              <a:t>Brake AntiSkid Command</a:t>
            </a:r>
            <a:endParaRPr lang="zh-CN" altLang="en-US" sz="1100" b="1" dirty="0"/>
          </a:p>
        </p:txBody>
      </p:sp>
      <p:sp>
        <p:nvSpPr>
          <p:cNvPr id="85" name="矩形: 圆角 84">
            <a:extLst>
              <a:ext uri="{FF2B5EF4-FFF2-40B4-BE49-F238E27FC236}">
                <a16:creationId xmlns:a16="http://schemas.microsoft.com/office/drawing/2014/main" id="{54C42D2A-D47D-4515-B3EF-644F31D36B67}"/>
              </a:ext>
            </a:extLst>
          </p:cNvPr>
          <p:cNvSpPr/>
          <p:nvPr/>
        </p:nvSpPr>
        <p:spPr>
          <a:xfrm>
            <a:off x="9298344" y="2293258"/>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952CB350-DBC4-4097-A256-A453A5D63F14}"/>
              </a:ext>
            </a:extLst>
          </p:cNvPr>
          <p:cNvSpPr txBox="1"/>
          <p:nvPr/>
        </p:nvSpPr>
        <p:spPr>
          <a:xfrm>
            <a:off x="10260152" y="2319242"/>
            <a:ext cx="1042273" cy="261610"/>
          </a:xfrm>
          <a:prstGeom prst="rect">
            <a:avLst/>
          </a:prstGeom>
          <a:noFill/>
        </p:spPr>
        <p:txBody>
          <a:bodyPr wrap="none" rtlCol="0">
            <a:spAutoFit/>
          </a:bodyPr>
          <a:lstStyle/>
          <a:p>
            <a:r>
              <a:rPr lang="en-US" altLang="zh-CN" sz="1100" b="1" dirty="0"/>
              <a:t>BSCU / Pump</a:t>
            </a:r>
            <a:endParaRPr lang="zh-CN" altLang="en-US" sz="1100" b="1" dirty="0"/>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r>
              <a:rPr lang="en-US" altLang="zh-CN" sz="1100" b="1" dirty="0"/>
              <a:t>Electrical Pedal Position</a:t>
            </a:r>
            <a:endParaRPr lang="zh-CN" altLang="en-US" sz="1100" b="1" dirty="0"/>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r>
              <a:rPr lang="en-US" altLang="zh-CN" sz="1100" b="1" dirty="0"/>
              <a:t>Ground Speed</a:t>
            </a:r>
            <a:endParaRPr lang="zh-CN" altLang="en-US" sz="1100" b="1" dirty="0"/>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r>
              <a:rPr lang="en-US" altLang="zh-CN" sz="1100" b="1" dirty="0"/>
              <a:t>c1</a:t>
            </a:r>
            <a:endParaRPr lang="zh-CN" altLang="en-US" sz="1100" b="1" dirty="0"/>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r>
              <a:rPr lang="en-US" altLang="zh-CN" sz="1100" b="1" dirty="0"/>
              <a:t>c2</a:t>
            </a:r>
            <a:endParaRPr lang="zh-CN" altLang="en-US" sz="1100" b="1" dirty="0"/>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r>
              <a:rPr lang="en-US" altLang="zh-CN" sz="1100" b="1" dirty="0"/>
              <a:t>c3</a:t>
            </a:r>
            <a:endParaRPr lang="zh-CN" altLang="en-US" sz="1100" b="1" dirty="0"/>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r>
              <a:rPr lang="en-US" altLang="zh-CN" sz="1100" b="1" dirty="0"/>
              <a:t>c4</a:t>
            </a:r>
            <a:endParaRPr lang="zh-CN" altLang="en-US" sz="1100" b="1" dirty="0"/>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r>
              <a:rPr lang="en-US" altLang="zh-CN" sz="1100" b="1" dirty="0"/>
              <a:t>c5</a:t>
            </a:r>
            <a:endParaRPr lang="zh-CN" altLang="en-US" sz="1100" b="1" dirty="0"/>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r>
              <a:rPr lang="en-US" altLang="zh-CN" sz="1100" b="1" dirty="0"/>
              <a:t>c6</a:t>
            </a:r>
            <a:endParaRPr lang="zh-CN" altLang="en-US" sz="1100" b="1" dirty="0"/>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3097884"/>
            <a:ext cx="362932" cy="261610"/>
          </a:xfrm>
          <a:prstGeom prst="rect">
            <a:avLst/>
          </a:prstGeom>
          <a:noFill/>
        </p:spPr>
        <p:txBody>
          <a:bodyPr wrap="square" rtlCol="0">
            <a:spAutoFit/>
          </a:bodyPr>
          <a:lstStyle/>
          <a:p>
            <a:r>
              <a:rPr lang="en-US" altLang="zh-CN" sz="1100" b="1" dirty="0"/>
              <a:t>c7</a:t>
            </a:r>
            <a:endParaRPr lang="zh-CN" altLang="en-US" sz="1100" b="1" dirty="0"/>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5409549"/>
            <a:ext cx="362932" cy="261610"/>
          </a:xfrm>
          <a:prstGeom prst="rect">
            <a:avLst/>
          </a:prstGeom>
          <a:noFill/>
        </p:spPr>
        <p:txBody>
          <a:bodyPr wrap="square" rtlCol="0">
            <a:spAutoFit/>
          </a:bodyPr>
          <a:lstStyle/>
          <a:p>
            <a:r>
              <a:rPr lang="en-US" altLang="zh-CN" sz="1100" b="1" dirty="0"/>
              <a:t>c8</a:t>
            </a:r>
            <a:endParaRPr lang="zh-CN" altLang="en-US" sz="1100" b="1" dirty="0"/>
          </a:p>
        </p:txBody>
      </p:sp>
    </p:spTree>
    <p:extLst>
      <p:ext uri="{BB962C8B-B14F-4D97-AF65-F5344CB8AC3E}">
        <p14:creationId xmlns:p14="http://schemas.microsoft.com/office/powerpoint/2010/main" val="85996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3296722" cy="1667180"/>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b" anchorCtr="0" compatLnSpc="1"/>
          <a:lstStyle/>
          <a:p>
            <a:pPr marR="0" lvl="0" algn="r" defTabSz="914400" rtl="0" eaLnBrk="1" fontAlgn="base" latinLnBrk="0" hangingPunct="1">
              <a:lnSpc>
                <a:spcPct val="100000"/>
              </a:lnSpc>
              <a:spcBef>
                <a:spcPct val="0"/>
              </a:spcBef>
              <a:spcAft>
                <a:spcPct val="0"/>
              </a:spcAft>
              <a:buClrTx/>
              <a:buSzTx/>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5427661"/>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6098064"/>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438651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6" name="连接符: 肘形 55">
            <a:extLst>
              <a:ext uri="{FF2B5EF4-FFF2-40B4-BE49-F238E27FC236}">
                <a16:creationId xmlns:a16="http://schemas.microsoft.com/office/drawing/2014/main" id="{87A8A3C1-AD26-4348-AE4E-14BA22F04104}"/>
              </a:ext>
            </a:extLst>
          </p:cNvPr>
          <p:cNvCxnSpPr>
            <a:stCxn id="2" idx="3"/>
            <a:endCxn id="9" idx="1"/>
          </p:cNvCxnSpPr>
          <p:nvPr/>
        </p:nvCxnSpPr>
        <p:spPr>
          <a:xfrm>
            <a:off x="4455790" y="3881561"/>
            <a:ext cx="2420188" cy="191492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连接符 71">
            <a:extLst>
              <a:ext uri="{FF2B5EF4-FFF2-40B4-BE49-F238E27FC236}">
                <a16:creationId xmlns:a16="http://schemas.microsoft.com/office/drawing/2014/main" id="{0CA45ED7-8D77-4339-94F9-23338AF9A2F7}"/>
              </a:ext>
            </a:extLst>
          </p:cNvPr>
          <p:cNvCxnSpPr/>
          <p:nvPr/>
        </p:nvCxnSpPr>
        <p:spPr>
          <a:xfrm>
            <a:off x="9298344" y="4010436"/>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B45686CF-285C-42C5-80C8-2C01C74D0769}"/>
              </a:ext>
            </a:extLst>
          </p:cNvPr>
          <p:cNvSpPr txBox="1"/>
          <p:nvPr/>
        </p:nvSpPr>
        <p:spPr>
          <a:xfrm>
            <a:off x="10239352" y="3879631"/>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5" name="直接箭头连接符 74">
            <a:extLst>
              <a:ext uri="{FF2B5EF4-FFF2-40B4-BE49-F238E27FC236}">
                <a16:creationId xmlns:a16="http://schemas.microsoft.com/office/drawing/2014/main" id="{D11A5F0E-6BED-4C3C-8234-04EA29797380}"/>
              </a:ext>
            </a:extLst>
          </p:cNvPr>
          <p:cNvCxnSpPr/>
          <p:nvPr/>
        </p:nvCxnSpPr>
        <p:spPr>
          <a:xfrm>
            <a:off x="9298344" y="4351695"/>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A0F2D2F-8015-4C86-A313-A2A8E48E5421}"/>
              </a:ext>
            </a:extLst>
          </p:cNvPr>
          <p:cNvSpPr txBox="1"/>
          <p:nvPr/>
        </p:nvSpPr>
        <p:spPr>
          <a:xfrm>
            <a:off x="10239352" y="4205906"/>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7" name="流程图: 接点 76">
            <a:extLst>
              <a:ext uri="{FF2B5EF4-FFF2-40B4-BE49-F238E27FC236}">
                <a16:creationId xmlns:a16="http://schemas.microsoft.com/office/drawing/2014/main" id="{47B2A95E-9D86-4AC9-BDBC-2F4715920204}"/>
              </a:ext>
            </a:extLst>
          </p:cNvPr>
          <p:cNvSpPr/>
          <p:nvPr/>
        </p:nvSpPr>
        <p:spPr bwMode="auto">
          <a:xfrm>
            <a:off x="9701612" y="6231530"/>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8" name="矩形 77">
            <a:extLst>
              <a:ext uri="{FF2B5EF4-FFF2-40B4-BE49-F238E27FC236}">
                <a16:creationId xmlns:a16="http://schemas.microsoft.com/office/drawing/2014/main" id="{2C9BFC2B-0495-4658-BFDD-D5F46C8FB273}"/>
              </a:ext>
            </a:extLst>
          </p:cNvPr>
          <p:cNvSpPr/>
          <p:nvPr/>
        </p:nvSpPr>
        <p:spPr>
          <a:xfrm>
            <a:off x="9298344" y="4631872"/>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9" name="文本框 78">
            <a:extLst>
              <a:ext uri="{FF2B5EF4-FFF2-40B4-BE49-F238E27FC236}">
                <a16:creationId xmlns:a16="http://schemas.microsoft.com/office/drawing/2014/main" id="{FFB6B2C8-B1CB-4775-B83E-67108A20F6F1}"/>
              </a:ext>
            </a:extLst>
          </p:cNvPr>
          <p:cNvSpPr txBox="1"/>
          <p:nvPr/>
        </p:nvSpPr>
        <p:spPr>
          <a:xfrm>
            <a:off x="10256535" y="4669512"/>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0" name="文本框 79">
            <a:extLst>
              <a:ext uri="{FF2B5EF4-FFF2-40B4-BE49-F238E27FC236}">
                <a16:creationId xmlns:a16="http://schemas.microsoft.com/office/drawing/2014/main" id="{C1DB264A-D688-4AE7-ADAB-AD93FFF7B94A}"/>
              </a:ext>
            </a:extLst>
          </p:cNvPr>
          <p:cNvSpPr txBox="1"/>
          <p:nvPr/>
        </p:nvSpPr>
        <p:spPr>
          <a:xfrm>
            <a:off x="10256535" y="6158940"/>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1" name="矩形 80">
            <a:extLst>
              <a:ext uri="{FF2B5EF4-FFF2-40B4-BE49-F238E27FC236}">
                <a16:creationId xmlns:a16="http://schemas.microsoft.com/office/drawing/2014/main" id="{6F6BB2BD-3A2B-446D-BE88-E317931E4BB3}"/>
              </a:ext>
            </a:extLst>
          </p:cNvPr>
          <p:cNvSpPr/>
          <p:nvPr/>
        </p:nvSpPr>
        <p:spPr>
          <a:xfrm>
            <a:off x="9298344" y="5169136"/>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2" name="文本框 81">
            <a:extLst>
              <a:ext uri="{FF2B5EF4-FFF2-40B4-BE49-F238E27FC236}">
                <a16:creationId xmlns:a16="http://schemas.microsoft.com/office/drawing/2014/main" id="{D85ED082-1A89-4241-8363-22173A729AB3}"/>
              </a:ext>
            </a:extLst>
          </p:cNvPr>
          <p:cNvSpPr txBox="1"/>
          <p:nvPr/>
        </p:nvSpPr>
        <p:spPr>
          <a:xfrm>
            <a:off x="10257815" y="5197832"/>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5" name="矩形: 圆角 84">
            <a:extLst>
              <a:ext uri="{FF2B5EF4-FFF2-40B4-BE49-F238E27FC236}">
                <a16:creationId xmlns:a16="http://schemas.microsoft.com/office/drawing/2014/main" id="{54C42D2A-D47D-4515-B3EF-644F31D36B67}"/>
              </a:ext>
            </a:extLst>
          </p:cNvPr>
          <p:cNvSpPr/>
          <p:nvPr/>
        </p:nvSpPr>
        <p:spPr>
          <a:xfrm>
            <a:off x="9298344" y="5686936"/>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6" name="文本框 85">
            <a:extLst>
              <a:ext uri="{FF2B5EF4-FFF2-40B4-BE49-F238E27FC236}">
                <a16:creationId xmlns:a16="http://schemas.microsoft.com/office/drawing/2014/main" id="{952CB350-DBC4-4097-A256-A453A5D63F14}"/>
              </a:ext>
            </a:extLst>
          </p:cNvPr>
          <p:cNvSpPr txBox="1"/>
          <p:nvPr/>
        </p:nvSpPr>
        <p:spPr>
          <a:xfrm>
            <a:off x="10260152" y="5712920"/>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4012288"/>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62525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864FEC4A-AA75-4FD3-85B9-7E728F53B1E5}"/>
              </a:ext>
            </a:extLst>
          </p:cNvPr>
          <p:cNvCxnSpPr>
            <a:cxnSpLocks/>
            <a:stCxn id="3" idx="2"/>
          </p:cNvCxnSpPr>
          <p:nvPr/>
        </p:nvCxnSpPr>
        <p:spPr>
          <a:xfrm flipH="1">
            <a:off x="7659489" y="1392314"/>
            <a:ext cx="4080" cy="55638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A5C1176-921A-48B9-8437-4DD199C50440}"/>
              </a:ext>
            </a:extLst>
          </p:cNvPr>
          <p:cNvSpPr/>
          <p:nvPr/>
        </p:nvSpPr>
        <p:spPr>
          <a:xfrm>
            <a:off x="7136873" y="2328893"/>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t>Normal</a:t>
            </a:r>
            <a:endParaRPr lang="zh-CN" altLang="en-US" sz="600" dirty="0"/>
          </a:p>
        </p:txBody>
      </p:sp>
      <p:sp>
        <p:nvSpPr>
          <p:cNvPr id="48" name="矩形 47">
            <a:extLst>
              <a:ext uri="{FF2B5EF4-FFF2-40B4-BE49-F238E27FC236}">
                <a16:creationId xmlns:a16="http://schemas.microsoft.com/office/drawing/2014/main" id="{0EED1E81-2F49-4342-98D0-B150A64C7CA8}"/>
              </a:ext>
            </a:extLst>
          </p:cNvPr>
          <p:cNvSpPr/>
          <p:nvPr/>
        </p:nvSpPr>
        <p:spPr>
          <a:xfrm>
            <a:off x="7856865" y="2328893"/>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500" dirty="0"/>
          </a:p>
          <a:p>
            <a:r>
              <a:rPr lang="en-US" altLang="zh-CN" sz="500" dirty="0"/>
              <a:t>Stuck_Open</a:t>
            </a:r>
            <a:endParaRPr lang="zh-CN" altLang="en-US" sz="500" dirty="0"/>
          </a:p>
        </p:txBody>
      </p:sp>
      <p:sp>
        <p:nvSpPr>
          <p:cNvPr id="49" name="矩形 48">
            <a:extLst>
              <a:ext uri="{FF2B5EF4-FFF2-40B4-BE49-F238E27FC236}">
                <a16:creationId xmlns:a16="http://schemas.microsoft.com/office/drawing/2014/main" id="{BF340983-E791-43DF-A17E-8292855DA6C9}"/>
              </a:ext>
            </a:extLst>
          </p:cNvPr>
          <p:cNvSpPr/>
          <p:nvPr/>
        </p:nvSpPr>
        <p:spPr>
          <a:xfrm>
            <a:off x="8586920" y="2328892"/>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500" dirty="0"/>
          </a:p>
          <a:p>
            <a:r>
              <a:rPr lang="en-US" altLang="zh-CN" sz="500" dirty="0"/>
              <a:t>Stuck_Close</a:t>
            </a:r>
            <a:endParaRPr lang="zh-CN" altLang="en-US" sz="500" dirty="0"/>
          </a:p>
        </p:txBody>
      </p:sp>
      <p:sp>
        <p:nvSpPr>
          <p:cNvPr id="50" name="矩形 49">
            <a:extLst>
              <a:ext uri="{FF2B5EF4-FFF2-40B4-BE49-F238E27FC236}">
                <a16:creationId xmlns:a16="http://schemas.microsoft.com/office/drawing/2014/main" id="{19280405-CAAC-490A-B8F1-C1FA48D05222}"/>
              </a:ext>
            </a:extLst>
          </p:cNvPr>
          <p:cNvSpPr/>
          <p:nvPr/>
        </p:nvSpPr>
        <p:spPr>
          <a:xfrm>
            <a:off x="9483678" y="2330009"/>
            <a:ext cx="561540" cy="404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endParaRPr lang="zh-CN" altLang="en-US" sz="700" dirty="0"/>
          </a:p>
        </p:txBody>
      </p:sp>
      <p:cxnSp>
        <p:nvCxnSpPr>
          <p:cNvPr id="14" name="直接连接符 13">
            <a:extLst>
              <a:ext uri="{FF2B5EF4-FFF2-40B4-BE49-F238E27FC236}">
                <a16:creationId xmlns:a16="http://schemas.microsoft.com/office/drawing/2014/main" id="{2208E733-9475-4679-B01B-36A4ECC0DD80}"/>
              </a:ext>
            </a:extLst>
          </p:cNvPr>
          <p:cNvCxnSpPr>
            <a:stCxn id="9" idx="0"/>
          </p:cNvCxnSpPr>
          <p:nvPr/>
        </p:nvCxnSpPr>
        <p:spPr>
          <a:xfrm flipH="1" flipV="1">
            <a:off x="7659489" y="3619176"/>
            <a:ext cx="4081" cy="1808485"/>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9980E828-AEAC-487C-8431-F2C66C124831}"/>
              </a:ext>
            </a:extLst>
          </p:cNvPr>
          <p:cNvCxnSpPr>
            <a:stCxn id="2" idx="3"/>
          </p:cNvCxnSpPr>
          <p:nvPr/>
        </p:nvCxnSpPr>
        <p:spPr>
          <a:xfrm flipV="1">
            <a:off x="4455790" y="2169622"/>
            <a:ext cx="2420188" cy="171193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流程图: 接点 54">
            <a:extLst>
              <a:ext uri="{FF2B5EF4-FFF2-40B4-BE49-F238E27FC236}">
                <a16:creationId xmlns:a16="http://schemas.microsoft.com/office/drawing/2014/main" id="{208E4347-25AC-4D81-8559-55A2201802E0}"/>
              </a:ext>
            </a:extLst>
          </p:cNvPr>
          <p:cNvSpPr/>
          <p:nvPr/>
        </p:nvSpPr>
        <p:spPr bwMode="auto">
          <a:xfrm>
            <a:off x="9697212" y="6572332"/>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7" name="文本框 56">
            <a:extLst>
              <a:ext uri="{FF2B5EF4-FFF2-40B4-BE49-F238E27FC236}">
                <a16:creationId xmlns:a16="http://schemas.microsoft.com/office/drawing/2014/main" id="{30BFBA2B-3C8F-4718-AAD6-EC4CD55DFD19}"/>
              </a:ext>
            </a:extLst>
          </p:cNvPr>
          <p:cNvSpPr txBox="1"/>
          <p:nvPr/>
        </p:nvSpPr>
        <p:spPr>
          <a:xfrm>
            <a:off x="10252135" y="6517258"/>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9" name="流程图: 接点 58">
            <a:extLst>
              <a:ext uri="{FF2B5EF4-FFF2-40B4-BE49-F238E27FC236}">
                <a16:creationId xmlns:a16="http://schemas.microsoft.com/office/drawing/2014/main" id="{1A114221-0F04-4C64-B20C-C19912ADAC6C}"/>
              </a:ext>
            </a:extLst>
          </p:cNvPr>
          <p:cNvSpPr/>
          <p:nvPr/>
        </p:nvSpPr>
        <p:spPr bwMode="auto">
          <a:xfrm>
            <a:off x="7625659" y="1904865"/>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2" name="流程图: 接点 61">
            <a:extLst>
              <a:ext uri="{FF2B5EF4-FFF2-40B4-BE49-F238E27FC236}">
                <a16:creationId xmlns:a16="http://schemas.microsoft.com/office/drawing/2014/main" id="{504B4F2B-0E28-4BB6-BB54-7BD941C15320}"/>
              </a:ext>
            </a:extLst>
          </p:cNvPr>
          <p:cNvSpPr/>
          <p:nvPr/>
        </p:nvSpPr>
        <p:spPr bwMode="auto">
          <a:xfrm>
            <a:off x="6836375" y="2126935"/>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3" name="流程图: 接点 62">
            <a:extLst>
              <a:ext uri="{FF2B5EF4-FFF2-40B4-BE49-F238E27FC236}">
                <a16:creationId xmlns:a16="http://schemas.microsoft.com/office/drawing/2014/main" id="{2E1A2BB6-07BD-468E-98BA-E243DA7167D2}"/>
              </a:ext>
            </a:extLst>
          </p:cNvPr>
          <p:cNvSpPr/>
          <p:nvPr/>
        </p:nvSpPr>
        <p:spPr bwMode="auto">
          <a:xfrm>
            <a:off x="7620745" y="3578817"/>
            <a:ext cx="77487" cy="80718"/>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FE9C29B3-544D-4C1B-9B9A-E1964DF25BEA}"/>
              </a:ext>
            </a:extLst>
          </p:cNvPr>
          <p:cNvCxnSpPr>
            <a:stCxn id="62" idx="6"/>
            <a:endCxn id="12" idx="0"/>
          </p:cNvCxnSpPr>
          <p:nvPr/>
        </p:nvCxnSpPr>
        <p:spPr>
          <a:xfrm>
            <a:off x="6913862" y="2167294"/>
            <a:ext cx="503781" cy="161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4DDFEE1A-543D-4E95-9DF4-253439641232}"/>
              </a:ext>
            </a:extLst>
          </p:cNvPr>
          <p:cNvCxnSpPr>
            <a:stCxn id="62" idx="6"/>
            <a:endCxn id="48" idx="0"/>
          </p:cNvCxnSpPr>
          <p:nvPr/>
        </p:nvCxnSpPr>
        <p:spPr>
          <a:xfrm>
            <a:off x="6913862" y="2167294"/>
            <a:ext cx="1223773" cy="16159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4E0271F3-A6C2-49D5-841A-61A56FD45122}"/>
              </a:ext>
            </a:extLst>
          </p:cNvPr>
          <p:cNvCxnSpPr>
            <a:stCxn id="62" idx="6"/>
            <a:endCxn id="49" idx="0"/>
          </p:cNvCxnSpPr>
          <p:nvPr/>
        </p:nvCxnSpPr>
        <p:spPr>
          <a:xfrm>
            <a:off x="6913862" y="2167294"/>
            <a:ext cx="1953828" cy="1615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BA8AE9B6-B8C6-4A66-AE36-33C6574815FF}"/>
              </a:ext>
            </a:extLst>
          </p:cNvPr>
          <p:cNvCxnSpPr>
            <a:stCxn id="12" idx="2"/>
            <a:endCxn id="63" idx="0"/>
          </p:cNvCxnSpPr>
          <p:nvPr/>
        </p:nvCxnSpPr>
        <p:spPr>
          <a:xfrm rot="16200000" flipH="1">
            <a:off x="7115863" y="3035190"/>
            <a:ext cx="845407" cy="2418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F8C38E12-D976-4157-9EC6-4FC96EDEED64}"/>
              </a:ext>
            </a:extLst>
          </p:cNvPr>
          <p:cNvCxnSpPr>
            <a:endCxn id="63" idx="0"/>
          </p:cNvCxnSpPr>
          <p:nvPr/>
        </p:nvCxnSpPr>
        <p:spPr>
          <a:xfrm rot="5400000">
            <a:off x="7475858" y="2917040"/>
            <a:ext cx="845408" cy="4781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DB9DE29C-2103-4118-9342-0312F0A9F99E}"/>
              </a:ext>
            </a:extLst>
          </p:cNvPr>
          <p:cNvCxnSpPr>
            <a:stCxn id="49" idx="2"/>
            <a:endCxn id="63" idx="0"/>
          </p:cNvCxnSpPr>
          <p:nvPr/>
        </p:nvCxnSpPr>
        <p:spPr>
          <a:xfrm rot="5400000">
            <a:off x="7840886" y="2552013"/>
            <a:ext cx="845408" cy="12082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FB2EEFC-FC90-4C78-A0F4-78A53ABAD96B}"/>
              </a:ext>
            </a:extLst>
          </p:cNvPr>
          <p:cNvCxnSpPr>
            <a:cxnSpLocks/>
            <a:stCxn id="59" idx="4"/>
          </p:cNvCxnSpPr>
          <p:nvPr/>
        </p:nvCxnSpPr>
        <p:spPr>
          <a:xfrm>
            <a:off x="7664403" y="1985583"/>
            <a:ext cx="0" cy="149995"/>
          </a:xfrm>
          <a:prstGeom prst="line">
            <a:avLst/>
          </a:prstGeom>
        </p:spPr>
        <p:style>
          <a:lnRef idx="1">
            <a:schemeClr val="accent1"/>
          </a:lnRef>
          <a:fillRef idx="0">
            <a:schemeClr val="accent1"/>
          </a:fillRef>
          <a:effectRef idx="0">
            <a:schemeClr val="accent1"/>
          </a:effectRef>
          <a:fontRef idx="minor">
            <a:schemeClr val="tx1"/>
          </a:fontRef>
        </p:style>
      </p:cxnSp>
      <p:sp>
        <p:nvSpPr>
          <p:cNvPr id="67" name="弧形 66">
            <a:extLst>
              <a:ext uri="{FF2B5EF4-FFF2-40B4-BE49-F238E27FC236}">
                <a16:creationId xmlns:a16="http://schemas.microsoft.com/office/drawing/2014/main" id="{F3C134FE-0A8D-488A-8D0D-F57119009B5C}"/>
              </a:ext>
            </a:extLst>
          </p:cNvPr>
          <p:cNvSpPr/>
          <p:nvPr/>
        </p:nvSpPr>
        <p:spPr>
          <a:xfrm>
            <a:off x="7637363" y="2138061"/>
            <a:ext cx="45719" cy="62777"/>
          </a:xfrm>
          <a:prstGeom prst="arc">
            <a:avLst>
              <a:gd name="adj1" fmla="val 16200000"/>
              <a:gd name="adj2" fmla="val 50019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7" name="直接连接符 86">
            <a:extLst>
              <a:ext uri="{FF2B5EF4-FFF2-40B4-BE49-F238E27FC236}">
                <a16:creationId xmlns:a16="http://schemas.microsoft.com/office/drawing/2014/main" id="{20673E66-3704-4EDD-9385-80E565E95B40}"/>
              </a:ext>
            </a:extLst>
          </p:cNvPr>
          <p:cNvCxnSpPr>
            <a:cxnSpLocks/>
            <a:stCxn id="67" idx="2"/>
          </p:cNvCxnSpPr>
          <p:nvPr/>
        </p:nvCxnSpPr>
        <p:spPr>
          <a:xfrm>
            <a:off x="7663827" y="2200445"/>
            <a:ext cx="450" cy="12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连接符: 肘形 95">
            <a:extLst>
              <a:ext uri="{FF2B5EF4-FFF2-40B4-BE49-F238E27FC236}">
                <a16:creationId xmlns:a16="http://schemas.microsoft.com/office/drawing/2014/main" id="{4DDE1694-B1F3-4C4A-B9A8-8E30C5E9E7C2}"/>
              </a:ext>
            </a:extLst>
          </p:cNvPr>
          <p:cNvCxnSpPr/>
          <p:nvPr/>
        </p:nvCxnSpPr>
        <p:spPr>
          <a:xfrm>
            <a:off x="7661160" y="2080644"/>
            <a:ext cx="678770" cy="49059"/>
          </a:xfrm>
          <a:prstGeom prst="bentConnector3">
            <a:avLst>
              <a:gd name="adj1" fmla="val 100241"/>
            </a:avLst>
          </a:prstGeom>
        </p:spPr>
        <p:style>
          <a:lnRef idx="1">
            <a:schemeClr val="accent1"/>
          </a:lnRef>
          <a:fillRef idx="0">
            <a:schemeClr val="accent1"/>
          </a:fillRef>
          <a:effectRef idx="0">
            <a:schemeClr val="accent1"/>
          </a:effectRef>
          <a:fontRef idx="minor">
            <a:schemeClr val="tx1"/>
          </a:fontRef>
        </p:style>
      </p:cxnSp>
      <p:sp>
        <p:nvSpPr>
          <p:cNvPr id="99" name="弧形 98">
            <a:extLst>
              <a:ext uri="{FF2B5EF4-FFF2-40B4-BE49-F238E27FC236}">
                <a16:creationId xmlns:a16="http://schemas.microsoft.com/office/drawing/2014/main" id="{2FDA87C2-6C9F-4B79-B8F9-4BA72D081C4F}"/>
              </a:ext>
            </a:extLst>
          </p:cNvPr>
          <p:cNvSpPr/>
          <p:nvPr/>
        </p:nvSpPr>
        <p:spPr>
          <a:xfrm>
            <a:off x="8315467" y="2130914"/>
            <a:ext cx="45719" cy="62777"/>
          </a:xfrm>
          <a:prstGeom prst="arc">
            <a:avLst>
              <a:gd name="adj1" fmla="val 16200000"/>
              <a:gd name="adj2" fmla="val 50019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E4D72B1D-E48A-4544-AB4A-FD5B00F31DE3}"/>
              </a:ext>
            </a:extLst>
          </p:cNvPr>
          <p:cNvCxnSpPr>
            <a:cxnSpLocks/>
          </p:cNvCxnSpPr>
          <p:nvPr/>
        </p:nvCxnSpPr>
        <p:spPr>
          <a:xfrm>
            <a:off x="8344893" y="2193691"/>
            <a:ext cx="1" cy="137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连接符: 肘形 112">
            <a:extLst>
              <a:ext uri="{FF2B5EF4-FFF2-40B4-BE49-F238E27FC236}">
                <a16:creationId xmlns:a16="http://schemas.microsoft.com/office/drawing/2014/main" id="{B885123C-9866-4BD7-BE37-542DB7F79C9D}"/>
              </a:ext>
            </a:extLst>
          </p:cNvPr>
          <p:cNvCxnSpPr>
            <a:cxnSpLocks/>
          </p:cNvCxnSpPr>
          <p:nvPr/>
        </p:nvCxnSpPr>
        <p:spPr>
          <a:xfrm>
            <a:off x="8338326" y="2080644"/>
            <a:ext cx="692001" cy="247500"/>
          </a:xfrm>
          <a:prstGeom prst="bentConnector3">
            <a:avLst>
              <a:gd name="adj1" fmla="val 99280"/>
            </a:avLst>
          </a:prstGeom>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F667E583-87EE-4149-B4B5-345E118848AA}"/>
              </a:ext>
            </a:extLst>
          </p:cNvPr>
          <p:cNvSpPr txBox="1"/>
          <p:nvPr/>
        </p:nvSpPr>
        <p:spPr>
          <a:xfrm>
            <a:off x="6975720" y="2698550"/>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9" name="文本框 118">
            <a:extLst>
              <a:ext uri="{FF2B5EF4-FFF2-40B4-BE49-F238E27FC236}">
                <a16:creationId xmlns:a16="http://schemas.microsoft.com/office/drawing/2014/main" id="{353C1BBF-0F84-42C4-8855-3B5560BD81F3}"/>
              </a:ext>
            </a:extLst>
          </p:cNvPr>
          <p:cNvSpPr txBox="1"/>
          <p:nvPr/>
        </p:nvSpPr>
        <p:spPr>
          <a:xfrm>
            <a:off x="7698232" y="2695325"/>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0" name="文本框 119">
            <a:extLst>
              <a:ext uri="{FF2B5EF4-FFF2-40B4-BE49-F238E27FC236}">
                <a16:creationId xmlns:a16="http://schemas.microsoft.com/office/drawing/2014/main" id="{C7B51B7A-31EC-4250-8E68-5BC681631B64}"/>
              </a:ext>
            </a:extLst>
          </p:cNvPr>
          <p:cNvSpPr txBox="1"/>
          <p:nvPr/>
        </p:nvSpPr>
        <p:spPr>
          <a:xfrm>
            <a:off x="8428183" y="2692680"/>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1" name="文本框 120">
            <a:extLst>
              <a:ext uri="{FF2B5EF4-FFF2-40B4-BE49-F238E27FC236}">
                <a16:creationId xmlns:a16="http://schemas.microsoft.com/office/drawing/2014/main" id="{1483F13B-31E9-4DE7-A993-32B9801C5B6C}"/>
              </a:ext>
            </a:extLst>
          </p:cNvPr>
          <p:cNvSpPr txBox="1"/>
          <p:nvPr/>
        </p:nvSpPr>
        <p:spPr>
          <a:xfrm>
            <a:off x="7613910" y="3449899"/>
            <a:ext cx="519588"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sendSOHyd</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2" name="文本框 121">
            <a:extLst>
              <a:ext uri="{FF2B5EF4-FFF2-40B4-BE49-F238E27FC236}">
                <a16:creationId xmlns:a16="http://schemas.microsoft.com/office/drawing/2014/main" id="{ADC0C461-0E2D-4733-B1BA-E2D272ACD089}"/>
              </a:ext>
            </a:extLst>
          </p:cNvPr>
          <p:cNvSpPr txBox="1"/>
          <p:nvPr/>
        </p:nvSpPr>
        <p:spPr>
          <a:xfrm>
            <a:off x="6988068" y="2220172"/>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3" name="文本框 122">
            <a:extLst>
              <a:ext uri="{FF2B5EF4-FFF2-40B4-BE49-F238E27FC236}">
                <a16:creationId xmlns:a16="http://schemas.microsoft.com/office/drawing/2014/main" id="{8F709627-CE23-4931-913A-5B5EEE374E5C}"/>
              </a:ext>
            </a:extLst>
          </p:cNvPr>
          <p:cNvSpPr txBox="1"/>
          <p:nvPr/>
        </p:nvSpPr>
        <p:spPr>
          <a:xfrm>
            <a:off x="7714530" y="2216032"/>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4" name="文本框 123">
            <a:extLst>
              <a:ext uri="{FF2B5EF4-FFF2-40B4-BE49-F238E27FC236}">
                <a16:creationId xmlns:a16="http://schemas.microsoft.com/office/drawing/2014/main" id="{10A558C7-9FDC-4340-9F6E-6CA9665890B9}"/>
              </a:ext>
            </a:extLst>
          </p:cNvPr>
          <p:cNvSpPr txBox="1"/>
          <p:nvPr/>
        </p:nvSpPr>
        <p:spPr>
          <a:xfrm>
            <a:off x="8441264" y="2215769"/>
            <a:ext cx="502881"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a:t>
            </a:r>
            <a:r>
              <a:rPr kumimoji="0" lang="en-US" altLang="zh-CN" sz="400" b="1"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SYSVal</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5" name="文本框 124">
            <a:extLst>
              <a:ext uri="{FF2B5EF4-FFF2-40B4-BE49-F238E27FC236}">
                <a16:creationId xmlns:a16="http://schemas.microsoft.com/office/drawing/2014/main" id="{ED8617D7-00B5-4D80-ABF6-51AFC573FEE4}"/>
              </a:ext>
            </a:extLst>
          </p:cNvPr>
          <p:cNvSpPr txBox="1"/>
          <p:nvPr/>
        </p:nvSpPr>
        <p:spPr>
          <a:xfrm>
            <a:off x="7350195" y="2290135"/>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6" name="文本框 125">
            <a:extLst>
              <a:ext uri="{FF2B5EF4-FFF2-40B4-BE49-F238E27FC236}">
                <a16:creationId xmlns:a16="http://schemas.microsoft.com/office/drawing/2014/main" id="{1FC373F9-15A2-4A60-AD05-BBF7ABC3362A}"/>
              </a:ext>
            </a:extLst>
          </p:cNvPr>
          <p:cNvSpPr txBox="1"/>
          <p:nvPr/>
        </p:nvSpPr>
        <p:spPr>
          <a:xfrm>
            <a:off x="8056472" y="2288238"/>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7" name="文本框 126">
            <a:extLst>
              <a:ext uri="{FF2B5EF4-FFF2-40B4-BE49-F238E27FC236}">
                <a16:creationId xmlns:a16="http://schemas.microsoft.com/office/drawing/2014/main" id="{A215B241-1F40-4D96-BD1E-1F5350BE45B0}"/>
              </a:ext>
            </a:extLst>
          </p:cNvPr>
          <p:cNvSpPr txBox="1"/>
          <p:nvPr/>
        </p:nvSpPr>
        <p:spPr>
          <a:xfrm>
            <a:off x="8740314" y="2286327"/>
            <a:ext cx="591782" cy="153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00" b="1" dirty="0">
                <a:solidFill>
                  <a:prstClr val="black"/>
                </a:solidFill>
                <a:latin typeface="等线" panose="020F0502020204030204"/>
                <a:ea typeface="等线" panose="02010600030101010101" pitchFamily="2" charset="-122"/>
              </a:rPr>
              <a:t>receiveHydraulic</a:t>
            </a:r>
            <a:endParaRPr kumimoji="0" lang="zh-CN" altLang="en-US" sz="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33" name="直接连接符 132">
            <a:extLst>
              <a:ext uri="{FF2B5EF4-FFF2-40B4-BE49-F238E27FC236}">
                <a16:creationId xmlns:a16="http://schemas.microsoft.com/office/drawing/2014/main" id="{57CB6446-2E38-4360-9392-8D8EB4676FE3}"/>
              </a:ext>
            </a:extLst>
          </p:cNvPr>
          <p:cNvCxnSpPr>
            <a:cxnSpLocks/>
          </p:cNvCxnSpPr>
          <p:nvPr/>
        </p:nvCxnSpPr>
        <p:spPr>
          <a:xfrm flipH="1">
            <a:off x="9148460" y="2431391"/>
            <a:ext cx="335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BD5FADD2-493A-4CB8-A040-40F9754804EC}"/>
              </a:ext>
            </a:extLst>
          </p:cNvPr>
          <p:cNvCxnSpPr>
            <a:stCxn id="50" idx="1"/>
            <a:endCxn id="49" idx="3"/>
          </p:cNvCxnSpPr>
          <p:nvPr/>
        </p:nvCxnSpPr>
        <p:spPr>
          <a:xfrm flipH="1" flipV="1">
            <a:off x="9148460" y="2531151"/>
            <a:ext cx="335218" cy="1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7450DF80-F150-4CE6-8645-D8677EC844B0}"/>
              </a:ext>
            </a:extLst>
          </p:cNvPr>
          <p:cNvCxnSpPr>
            <a:endCxn id="49" idx="1"/>
          </p:cNvCxnSpPr>
          <p:nvPr/>
        </p:nvCxnSpPr>
        <p:spPr>
          <a:xfrm flipH="1" flipV="1">
            <a:off x="8586920" y="2531151"/>
            <a:ext cx="561540" cy="1623"/>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2DA9880F-2589-4B85-BABF-EF38D40E85D8}"/>
              </a:ext>
            </a:extLst>
          </p:cNvPr>
          <p:cNvCxnSpPr>
            <a:stCxn id="49" idx="1"/>
            <a:endCxn id="48" idx="3"/>
          </p:cNvCxnSpPr>
          <p:nvPr/>
        </p:nvCxnSpPr>
        <p:spPr>
          <a:xfrm flipH="1">
            <a:off x="8418405" y="2531151"/>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6F3B1CC6-AAA4-4F70-84F5-9C2EA6B343CF}"/>
              </a:ext>
            </a:extLst>
          </p:cNvPr>
          <p:cNvCxnSpPr>
            <a:cxnSpLocks/>
          </p:cNvCxnSpPr>
          <p:nvPr/>
        </p:nvCxnSpPr>
        <p:spPr>
          <a:xfrm flipH="1">
            <a:off x="9148460" y="2643447"/>
            <a:ext cx="346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1DE92DCA-9A02-4F36-91F2-8149990E22D2}"/>
              </a:ext>
            </a:extLst>
          </p:cNvPr>
          <p:cNvCxnSpPr/>
          <p:nvPr/>
        </p:nvCxnSpPr>
        <p:spPr>
          <a:xfrm flipH="1">
            <a:off x="8586920" y="2643447"/>
            <a:ext cx="56154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826A9A49-126A-4B24-90D6-A9CEB2385C12}"/>
              </a:ext>
            </a:extLst>
          </p:cNvPr>
          <p:cNvCxnSpPr/>
          <p:nvPr/>
        </p:nvCxnSpPr>
        <p:spPr>
          <a:xfrm flipH="1">
            <a:off x="8414843" y="2643446"/>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9A67C3F8-F9F7-4694-805A-DFDDDA1217C2}"/>
              </a:ext>
            </a:extLst>
          </p:cNvPr>
          <p:cNvCxnSpPr/>
          <p:nvPr/>
        </p:nvCxnSpPr>
        <p:spPr>
          <a:xfrm flipH="1">
            <a:off x="7687775" y="2646194"/>
            <a:ext cx="16851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2844A97F-75FE-4100-B3D0-43632261428F}"/>
              </a:ext>
            </a:extLst>
          </p:cNvPr>
          <p:cNvCxnSpPr/>
          <p:nvPr/>
        </p:nvCxnSpPr>
        <p:spPr>
          <a:xfrm flipH="1">
            <a:off x="7852728" y="2643842"/>
            <a:ext cx="561540"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0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12526690"/>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107800556"/>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ShutOffHyd:=Hydraulic</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83012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2351478" y="5033774"/>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1" name="椭圆 30">
            <a:extLst>
              <a:ext uri="{FF2B5EF4-FFF2-40B4-BE49-F238E27FC236}">
                <a16:creationId xmlns:a16="http://schemas.microsoft.com/office/drawing/2014/main" id="{D9CB1848-1CF6-4155-9599-C21A449FAAAB}"/>
              </a:ext>
            </a:extLst>
          </p:cNvPr>
          <p:cNvSpPr/>
          <p:nvPr/>
        </p:nvSpPr>
        <p:spPr>
          <a:xfrm>
            <a:off x="2209087" y="439709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stCxn id="38" idx="6"/>
            <a:endCxn id="31" idx="2"/>
          </p:cNvCxnSpPr>
          <p:nvPr/>
        </p:nvCxnSpPr>
        <p:spPr>
          <a:xfrm>
            <a:off x="1744560" y="4684075"/>
            <a:ext cx="464527" cy="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F1B4631-9BD5-4DED-8CD3-D8D798A78042}"/>
              </a:ext>
            </a:extLst>
          </p:cNvPr>
          <p:cNvCxnSpPr>
            <a:stCxn id="31" idx="6"/>
            <a:endCxn id="66" idx="2"/>
          </p:cNvCxnSpPr>
          <p:nvPr/>
        </p:nvCxnSpPr>
        <p:spPr>
          <a:xfrm flipV="1">
            <a:off x="3059156" y="4679294"/>
            <a:ext cx="465911"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355242" y="4234666"/>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矩形 35">
            <a:extLst>
              <a:ext uri="{FF2B5EF4-FFF2-40B4-BE49-F238E27FC236}">
                <a16:creationId xmlns:a16="http://schemas.microsoft.com/office/drawing/2014/main" id="{12B08366-FF98-4B3D-9051-EE979E0C969C}"/>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椭圆 36">
            <a:extLst>
              <a:ext uri="{FF2B5EF4-FFF2-40B4-BE49-F238E27FC236}">
                <a16:creationId xmlns:a16="http://schemas.microsoft.com/office/drawing/2014/main" id="{13502F45-9373-4BBB-A672-FE84D4C80C40}"/>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6EF90F16-C803-4324-A487-A7AE9C453926}"/>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C37EF2E9-1CDF-4C34-8FCD-DEACC139EE6B}"/>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34D90D4C-FA0B-4254-82C1-84973F6CD615}"/>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直接连接符 47">
            <a:extLst>
              <a:ext uri="{FF2B5EF4-FFF2-40B4-BE49-F238E27FC236}">
                <a16:creationId xmlns:a16="http://schemas.microsoft.com/office/drawing/2014/main" id="{3BC205A7-62DA-467B-B609-7CCAC2B43C04}"/>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6C35673-643B-4DCA-8F81-F96037BA11D6}"/>
              </a:ext>
            </a:extLst>
          </p:cNvPr>
          <p:cNvCxnSpPr>
            <a:cxnSpLocks/>
            <a:endCxn id="37"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ABE08642-3B6A-48D2-B3DD-D008F6E836CA}"/>
              </a:ext>
            </a:extLst>
          </p:cNvPr>
          <p:cNvCxnSpPr>
            <a:cxnSpLocks/>
            <a:stCxn id="43" idx="6"/>
            <a:endCxn id="44"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CA657F-A9CD-400C-B0B3-E4EAE1931B87}"/>
              </a:ext>
            </a:extLst>
          </p:cNvPr>
          <p:cNvCxnSpPr>
            <a:stCxn id="43" idx="6"/>
            <a:endCxn id="47"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3C6DB295-BB65-4D70-A9D5-21E8D4379F8B}"/>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54" name="椭圆 53">
            <a:extLst>
              <a:ext uri="{FF2B5EF4-FFF2-40B4-BE49-F238E27FC236}">
                <a16:creationId xmlns:a16="http://schemas.microsoft.com/office/drawing/2014/main" id="{18D03FB2-220C-4A47-99CA-30B02DB260CB}"/>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53310A24-C8C4-4D76-93A0-87557B6F8BAF}"/>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6" name="文本框 55">
            <a:extLst>
              <a:ext uri="{FF2B5EF4-FFF2-40B4-BE49-F238E27FC236}">
                <a16:creationId xmlns:a16="http://schemas.microsoft.com/office/drawing/2014/main" id="{7D5AFAC0-FC83-4461-BDE5-4AE9867683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57" name="文本框 56">
            <a:extLst>
              <a:ext uri="{FF2B5EF4-FFF2-40B4-BE49-F238E27FC236}">
                <a16:creationId xmlns:a16="http://schemas.microsoft.com/office/drawing/2014/main" id="{C2905CC3-0AD5-4358-98FA-1602B44DC52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59" name="连接符: 肘形 98">
            <a:extLst>
              <a:ext uri="{FF2B5EF4-FFF2-40B4-BE49-F238E27FC236}">
                <a16:creationId xmlns:a16="http://schemas.microsoft.com/office/drawing/2014/main" id="{E728DAEF-55B1-4EEE-98B8-76C5E620B570}"/>
              </a:ext>
            </a:extLst>
          </p:cNvPr>
          <p:cNvCxnSpPr>
            <a:stCxn id="47" idx="3"/>
            <a:endCxn id="37"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101">
            <a:extLst>
              <a:ext uri="{FF2B5EF4-FFF2-40B4-BE49-F238E27FC236}">
                <a16:creationId xmlns:a16="http://schemas.microsoft.com/office/drawing/2014/main" id="{503640C6-F72F-4A87-B2A5-4980183EEB10}"/>
              </a:ext>
            </a:extLst>
          </p:cNvPr>
          <p:cNvCxnSpPr>
            <a:stCxn id="44" idx="1"/>
            <a:endCxn id="37"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表格 60">
            <a:extLst>
              <a:ext uri="{FF2B5EF4-FFF2-40B4-BE49-F238E27FC236}">
                <a16:creationId xmlns:a16="http://schemas.microsoft.com/office/drawing/2014/main" id="{C4ACFE68-2C72-43B3-B1E8-FA96180143A8}"/>
              </a:ext>
            </a:extLst>
          </p:cNvPr>
          <p:cNvGraphicFramePr>
            <a:graphicFrameLocks noGrp="1"/>
          </p:cNvGraphicFramePr>
          <p:nvPr>
            <p:extLst>
              <p:ext uri="{D42A27DB-BD31-4B8C-83A1-F6EECF244321}">
                <p14:modId xmlns:p14="http://schemas.microsoft.com/office/powerpoint/2010/main" val="2052840619"/>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62" name="表格 61">
            <a:extLst>
              <a:ext uri="{FF2B5EF4-FFF2-40B4-BE49-F238E27FC236}">
                <a16:creationId xmlns:a16="http://schemas.microsoft.com/office/drawing/2014/main" id="{3AB3DC17-B149-4AF1-A0CF-B1061FFA25FC}"/>
              </a:ext>
            </a:extLst>
          </p:cNvPr>
          <p:cNvGraphicFramePr>
            <a:graphicFrameLocks noGrp="1"/>
          </p:cNvGraphicFramePr>
          <p:nvPr>
            <p:extLst>
              <p:ext uri="{D42A27DB-BD31-4B8C-83A1-F6EECF244321}">
                <p14:modId xmlns:p14="http://schemas.microsoft.com/office/powerpoint/2010/main" val="3921611723"/>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rgbClr val="FF0000"/>
                          </a:solidFill>
                          <a:effectLst/>
                        </a:rPr>
                        <a:t>ShutOffHyd:=0</a:t>
                      </a:r>
                      <a:endParaRPr lang="zh-CN" sz="1100" i="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63" name="文本框 62">
            <a:extLst>
              <a:ext uri="{FF2B5EF4-FFF2-40B4-BE49-F238E27FC236}">
                <a16:creationId xmlns:a16="http://schemas.microsoft.com/office/drawing/2014/main" id="{457D70A5-0CCF-4A5B-BDC8-2BECFE096FB7}"/>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604E5156-CC98-4378-BA8E-E9C84237D1BF}"/>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65" name="直接箭头连接符 64">
            <a:extLst>
              <a:ext uri="{FF2B5EF4-FFF2-40B4-BE49-F238E27FC236}">
                <a16:creationId xmlns:a16="http://schemas.microsoft.com/office/drawing/2014/main" id="{009C823C-278C-4441-AA8F-877AA361CBDA}"/>
              </a:ext>
            </a:extLst>
          </p:cNvPr>
          <p:cNvCxnSpPr>
            <a:cxnSpLocks/>
            <a:stCxn id="54" idx="6"/>
            <a:endCxn id="43"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A2514C6-DADB-45E4-8614-21B83E38285C}"/>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8" name="椭圆 67">
            <a:extLst>
              <a:ext uri="{FF2B5EF4-FFF2-40B4-BE49-F238E27FC236}">
                <a16:creationId xmlns:a16="http://schemas.microsoft.com/office/drawing/2014/main" id="{CFBCE174-9122-463E-B58D-0A486C2573D3}"/>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9" name="直接箭头连接符 68">
            <a:extLst>
              <a:ext uri="{FF2B5EF4-FFF2-40B4-BE49-F238E27FC236}">
                <a16:creationId xmlns:a16="http://schemas.microsoft.com/office/drawing/2014/main" id="{BD262638-CCAE-499D-A2B3-51BDF765F66A}"/>
              </a:ext>
            </a:extLst>
          </p:cNvPr>
          <p:cNvCxnSpPr>
            <a:cxnSpLocks/>
            <a:stCxn id="37" idx="6"/>
            <a:endCxn id="68"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EBD21C69-5488-4981-BEAA-A6087D1C9CBA}"/>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1" name="椭圆 70">
            <a:extLst>
              <a:ext uri="{FF2B5EF4-FFF2-40B4-BE49-F238E27FC236}">
                <a16:creationId xmlns:a16="http://schemas.microsoft.com/office/drawing/2014/main" id="{76D07D0F-9257-423F-BC52-1E41B9A86856}"/>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1A211D1E-51C8-4CA6-B479-3189C9C87DF9}"/>
              </a:ext>
            </a:extLst>
          </p:cNvPr>
          <p:cNvCxnSpPr>
            <a:stCxn id="68" idx="4"/>
            <a:endCxn id="71"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4AF116D7-7AC5-4761-86D4-60DDEB26ED85}"/>
              </a:ext>
            </a:extLst>
          </p:cNvPr>
          <p:cNvCxnSpPr>
            <a:stCxn id="71" idx="0"/>
            <a:endCxn id="54"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3779CAEB-CF6A-4160-8934-29CC1CC3ABC9}"/>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75" name="连接符: 肘形 15">
            <a:extLst>
              <a:ext uri="{FF2B5EF4-FFF2-40B4-BE49-F238E27FC236}">
                <a16:creationId xmlns:a16="http://schemas.microsoft.com/office/drawing/2014/main" id="{48FEB1C0-9AD4-4245-8259-743F0FE16489}"/>
              </a:ext>
            </a:extLst>
          </p:cNvPr>
          <p:cNvCxnSpPr>
            <a:stCxn id="68" idx="2"/>
            <a:endCxn id="37"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790A785-A20F-4F22-BE3E-3A587B3F0899}"/>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17410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1" name="矩形 90">
            <a:extLst>
              <a:ext uri="{FF2B5EF4-FFF2-40B4-BE49-F238E27FC236}">
                <a16:creationId xmlns:a16="http://schemas.microsoft.com/office/drawing/2014/main" id="{E4314BED-84EA-4C7A-8AC5-24E73B90782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2" name="椭圆 91">
            <a:extLst>
              <a:ext uri="{FF2B5EF4-FFF2-40B4-BE49-F238E27FC236}">
                <a16:creationId xmlns:a16="http://schemas.microsoft.com/office/drawing/2014/main" id="{4A1EDEBD-B03F-4C5C-8934-C6F88C76205E}"/>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3" name="椭圆 92">
            <a:extLst>
              <a:ext uri="{FF2B5EF4-FFF2-40B4-BE49-F238E27FC236}">
                <a16:creationId xmlns:a16="http://schemas.microsoft.com/office/drawing/2014/main" id="{1F08BD34-81B2-4123-A9E2-80AEE920398B}"/>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4" name="椭圆 93">
            <a:extLst>
              <a:ext uri="{FF2B5EF4-FFF2-40B4-BE49-F238E27FC236}">
                <a16:creationId xmlns:a16="http://schemas.microsoft.com/office/drawing/2014/main" id="{C67EA4C4-B392-4393-81AC-02F4CA3C0D0A}"/>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id="{D05DEBC1-9B05-4269-BE2D-42C55FD16E36}"/>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6" name="直接连接符 95">
            <a:extLst>
              <a:ext uri="{FF2B5EF4-FFF2-40B4-BE49-F238E27FC236}">
                <a16:creationId xmlns:a16="http://schemas.microsoft.com/office/drawing/2014/main" id="{51E6B93F-5E5F-497B-951B-65779B1C410F}"/>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AB303758-956A-4ACC-9793-33199E36C0D9}"/>
              </a:ext>
            </a:extLst>
          </p:cNvPr>
          <p:cNvCxnSpPr>
            <a:cxnSpLocks/>
            <a:endCxn id="92"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9F911457-D6FE-402F-9E40-F0545B761B3A}"/>
              </a:ext>
            </a:extLst>
          </p:cNvPr>
          <p:cNvCxnSpPr>
            <a:cxnSpLocks/>
            <a:stCxn id="93" idx="6"/>
            <a:endCxn id="94"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30E8C401-82A5-4DB5-9501-03951D103AC8}"/>
              </a:ext>
            </a:extLst>
          </p:cNvPr>
          <p:cNvCxnSpPr>
            <a:stCxn id="93" idx="6"/>
            <a:endCxn id="95"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20250E57-6F2F-4EE2-8E9A-6010A331E06D}"/>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103" name="椭圆 102">
            <a:extLst>
              <a:ext uri="{FF2B5EF4-FFF2-40B4-BE49-F238E27FC236}">
                <a16:creationId xmlns:a16="http://schemas.microsoft.com/office/drawing/2014/main" id="{635F04A5-2AB2-4C83-9BD2-099D8E141C40}"/>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5" name="文本框 104">
            <a:extLst>
              <a:ext uri="{FF2B5EF4-FFF2-40B4-BE49-F238E27FC236}">
                <a16:creationId xmlns:a16="http://schemas.microsoft.com/office/drawing/2014/main" id="{FB7B280F-4D88-4274-9C43-6CFCEFAE1A4D}"/>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09" name="文本框 108">
            <a:extLst>
              <a:ext uri="{FF2B5EF4-FFF2-40B4-BE49-F238E27FC236}">
                <a16:creationId xmlns:a16="http://schemas.microsoft.com/office/drawing/2014/main" id="{F236EA00-BC82-402C-A3BC-142DF1929BBC}"/>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110" name="文本框 109">
            <a:extLst>
              <a:ext uri="{FF2B5EF4-FFF2-40B4-BE49-F238E27FC236}">
                <a16:creationId xmlns:a16="http://schemas.microsoft.com/office/drawing/2014/main" id="{CDA06C82-B60C-49D2-90C5-883F2A375998}"/>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11" name="连接符: 肘形 98">
            <a:extLst>
              <a:ext uri="{FF2B5EF4-FFF2-40B4-BE49-F238E27FC236}">
                <a16:creationId xmlns:a16="http://schemas.microsoft.com/office/drawing/2014/main" id="{3F266F41-0BAF-4003-9386-FA8A394D7BC4}"/>
              </a:ext>
            </a:extLst>
          </p:cNvPr>
          <p:cNvCxnSpPr>
            <a:stCxn id="95" idx="3"/>
            <a:endCxn id="92"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2" name="连接符: 肘形 101">
            <a:extLst>
              <a:ext uri="{FF2B5EF4-FFF2-40B4-BE49-F238E27FC236}">
                <a16:creationId xmlns:a16="http://schemas.microsoft.com/office/drawing/2014/main" id="{81CA7F3E-F7E3-4B1D-A46D-41C5272CE1D0}"/>
              </a:ext>
            </a:extLst>
          </p:cNvPr>
          <p:cNvCxnSpPr>
            <a:stCxn id="94" idx="1"/>
            <a:endCxn id="92"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表格 112">
            <a:extLst>
              <a:ext uri="{FF2B5EF4-FFF2-40B4-BE49-F238E27FC236}">
                <a16:creationId xmlns:a16="http://schemas.microsoft.com/office/drawing/2014/main" id="{42EE4676-69AC-4853-9AA1-3081147B86DB}"/>
              </a:ext>
            </a:extLst>
          </p:cNvPr>
          <p:cNvGraphicFramePr>
            <a:graphicFrameLocks noGrp="1"/>
          </p:cNvGraphicFramePr>
          <p:nvPr>
            <p:extLst>
              <p:ext uri="{D42A27DB-BD31-4B8C-83A1-F6EECF244321}">
                <p14:modId xmlns:p14="http://schemas.microsoft.com/office/powerpoint/2010/main" val="1001391056"/>
              </p:ext>
            </p:extLst>
          </p:nvPr>
        </p:nvGraphicFramePr>
        <p:xfrm>
          <a:off x="8029928" y="2851355"/>
          <a:ext cx="4001230" cy="3153544"/>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89905">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9406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52708952"/>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14" name="表格 113">
            <a:extLst>
              <a:ext uri="{FF2B5EF4-FFF2-40B4-BE49-F238E27FC236}">
                <a16:creationId xmlns:a16="http://schemas.microsoft.com/office/drawing/2014/main" id="{DEFD8D2E-7F23-4703-972B-CADC607BB512}"/>
              </a:ext>
            </a:extLst>
          </p:cNvPr>
          <p:cNvGraphicFramePr>
            <a:graphicFrameLocks noGrp="1"/>
          </p:cNvGraphicFramePr>
          <p:nvPr>
            <p:extLst>
              <p:ext uri="{D42A27DB-BD31-4B8C-83A1-F6EECF244321}">
                <p14:modId xmlns:p14="http://schemas.microsoft.com/office/powerpoint/2010/main" val="3337246247"/>
              </p:ext>
            </p:extLst>
          </p:nvPr>
        </p:nvGraphicFramePr>
        <p:xfrm>
          <a:off x="5477663" y="320114"/>
          <a:ext cx="6633653" cy="195772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ShutOffHyd:=Hydraulic</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solidFill>
                            <a:srgbClr val="FF0000"/>
                          </a:solidFill>
                          <a:effectLst/>
                        </a:rPr>
                        <a:t>ShutOffHyd:=Hydraulic</a:t>
                      </a:r>
                      <a:endParaRPr lang="zh-CN" altLang="zh-CN" sz="1100" i="1" kern="100" dirty="0">
                        <a:solidFill>
                          <a:srgbClr val="FF0000"/>
                        </a:solidFill>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3347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bl>
          </a:graphicData>
        </a:graphic>
      </p:graphicFrame>
      <p:sp>
        <p:nvSpPr>
          <p:cNvPr id="115" name="文本框 114">
            <a:extLst>
              <a:ext uri="{FF2B5EF4-FFF2-40B4-BE49-F238E27FC236}">
                <a16:creationId xmlns:a16="http://schemas.microsoft.com/office/drawing/2014/main" id="{F7D6A87E-8088-4CD0-81ED-0053946FFC58}"/>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6" name="文本框 115">
            <a:extLst>
              <a:ext uri="{FF2B5EF4-FFF2-40B4-BE49-F238E27FC236}">
                <a16:creationId xmlns:a16="http://schemas.microsoft.com/office/drawing/2014/main" id="{A6DC9601-F89E-4625-AC6A-36C72A4820C0}"/>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117" name="直接箭头连接符 116">
            <a:extLst>
              <a:ext uri="{FF2B5EF4-FFF2-40B4-BE49-F238E27FC236}">
                <a16:creationId xmlns:a16="http://schemas.microsoft.com/office/drawing/2014/main" id="{B3751965-B5BE-423F-9C69-8C5DE59B01AB}"/>
              </a:ext>
            </a:extLst>
          </p:cNvPr>
          <p:cNvCxnSpPr>
            <a:cxnSpLocks/>
            <a:stCxn id="103" idx="6"/>
            <a:endCxn id="93"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3AD3C0F2-0C07-48A6-88E8-98CD12C6370D}"/>
              </a:ext>
            </a:extLst>
          </p:cNvPr>
          <p:cNvSpPr txBox="1"/>
          <p:nvPr/>
        </p:nvSpPr>
        <p:spPr>
          <a:xfrm>
            <a:off x="3047412" y="4791628"/>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9" name="椭圆 118">
            <a:extLst>
              <a:ext uri="{FF2B5EF4-FFF2-40B4-BE49-F238E27FC236}">
                <a16:creationId xmlns:a16="http://schemas.microsoft.com/office/drawing/2014/main" id="{299DBAEF-EA02-4D09-82C0-436186ED43F8}"/>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20" name="直接箭头连接符 119">
            <a:extLst>
              <a:ext uri="{FF2B5EF4-FFF2-40B4-BE49-F238E27FC236}">
                <a16:creationId xmlns:a16="http://schemas.microsoft.com/office/drawing/2014/main" id="{C8BF6B93-8069-4EB4-B88C-E9E66483836D}"/>
              </a:ext>
            </a:extLst>
          </p:cNvPr>
          <p:cNvCxnSpPr>
            <a:cxnSpLocks/>
            <a:stCxn id="92" idx="6"/>
            <a:endCxn id="119"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7DC4F649-992D-4AD5-AA00-3744037AA524}"/>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22" name="椭圆 121">
            <a:extLst>
              <a:ext uri="{FF2B5EF4-FFF2-40B4-BE49-F238E27FC236}">
                <a16:creationId xmlns:a16="http://schemas.microsoft.com/office/drawing/2014/main" id="{E5A3C2C7-D4F3-4416-BEFF-F55086E828C4}"/>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23" name="直接箭头连接符 122">
            <a:extLst>
              <a:ext uri="{FF2B5EF4-FFF2-40B4-BE49-F238E27FC236}">
                <a16:creationId xmlns:a16="http://schemas.microsoft.com/office/drawing/2014/main" id="{2A0885A6-E112-4AAE-B6A8-E4D5A0383216}"/>
              </a:ext>
            </a:extLst>
          </p:cNvPr>
          <p:cNvCxnSpPr>
            <a:stCxn id="119" idx="4"/>
            <a:endCxn id="122"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7D7C8155-35F0-44B7-BF74-FBF4B2D2371A}"/>
              </a:ext>
            </a:extLst>
          </p:cNvPr>
          <p:cNvCxnSpPr>
            <a:stCxn id="122" idx="0"/>
            <a:endCxn id="103"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F4304AD2-1A6F-49BB-9DB8-C9D0F352A0F0}"/>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26" name="连接符: 肘形 15">
            <a:extLst>
              <a:ext uri="{FF2B5EF4-FFF2-40B4-BE49-F238E27FC236}">
                <a16:creationId xmlns:a16="http://schemas.microsoft.com/office/drawing/2014/main" id="{E1A61431-A090-4512-8FEE-D91403080A11}"/>
              </a:ext>
            </a:extLst>
          </p:cNvPr>
          <p:cNvCxnSpPr>
            <a:stCxn id="119" idx="2"/>
            <a:endCxn id="92"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5BD1BF23-1918-4D86-8AA9-FD852FF9CAA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64286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855535" y="335848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5D31715-ED36-4DB6-8FF5-D0E8A3119FB7}"/>
              </a:ext>
            </a:extLst>
          </p:cNvPr>
          <p:cNvSpPr/>
          <p:nvPr/>
        </p:nvSpPr>
        <p:spPr>
          <a:xfrm>
            <a:off x="4860502" y="54584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280569" y="3142492"/>
            <a:ext cx="12700" cy="601089"/>
          </a:xfrm>
          <a:prstGeom prst="curvedConnector3">
            <a:avLst>
              <a:gd name="adj1" fmla="val 390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3EBD7995-E8AA-4726-82A4-E1FBE6A21E4A}"/>
              </a:ext>
            </a:extLst>
          </p:cNvPr>
          <p:cNvCxnSpPr>
            <a:stCxn id="37" idx="3"/>
            <a:endCxn id="37" idx="5"/>
          </p:cNvCxnSpPr>
          <p:nvPr/>
        </p:nvCxnSpPr>
        <p:spPr>
          <a:xfrm rot="16200000" flipH="1">
            <a:off x="5285536" y="5650685"/>
            <a:ext cx="12700" cy="601089"/>
          </a:xfrm>
          <a:prstGeom prst="curvedConnector3">
            <a:avLst>
              <a:gd name="adj1" fmla="val 4036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extLst>
              <p:ext uri="{D42A27DB-BD31-4B8C-83A1-F6EECF244321}">
                <p14:modId xmlns:p14="http://schemas.microsoft.com/office/powerpoint/2010/main" val="1781022990"/>
              </p:ext>
            </p:extLst>
          </p:nvPr>
        </p:nvGraphicFramePr>
        <p:xfrm>
          <a:off x="5469714" y="54996"/>
          <a:ext cx="6633653" cy="2563129"/>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5922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510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5558">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r h="315798">
                <a:tc>
                  <a:txBody>
                    <a:bodyPr/>
                    <a:lstStyle/>
                    <a:p>
                      <a:pPr lvl="0" algn="ctr">
                        <a:spcAft>
                          <a:spcPts val="0"/>
                        </a:spcAft>
                      </a:pPr>
                      <a:r>
                        <a:rPr lang="en-US" altLang="zh-CN" sz="1400" b="1" kern="100" dirty="0">
                          <a:solidFill>
                            <a:schemeClr val="lt1"/>
                          </a:solidFill>
                          <a:effectLst/>
                          <a:latin typeface="Arial"/>
                          <a:ea typeface="+mn-ea"/>
                          <a:cs typeface="+mn-cs"/>
                        </a:rPr>
                        <a:t>6</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1087910"/>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354440" y="2755549"/>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7" name="文本框 176">
            <a:extLst>
              <a:ext uri="{FF2B5EF4-FFF2-40B4-BE49-F238E27FC236}">
                <a16:creationId xmlns:a16="http://schemas.microsoft.com/office/drawing/2014/main" id="{21C4465C-26F1-4F29-BAD3-C0B593DEF606}"/>
              </a:ext>
            </a:extLst>
          </p:cNvPr>
          <p:cNvSpPr txBox="1"/>
          <p:nvPr/>
        </p:nvSpPr>
        <p:spPr>
          <a:xfrm>
            <a:off x="4403653" y="652644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extLst>
              <p:ext uri="{D42A27DB-BD31-4B8C-83A1-F6EECF244321}">
                <p14:modId xmlns:p14="http://schemas.microsoft.com/office/powerpoint/2010/main" val="2549838327"/>
              </p:ext>
            </p:extLst>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5" name="连接符: 肘形 4">
            <a:extLst>
              <a:ext uri="{FF2B5EF4-FFF2-40B4-BE49-F238E27FC236}">
                <a16:creationId xmlns:a16="http://schemas.microsoft.com/office/drawing/2014/main" id="{A207CDC1-3A8A-4E67-AF6D-FFB7E51F6F02}"/>
              </a:ext>
            </a:extLst>
          </p:cNvPr>
          <p:cNvCxnSpPr>
            <a:cxnSpLocks/>
            <a:stCxn id="67" idx="7"/>
            <a:endCxn id="68" idx="2"/>
          </p:cNvCxnSpPr>
          <p:nvPr/>
        </p:nvCxnSpPr>
        <p:spPr>
          <a:xfrm rot="5400000" flipH="1" flipV="1">
            <a:off x="3115192" y="2807469"/>
            <a:ext cx="900642"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86C18AE8-2B58-4C1A-9522-6CA9A37DCFD7}"/>
              </a:ext>
            </a:extLst>
          </p:cNvPr>
          <p:cNvCxnSpPr>
            <a:stCxn id="68" idx="3"/>
            <a:endCxn id="67" idx="6"/>
          </p:cNvCxnSpPr>
          <p:nvPr/>
        </p:nvCxnSpPr>
        <p:spPr>
          <a:xfrm rot="5400000">
            <a:off x="3239683" y="3011601"/>
            <a:ext cx="900643"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468A3882-3D9F-454D-8D0F-2C989DFEAB29}"/>
              </a:ext>
            </a:extLst>
          </p:cNvPr>
          <p:cNvCxnSpPr>
            <a:stCxn id="67" idx="5"/>
            <a:endCxn id="37" idx="2"/>
          </p:cNvCxnSpPr>
          <p:nvPr/>
        </p:nvCxnSpPr>
        <p:spPr>
          <a:xfrm rot="16200000" flipH="1">
            <a:off x="3172486" y="4059082"/>
            <a:ext cx="791022"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FC3E4CAD-0B4E-4313-8CC8-AC5F72EF5C56}"/>
              </a:ext>
            </a:extLst>
          </p:cNvPr>
          <p:cNvCxnSpPr>
            <a:stCxn id="37" idx="1"/>
            <a:endCxn id="67" idx="6"/>
          </p:cNvCxnSpPr>
          <p:nvPr/>
        </p:nvCxnSpPr>
        <p:spPr>
          <a:xfrm rot="16200000" flipV="1">
            <a:off x="3296977" y="3854950"/>
            <a:ext cx="791021"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BC552E5-CAC0-4B83-9D82-5A84CC6288C1}"/>
              </a:ext>
            </a:extLst>
          </p:cNvPr>
          <p:cNvCxnSpPr>
            <a:stCxn id="68" idx="4"/>
            <a:endCxn id="37" idx="0"/>
          </p:cNvCxnSpPr>
          <p:nvPr/>
        </p:nvCxnSpPr>
        <p:spPr>
          <a:xfrm>
            <a:off x="5280570" y="3935856"/>
            <a:ext cx="4967" cy="15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580F12E1-1256-4FCC-849F-C196F8B480A9}"/>
              </a:ext>
            </a:extLst>
          </p:cNvPr>
          <p:cNvCxnSpPr>
            <a:cxnSpLocks/>
            <a:stCxn id="37" idx="6"/>
            <a:endCxn id="68" idx="6"/>
          </p:cNvCxnSpPr>
          <p:nvPr/>
        </p:nvCxnSpPr>
        <p:spPr>
          <a:xfrm flipH="1" flipV="1">
            <a:off x="5705604" y="3647169"/>
            <a:ext cx="4967" cy="2099929"/>
          </a:xfrm>
          <a:prstGeom prst="curvedConnector3">
            <a:avLst>
              <a:gd name="adj1" fmla="val -460237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7EC5E8-4638-47CA-B814-CA91298536B1}"/>
              </a:ext>
            </a:extLst>
          </p:cNvPr>
          <p:cNvSpPr txBox="1"/>
          <p:nvPr/>
        </p:nvSpPr>
        <p:spPr>
          <a:xfrm>
            <a:off x="3114845" y="36115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805546" y="43166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6" name="文本框 65">
            <a:extLst>
              <a:ext uri="{FF2B5EF4-FFF2-40B4-BE49-F238E27FC236}">
                <a16:creationId xmlns:a16="http://schemas.microsoft.com/office/drawing/2014/main" id="{A17D9844-BFCA-4C7F-ADD0-81C32716594B}"/>
              </a:ext>
            </a:extLst>
          </p:cNvPr>
          <p:cNvSpPr txBox="1"/>
          <p:nvPr/>
        </p:nvSpPr>
        <p:spPr>
          <a:xfrm>
            <a:off x="3799268" y="499175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9" name="文本框 68">
            <a:extLst>
              <a:ext uri="{FF2B5EF4-FFF2-40B4-BE49-F238E27FC236}">
                <a16:creationId xmlns:a16="http://schemas.microsoft.com/office/drawing/2014/main" id="{E5649ECF-6174-40A3-8E61-3F36E2AE4C62}"/>
              </a:ext>
            </a:extLst>
          </p:cNvPr>
          <p:cNvSpPr txBox="1"/>
          <p:nvPr/>
        </p:nvSpPr>
        <p:spPr>
          <a:xfrm>
            <a:off x="3174246" y="5673151"/>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④</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0" name="文本框 69">
            <a:extLst>
              <a:ext uri="{FF2B5EF4-FFF2-40B4-BE49-F238E27FC236}">
                <a16:creationId xmlns:a16="http://schemas.microsoft.com/office/drawing/2014/main" id="{0136C4F1-7C2A-4909-AD01-B2B2791002D1}"/>
              </a:ext>
            </a:extLst>
          </p:cNvPr>
          <p:cNvSpPr txBox="1"/>
          <p:nvPr/>
        </p:nvSpPr>
        <p:spPr>
          <a:xfrm>
            <a:off x="6037275"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⑥</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1" name="文本框 70">
            <a:extLst>
              <a:ext uri="{FF2B5EF4-FFF2-40B4-BE49-F238E27FC236}">
                <a16:creationId xmlns:a16="http://schemas.microsoft.com/office/drawing/2014/main" id="{B0AABA39-01A1-43F7-98ED-4BBCBE0C071C}"/>
              </a:ext>
            </a:extLst>
          </p:cNvPr>
          <p:cNvSpPr txBox="1"/>
          <p:nvPr/>
        </p:nvSpPr>
        <p:spPr>
          <a:xfrm>
            <a:off x="5062727"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⑤</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909908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1951996"/>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4584695"/>
            <a:ext cx="4008046" cy="1933065"/>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stCxn id="3" idx="2"/>
            <a:endCxn id="6" idx="0"/>
          </p:cNvCxnSpPr>
          <p:nvPr/>
        </p:nvCxnSpPr>
        <p:spPr>
          <a:xfrm>
            <a:off x="7663569" y="1392314"/>
            <a:ext cx="1" cy="55968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p:cNvCxnSpPr>
          <p:nvPr/>
        </p:nvCxnSpPr>
        <p:spPr>
          <a:xfrm>
            <a:off x="7663570" y="2689635"/>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8812765" y="6463909"/>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6816695" y="654675"/>
            <a:ext cx="1693747" cy="737639"/>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3472110"/>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4" name="连接符: 肘形 53">
            <a:extLst>
              <a:ext uri="{FF2B5EF4-FFF2-40B4-BE49-F238E27FC236}">
                <a16:creationId xmlns:a16="http://schemas.microsoft.com/office/drawing/2014/main" id="{301978DE-50CE-4DDF-9313-2A6694AFA661}"/>
              </a:ext>
            </a:extLst>
          </p:cNvPr>
          <p:cNvCxnSpPr>
            <a:stCxn id="2" idx="3"/>
            <a:endCxn id="6" idx="1"/>
          </p:cNvCxnSpPr>
          <p:nvPr/>
        </p:nvCxnSpPr>
        <p:spPr>
          <a:xfrm flipV="1">
            <a:off x="4455790" y="2320816"/>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cxnSpLocks/>
            <a:stCxn id="2" idx="3"/>
            <a:endCxn id="9" idx="1"/>
          </p:cNvCxnSpPr>
          <p:nvPr/>
        </p:nvCxnSpPr>
        <p:spPr>
          <a:xfrm>
            <a:off x="4455790" y="3881561"/>
            <a:ext cx="2420188" cy="166966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1521941"/>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2702736"/>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4309700"/>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310725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4048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1687090"/>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3097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9116878" y="6565179"/>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6" name="直接连接符 45">
            <a:extLst>
              <a:ext uri="{FF2B5EF4-FFF2-40B4-BE49-F238E27FC236}">
                <a16:creationId xmlns:a16="http://schemas.microsoft.com/office/drawing/2014/main" id="{B26F8B2D-8F0F-4EBC-AA26-C441942AD364}"/>
              </a:ext>
            </a:extLst>
          </p:cNvPr>
          <p:cNvCxnSpPr/>
          <p:nvPr/>
        </p:nvCxnSpPr>
        <p:spPr>
          <a:xfrm>
            <a:off x="9298344" y="399969"/>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5F29F3A-BA49-46B3-A50B-3DB3846FE829}"/>
              </a:ext>
            </a:extLst>
          </p:cNvPr>
          <p:cNvSpPr txBox="1"/>
          <p:nvPr/>
        </p:nvSpPr>
        <p:spPr>
          <a:xfrm>
            <a:off x="10239352" y="269164"/>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直接箭头连接符 47">
            <a:extLst>
              <a:ext uri="{FF2B5EF4-FFF2-40B4-BE49-F238E27FC236}">
                <a16:creationId xmlns:a16="http://schemas.microsoft.com/office/drawing/2014/main" id="{7A78D8E1-4713-41BC-BEBF-CE6ADF08936E}"/>
              </a:ext>
            </a:extLst>
          </p:cNvPr>
          <p:cNvCxnSpPr/>
          <p:nvPr/>
        </p:nvCxnSpPr>
        <p:spPr>
          <a:xfrm>
            <a:off x="9298344" y="741228"/>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8D6DD871-2C5C-4BBF-8974-6164A2231EE1}"/>
              </a:ext>
            </a:extLst>
          </p:cNvPr>
          <p:cNvSpPr txBox="1"/>
          <p:nvPr/>
        </p:nvSpPr>
        <p:spPr>
          <a:xfrm>
            <a:off x="10239352" y="595439"/>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0" name="流程图: 接点 49">
            <a:extLst>
              <a:ext uri="{FF2B5EF4-FFF2-40B4-BE49-F238E27FC236}">
                <a16:creationId xmlns:a16="http://schemas.microsoft.com/office/drawing/2014/main" id="{7FD93E35-EA36-4493-85C1-F06C2A5D5E18}"/>
              </a:ext>
            </a:extLst>
          </p:cNvPr>
          <p:cNvSpPr/>
          <p:nvPr/>
        </p:nvSpPr>
        <p:spPr bwMode="auto">
          <a:xfrm>
            <a:off x="9701612" y="2621063"/>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2" name="矩形 51">
            <a:extLst>
              <a:ext uri="{FF2B5EF4-FFF2-40B4-BE49-F238E27FC236}">
                <a16:creationId xmlns:a16="http://schemas.microsoft.com/office/drawing/2014/main" id="{AF7568B8-4A92-45F7-8A9F-4C1A40695B0A}"/>
              </a:ext>
            </a:extLst>
          </p:cNvPr>
          <p:cNvSpPr/>
          <p:nvPr/>
        </p:nvSpPr>
        <p:spPr>
          <a:xfrm>
            <a:off x="9298344" y="1021405"/>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文本框 52">
            <a:extLst>
              <a:ext uri="{FF2B5EF4-FFF2-40B4-BE49-F238E27FC236}">
                <a16:creationId xmlns:a16="http://schemas.microsoft.com/office/drawing/2014/main" id="{A013C8A3-D2D7-46E1-B21C-A232E368DFA4}"/>
              </a:ext>
            </a:extLst>
          </p:cNvPr>
          <p:cNvSpPr txBox="1"/>
          <p:nvPr/>
        </p:nvSpPr>
        <p:spPr>
          <a:xfrm>
            <a:off x="10256535" y="1059045"/>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783E43CE-6785-41CB-9B14-67FC280071CC}"/>
              </a:ext>
            </a:extLst>
          </p:cNvPr>
          <p:cNvSpPr txBox="1"/>
          <p:nvPr/>
        </p:nvSpPr>
        <p:spPr>
          <a:xfrm>
            <a:off x="10256535" y="2548473"/>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矩形 56">
            <a:extLst>
              <a:ext uri="{FF2B5EF4-FFF2-40B4-BE49-F238E27FC236}">
                <a16:creationId xmlns:a16="http://schemas.microsoft.com/office/drawing/2014/main" id="{2C8F2669-9FF7-4491-AA58-BBCD2F54229D}"/>
              </a:ext>
            </a:extLst>
          </p:cNvPr>
          <p:cNvSpPr/>
          <p:nvPr/>
        </p:nvSpPr>
        <p:spPr>
          <a:xfrm>
            <a:off x="9298344" y="1558669"/>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文本框 58">
            <a:extLst>
              <a:ext uri="{FF2B5EF4-FFF2-40B4-BE49-F238E27FC236}">
                <a16:creationId xmlns:a16="http://schemas.microsoft.com/office/drawing/2014/main" id="{971BB0CA-88EE-408F-8F13-7DF1D67B86FC}"/>
              </a:ext>
            </a:extLst>
          </p:cNvPr>
          <p:cNvSpPr txBox="1"/>
          <p:nvPr/>
        </p:nvSpPr>
        <p:spPr>
          <a:xfrm>
            <a:off x="10257815" y="1587365"/>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2" name="矩形: 圆角 61">
            <a:extLst>
              <a:ext uri="{FF2B5EF4-FFF2-40B4-BE49-F238E27FC236}">
                <a16:creationId xmlns:a16="http://schemas.microsoft.com/office/drawing/2014/main" id="{1D24BD7F-2F4F-474C-AE35-DCE32D376FC5}"/>
              </a:ext>
            </a:extLst>
          </p:cNvPr>
          <p:cNvSpPr/>
          <p:nvPr/>
        </p:nvSpPr>
        <p:spPr>
          <a:xfrm>
            <a:off x="9298344" y="2076469"/>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文本框 62">
            <a:extLst>
              <a:ext uri="{FF2B5EF4-FFF2-40B4-BE49-F238E27FC236}">
                <a16:creationId xmlns:a16="http://schemas.microsoft.com/office/drawing/2014/main" id="{0A2493E4-229A-4BA1-9208-0FA59FD1FC0F}"/>
              </a:ext>
            </a:extLst>
          </p:cNvPr>
          <p:cNvSpPr txBox="1"/>
          <p:nvPr/>
        </p:nvSpPr>
        <p:spPr>
          <a:xfrm>
            <a:off x="10260152" y="2102453"/>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4" name="流程图: 接点 63">
            <a:extLst>
              <a:ext uri="{FF2B5EF4-FFF2-40B4-BE49-F238E27FC236}">
                <a16:creationId xmlns:a16="http://schemas.microsoft.com/office/drawing/2014/main" id="{C54F6582-E27B-483B-B795-D0C364755183}"/>
              </a:ext>
            </a:extLst>
          </p:cNvPr>
          <p:cNvSpPr/>
          <p:nvPr/>
        </p:nvSpPr>
        <p:spPr bwMode="auto">
          <a:xfrm>
            <a:off x="9697212" y="2961865"/>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5" name="文本框 64">
            <a:extLst>
              <a:ext uri="{FF2B5EF4-FFF2-40B4-BE49-F238E27FC236}">
                <a16:creationId xmlns:a16="http://schemas.microsoft.com/office/drawing/2014/main" id="{27F646D2-5A1D-4A8C-8E77-C778C4927F31}"/>
              </a:ext>
            </a:extLst>
          </p:cNvPr>
          <p:cNvSpPr txBox="1"/>
          <p:nvPr/>
        </p:nvSpPr>
        <p:spPr>
          <a:xfrm>
            <a:off x="10252135" y="2906791"/>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6" name="流程图: 接点 65">
            <a:extLst>
              <a:ext uri="{FF2B5EF4-FFF2-40B4-BE49-F238E27FC236}">
                <a16:creationId xmlns:a16="http://schemas.microsoft.com/office/drawing/2014/main" id="{DCF0B962-F198-4369-915B-3619787726B7}"/>
              </a:ext>
            </a:extLst>
          </p:cNvPr>
          <p:cNvSpPr/>
          <p:nvPr/>
        </p:nvSpPr>
        <p:spPr bwMode="auto">
          <a:xfrm>
            <a:off x="7596332" y="4517459"/>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67" name="流程图: 接点 66">
            <a:extLst>
              <a:ext uri="{FF2B5EF4-FFF2-40B4-BE49-F238E27FC236}">
                <a16:creationId xmlns:a16="http://schemas.microsoft.com/office/drawing/2014/main" id="{5984AE40-5873-40A2-9123-765E710D54E4}"/>
              </a:ext>
            </a:extLst>
          </p:cNvPr>
          <p:cNvSpPr/>
          <p:nvPr/>
        </p:nvSpPr>
        <p:spPr bwMode="auto">
          <a:xfrm>
            <a:off x="6828554" y="5474534"/>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Tree>
    <p:extLst>
      <p:ext uri="{BB962C8B-B14F-4D97-AF65-F5344CB8AC3E}">
        <p14:creationId xmlns:p14="http://schemas.microsoft.com/office/powerpoint/2010/main" val="283817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2716207973"/>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MeterHyd:=ShutOffHyd</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54" name="表格 53">
            <a:extLst>
              <a:ext uri="{FF2B5EF4-FFF2-40B4-BE49-F238E27FC236}">
                <a16:creationId xmlns:a16="http://schemas.microsoft.com/office/drawing/2014/main" id="{E81ACF76-5AF4-4266-B1DF-F958CB195CD4}"/>
              </a:ext>
            </a:extLst>
          </p:cNvPr>
          <p:cNvGraphicFramePr>
            <a:graphicFrameLocks noGrp="1"/>
          </p:cNvGraphicFramePr>
          <p:nvPr>
            <p:extLst>
              <p:ext uri="{D42A27DB-BD31-4B8C-83A1-F6EECF244321}">
                <p14:modId xmlns:p14="http://schemas.microsoft.com/office/powerpoint/2010/main" val="4008077337"/>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62243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048385001"/>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MeterHyd:=0</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7" name="表格 36">
            <a:extLst>
              <a:ext uri="{FF2B5EF4-FFF2-40B4-BE49-F238E27FC236}">
                <a16:creationId xmlns:a16="http://schemas.microsoft.com/office/drawing/2014/main" id="{747A19C0-77E4-46C2-BAD1-7E2B739F4608}"/>
              </a:ext>
            </a:extLst>
          </p:cNvPr>
          <p:cNvGraphicFramePr>
            <a:graphicFrameLocks noGrp="1"/>
          </p:cNvGraphicFramePr>
          <p:nvPr>
            <p:extLst>
              <p:ext uri="{D42A27DB-BD31-4B8C-83A1-F6EECF244321}">
                <p14:modId xmlns:p14="http://schemas.microsoft.com/office/powerpoint/2010/main" val="3896122003"/>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5025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9083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637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9519"/>
            <a:ext cx="1362691" cy="12319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9244916A-8073-40F8-B0C1-043D20CBDCB5}"/>
              </a:ext>
            </a:extLst>
          </p:cNvPr>
          <p:cNvSpPr/>
          <p:nvPr/>
        </p:nvSpPr>
        <p:spPr>
          <a:xfrm>
            <a:off x="3525067" y="439060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524247544"/>
              </p:ext>
            </p:extLst>
          </p:nvPr>
        </p:nvGraphicFramePr>
        <p:xfrm>
          <a:off x="5335480" y="115212"/>
          <a:ext cx="6767886" cy="2491195"/>
        </p:xfrm>
        <a:graphic>
          <a:graphicData uri="http://schemas.openxmlformats.org/drawingml/2006/table">
            <a:tbl>
              <a:tblPr firstRow="1" firstCol="1" bandRow="1"/>
              <a:tblGrid>
                <a:gridCol w="1180730">
                  <a:extLst>
                    <a:ext uri="{9D8B030D-6E8A-4147-A177-3AD203B41FA5}">
                      <a16:colId xmlns:a16="http://schemas.microsoft.com/office/drawing/2014/main" val="2663280712"/>
                    </a:ext>
                  </a:extLst>
                </a:gridCol>
                <a:gridCol w="2175029">
                  <a:extLst>
                    <a:ext uri="{9D8B030D-6E8A-4147-A177-3AD203B41FA5}">
                      <a16:colId xmlns:a16="http://schemas.microsoft.com/office/drawing/2014/main" val="4127807553"/>
                    </a:ext>
                  </a:extLst>
                </a:gridCol>
                <a:gridCol w="3412127">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6186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MeterHyd:=ShutOffHyd</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6739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MeterHyd:=ShutOffHyd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592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r h="401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4</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a:t>
                      </a:r>
                      <a:r>
                        <a:rPr lang="en-US" altLang="zh-CN" sz="1400" i="1" kern="100">
                          <a:solidFill>
                            <a:schemeClr val="dk1"/>
                          </a:solidFill>
                          <a:effectLst/>
                          <a:latin typeface="Arial"/>
                          <a:ea typeface="+mn-ea"/>
                          <a:cs typeface="+mn-cs"/>
                        </a:rPr>
                        <a:t>!=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439056820"/>
                  </a:ext>
                </a:extLst>
              </a:tr>
              <a:tr h="342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5</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MeterHyd:=0; MechanicalCMD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2842799"/>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26779" y="746069"/>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6239"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a:off x="4375136" y="4679294"/>
            <a:ext cx="412015" cy="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9CB1848-1CF6-4155-9599-C21A449FAAAB}"/>
              </a:ext>
            </a:extLst>
          </p:cNvPr>
          <p:cNvSpPr/>
          <p:nvPr/>
        </p:nvSpPr>
        <p:spPr>
          <a:xfrm>
            <a:off x="2407564" y="363183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 name="直接箭头连接符 5">
            <a:extLst>
              <a:ext uri="{FF2B5EF4-FFF2-40B4-BE49-F238E27FC236}">
                <a16:creationId xmlns:a16="http://schemas.microsoft.com/office/drawing/2014/main" id="{EF163BDD-4972-4789-ABA9-5697F083DA83}"/>
              </a:ext>
            </a:extLst>
          </p:cNvPr>
          <p:cNvCxnSpPr>
            <a:cxnSpLocks/>
            <a:stCxn id="38" idx="6"/>
            <a:endCxn id="31" idx="3"/>
          </p:cNvCxnSpPr>
          <p:nvPr/>
        </p:nvCxnSpPr>
        <p:spPr>
          <a:xfrm flipV="1">
            <a:off x="1744560" y="4124652"/>
            <a:ext cx="787494" cy="559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E8657E4-60C4-48AE-B93E-59461F563C40}"/>
              </a:ext>
            </a:extLst>
          </p:cNvPr>
          <p:cNvSpPr txBox="1"/>
          <p:nvPr/>
        </p:nvSpPr>
        <p:spPr>
          <a:xfrm>
            <a:off x="1215590" y="4266853"/>
            <a:ext cx="205486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6" name="椭圆 35">
            <a:extLst>
              <a:ext uri="{FF2B5EF4-FFF2-40B4-BE49-F238E27FC236}">
                <a16:creationId xmlns:a16="http://schemas.microsoft.com/office/drawing/2014/main" id="{AC8A430E-CCB7-4112-AD2D-DB928020AD89}"/>
              </a:ext>
            </a:extLst>
          </p:cNvPr>
          <p:cNvSpPr/>
          <p:nvPr/>
        </p:nvSpPr>
        <p:spPr>
          <a:xfrm>
            <a:off x="2657958" y="514555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BA3A44B-174F-4374-8BFB-704568796880}"/>
              </a:ext>
            </a:extLst>
          </p:cNvPr>
          <p:cNvCxnSpPr>
            <a:stCxn id="31" idx="4"/>
            <a:endCxn id="36" idx="0"/>
          </p:cNvCxnSpPr>
          <p:nvPr/>
        </p:nvCxnSpPr>
        <p:spPr>
          <a:xfrm>
            <a:off x="2832599" y="4209207"/>
            <a:ext cx="250394" cy="93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88411CB-12A4-4C53-93D7-77C021C1456E}"/>
              </a:ext>
            </a:extLst>
          </p:cNvPr>
          <p:cNvCxnSpPr>
            <a:stCxn id="36" idx="0"/>
            <a:endCxn id="66" idx="2"/>
          </p:cNvCxnSpPr>
          <p:nvPr/>
        </p:nvCxnSpPr>
        <p:spPr>
          <a:xfrm flipV="1">
            <a:off x="3082993" y="4679294"/>
            <a:ext cx="442074" cy="466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7D9702A-84B2-4975-97E5-FC589EB91E17}"/>
              </a:ext>
            </a:extLst>
          </p:cNvPr>
          <p:cNvSpPr txBox="1"/>
          <p:nvPr/>
        </p:nvSpPr>
        <p:spPr>
          <a:xfrm>
            <a:off x="2733013" y="4666006"/>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cxnSp>
        <p:nvCxnSpPr>
          <p:cNvPr id="16" name="连接符: 肘形 15">
            <a:extLst>
              <a:ext uri="{FF2B5EF4-FFF2-40B4-BE49-F238E27FC236}">
                <a16:creationId xmlns:a16="http://schemas.microsoft.com/office/drawing/2014/main" id="{9E69C0FF-0298-4CBE-A191-D1638A694A7F}"/>
              </a:ext>
            </a:extLst>
          </p:cNvPr>
          <p:cNvCxnSpPr>
            <a:stCxn id="31" idx="2"/>
            <a:endCxn id="38" idx="0"/>
          </p:cNvCxnSpPr>
          <p:nvPr/>
        </p:nvCxnSpPr>
        <p:spPr>
          <a:xfrm rot="10800000" flipV="1">
            <a:off x="1319526" y="3920519"/>
            <a:ext cx="1088038" cy="4748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C5736FE-65FF-4D86-9929-0F4984400545}"/>
              </a:ext>
            </a:extLst>
          </p:cNvPr>
          <p:cNvSpPr txBox="1"/>
          <p:nvPr/>
        </p:nvSpPr>
        <p:spPr>
          <a:xfrm>
            <a:off x="1937244" y="374626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48" name="文本框 47">
            <a:extLst>
              <a:ext uri="{FF2B5EF4-FFF2-40B4-BE49-F238E27FC236}">
                <a16:creationId xmlns:a16="http://schemas.microsoft.com/office/drawing/2014/main" id="{D67720DE-1E98-4C2A-A34F-1335E4399027}"/>
              </a:ext>
            </a:extLst>
          </p:cNvPr>
          <p:cNvSpPr txBox="1"/>
          <p:nvPr/>
        </p:nvSpPr>
        <p:spPr>
          <a:xfrm>
            <a:off x="722338" y="402338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49" name="文本框 48">
            <a:extLst>
              <a:ext uri="{FF2B5EF4-FFF2-40B4-BE49-F238E27FC236}">
                <a16:creationId xmlns:a16="http://schemas.microsoft.com/office/drawing/2014/main" id="{00282EE0-BA12-4E51-B066-0C947AF63C35}"/>
              </a:ext>
            </a:extLst>
          </p:cNvPr>
          <p:cNvSpPr txBox="1"/>
          <p:nvPr/>
        </p:nvSpPr>
        <p:spPr>
          <a:xfrm>
            <a:off x="2537181" y="4905406"/>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1" name="文本框 50">
            <a:extLst>
              <a:ext uri="{FF2B5EF4-FFF2-40B4-BE49-F238E27FC236}">
                <a16:creationId xmlns:a16="http://schemas.microsoft.com/office/drawing/2014/main" id="{49D4BB3E-70A6-4BE4-BF45-0BAB2EBE2707}"/>
              </a:ext>
            </a:extLst>
          </p:cNvPr>
          <p:cNvSpPr txBox="1"/>
          <p:nvPr/>
        </p:nvSpPr>
        <p:spPr>
          <a:xfrm>
            <a:off x="3749469" y="4172262"/>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2" name="文本框 51">
            <a:extLst>
              <a:ext uri="{FF2B5EF4-FFF2-40B4-BE49-F238E27FC236}">
                <a16:creationId xmlns:a16="http://schemas.microsoft.com/office/drawing/2014/main" id="{3E1D1163-5504-4F84-BC83-6DEF75611103}"/>
              </a:ext>
            </a:extLst>
          </p:cNvPr>
          <p:cNvSpPr txBox="1"/>
          <p:nvPr/>
        </p:nvSpPr>
        <p:spPr>
          <a:xfrm>
            <a:off x="4270645" y="304181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3" name="文本框 52">
            <a:extLst>
              <a:ext uri="{FF2B5EF4-FFF2-40B4-BE49-F238E27FC236}">
                <a16:creationId xmlns:a16="http://schemas.microsoft.com/office/drawing/2014/main" id="{E54E8578-F3FA-4D70-A255-5945AB2DA7B2}"/>
              </a:ext>
            </a:extLst>
          </p:cNvPr>
          <p:cNvSpPr txBox="1"/>
          <p:nvPr/>
        </p:nvSpPr>
        <p:spPr>
          <a:xfrm>
            <a:off x="4270645" y="6195626"/>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sendMeterHyd(MeterHyd)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7" name="表格 36">
            <a:extLst>
              <a:ext uri="{FF2B5EF4-FFF2-40B4-BE49-F238E27FC236}">
                <a16:creationId xmlns:a16="http://schemas.microsoft.com/office/drawing/2014/main" id="{B513C6D4-FEFE-49D7-92AD-5D6C79AB5B6F}"/>
              </a:ext>
            </a:extLst>
          </p:cNvPr>
          <p:cNvGraphicFramePr>
            <a:graphicFrameLocks noGrp="1"/>
          </p:cNvGraphicFramePr>
          <p:nvPr>
            <p:extLst>
              <p:ext uri="{D42A27DB-BD31-4B8C-83A1-F6EECF244321}">
                <p14:modId xmlns:p14="http://schemas.microsoft.com/office/powerpoint/2010/main" val="714513475"/>
              </p:ext>
            </p:extLst>
          </p:nvPr>
        </p:nvGraphicFramePr>
        <p:xfrm>
          <a:off x="8029928" y="2809790"/>
          <a:ext cx="4001230" cy="3620365"/>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7298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31767">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59904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r h="503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838320"/>
                  </a:ext>
                </a:extLst>
              </a:tr>
            </a:tbl>
          </a:graphicData>
        </a:graphic>
      </p:graphicFrame>
    </p:spTree>
    <p:extLst>
      <p:ext uri="{BB962C8B-B14F-4D97-AF65-F5344CB8AC3E}">
        <p14:creationId xmlns:p14="http://schemas.microsoft.com/office/powerpoint/2010/main" val="270170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855535" y="335848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65D31715-ED36-4DB6-8FF5-D0E8A3119FB7}"/>
              </a:ext>
            </a:extLst>
          </p:cNvPr>
          <p:cNvSpPr/>
          <p:nvPr/>
        </p:nvSpPr>
        <p:spPr>
          <a:xfrm>
            <a:off x="4860502" y="545841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280569" y="3142492"/>
            <a:ext cx="12700" cy="601089"/>
          </a:xfrm>
          <a:prstGeom prst="curvedConnector3">
            <a:avLst>
              <a:gd name="adj1" fmla="val 390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3EBD7995-E8AA-4726-82A4-E1FBE6A21E4A}"/>
              </a:ext>
            </a:extLst>
          </p:cNvPr>
          <p:cNvCxnSpPr>
            <a:stCxn id="37" idx="3"/>
            <a:endCxn id="37" idx="5"/>
          </p:cNvCxnSpPr>
          <p:nvPr/>
        </p:nvCxnSpPr>
        <p:spPr>
          <a:xfrm rot="16200000" flipH="1">
            <a:off x="5285536" y="5650685"/>
            <a:ext cx="12700" cy="601089"/>
          </a:xfrm>
          <a:prstGeom prst="curvedConnector3">
            <a:avLst>
              <a:gd name="adj1" fmla="val 40367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nvGraphicFramePr>
        <p:xfrm>
          <a:off x="5469714" y="54996"/>
          <a:ext cx="6633653" cy="2563129"/>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35922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5106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5558">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51064">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2</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r h="315798">
                <a:tc>
                  <a:txBody>
                    <a:bodyPr/>
                    <a:lstStyle/>
                    <a:p>
                      <a:pPr lvl="0" algn="ctr">
                        <a:spcAft>
                          <a:spcPts val="0"/>
                        </a:spcAft>
                      </a:pPr>
                      <a:r>
                        <a:rPr lang="en-US" altLang="zh-CN" sz="1400" b="1" kern="100" dirty="0">
                          <a:solidFill>
                            <a:schemeClr val="lt1"/>
                          </a:solidFill>
                          <a:effectLst/>
                          <a:latin typeface="Arial"/>
                          <a:ea typeface="+mn-ea"/>
                          <a:cs typeface="+mn-cs"/>
                        </a:rPr>
                        <a:t>6</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951087910"/>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354440" y="2755549"/>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7" name="文本框 176">
            <a:extLst>
              <a:ext uri="{FF2B5EF4-FFF2-40B4-BE49-F238E27FC236}">
                <a16:creationId xmlns:a16="http://schemas.microsoft.com/office/drawing/2014/main" id="{21C4465C-26F1-4F29-BAD3-C0B593DEF606}"/>
              </a:ext>
            </a:extLst>
          </p:cNvPr>
          <p:cNvSpPr txBox="1"/>
          <p:nvPr/>
        </p:nvSpPr>
        <p:spPr>
          <a:xfrm>
            <a:off x="4403653" y="652644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5" name="连接符: 肘形 4">
            <a:extLst>
              <a:ext uri="{FF2B5EF4-FFF2-40B4-BE49-F238E27FC236}">
                <a16:creationId xmlns:a16="http://schemas.microsoft.com/office/drawing/2014/main" id="{A207CDC1-3A8A-4E67-AF6D-FFB7E51F6F02}"/>
              </a:ext>
            </a:extLst>
          </p:cNvPr>
          <p:cNvCxnSpPr>
            <a:cxnSpLocks/>
            <a:stCxn id="67" idx="7"/>
            <a:endCxn id="68" idx="2"/>
          </p:cNvCxnSpPr>
          <p:nvPr/>
        </p:nvCxnSpPr>
        <p:spPr>
          <a:xfrm rot="5400000" flipH="1" flipV="1">
            <a:off x="3115192" y="2807469"/>
            <a:ext cx="900642"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86C18AE8-2B58-4C1A-9522-6CA9A37DCFD7}"/>
              </a:ext>
            </a:extLst>
          </p:cNvPr>
          <p:cNvCxnSpPr>
            <a:stCxn id="68" idx="3"/>
            <a:endCxn id="67" idx="6"/>
          </p:cNvCxnSpPr>
          <p:nvPr/>
        </p:nvCxnSpPr>
        <p:spPr>
          <a:xfrm rot="5400000">
            <a:off x="3239683" y="3011601"/>
            <a:ext cx="900643" cy="25800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468A3882-3D9F-454D-8D0F-2C989DFEAB29}"/>
              </a:ext>
            </a:extLst>
          </p:cNvPr>
          <p:cNvCxnSpPr>
            <a:stCxn id="67" idx="5"/>
            <a:endCxn id="37" idx="2"/>
          </p:cNvCxnSpPr>
          <p:nvPr/>
        </p:nvCxnSpPr>
        <p:spPr>
          <a:xfrm rot="16200000" flipH="1">
            <a:off x="3172486" y="4059082"/>
            <a:ext cx="791022"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FC3E4CAD-0B4E-4313-8CC8-AC5F72EF5C56}"/>
              </a:ext>
            </a:extLst>
          </p:cNvPr>
          <p:cNvCxnSpPr>
            <a:stCxn id="37" idx="1"/>
            <a:endCxn id="67" idx="6"/>
          </p:cNvCxnSpPr>
          <p:nvPr/>
        </p:nvCxnSpPr>
        <p:spPr>
          <a:xfrm rot="16200000" flipV="1">
            <a:off x="3296977" y="3854950"/>
            <a:ext cx="791021" cy="25850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BC552E5-CAC0-4B83-9D82-5A84CC6288C1}"/>
              </a:ext>
            </a:extLst>
          </p:cNvPr>
          <p:cNvCxnSpPr>
            <a:stCxn id="68" idx="4"/>
            <a:endCxn id="37" idx="0"/>
          </p:cNvCxnSpPr>
          <p:nvPr/>
        </p:nvCxnSpPr>
        <p:spPr>
          <a:xfrm>
            <a:off x="5280570" y="3935856"/>
            <a:ext cx="4967" cy="15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580F12E1-1256-4FCC-849F-C196F8B480A9}"/>
              </a:ext>
            </a:extLst>
          </p:cNvPr>
          <p:cNvCxnSpPr>
            <a:cxnSpLocks/>
            <a:stCxn id="37" idx="6"/>
            <a:endCxn id="68" idx="6"/>
          </p:cNvCxnSpPr>
          <p:nvPr/>
        </p:nvCxnSpPr>
        <p:spPr>
          <a:xfrm flipH="1" flipV="1">
            <a:off x="5705604" y="3647169"/>
            <a:ext cx="4967" cy="2099929"/>
          </a:xfrm>
          <a:prstGeom prst="curvedConnector3">
            <a:avLst>
              <a:gd name="adj1" fmla="val -4602376"/>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137EC5E8-4638-47CA-B814-CA91298536B1}"/>
              </a:ext>
            </a:extLst>
          </p:cNvPr>
          <p:cNvSpPr txBox="1"/>
          <p:nvPr/>
        </p:nvSpPr>
        <p:spPr>
          <a:xfrm>
            <a:off x="3114845" y="36115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805546" y="431662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6" name="文本框 65">
            <a:extLst>
              <a:ext uri="{FF2B5EF4-FFF2-40B4-BE49-F238E27FC236}">
                <a16:creationId xmlns:a16="http://schemas.microsoft.com/office/drawing/2014/main" id="{A17D9844-BFCA-4C7F-ADD0-81C32716594B}"/>
              </a:ext>
            </a:extLst>
          </p:cNvPr>
          <p:cNvSpPr txBox="1"/>
          <p:nvPr/>
        </p:nvSpPr>
        <p:spPr>
          <a:xfrm>
            <a:off x="3799268" y="499175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9" name="文本框 68">
            <a:extLst>
              <a:ext uri="{FF2B5EF4-FFF2-40B4-BE49-F238E27FC236}">
                <a16:creationId xmlns:a16="http://schemas.microsoft.com/office/drawing/2014/main" id="{E5649ECF-6174-40A3-8E61-3F36E2AE4C62}"/>
              </a:ext>
            </a:extLst>
          </p:cNvPr>
          <p:cNvSpPr txBox="1"/>
          <p:nvPr/>
        </p:nvSpPr>
        <p:spPr>
          <a:xfrm>
            <a:off x="3174246" y="5673151"/>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70" name="文本框 69">
            <a:extLst>
              <a:ext uri="{FF2B5EF4-FFF2-40B4-BE49-F238E27FC236}">
                <a16:creationId xmlns:a16="http://schemas.microsoft.com/office/drawing/2014/main" id="{0136C4F1-7C2A-4909-AD01-B2B2791002D1}"/>
              </a:ext>
            </a:extLst>
          </p:cNvPr>
          <p:cNvSpPr txBox="1"/>
          <p:nvPr/>
        </p:nvSpPr>
        <p:spPr>
          <a:xfrm>
            <a:off x="6037275"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71" name="文本框 70">
            <a:extLst>
              <a:ext uri="{FF2B5EF4-FFF2-40B4-BE49-F238E27FC236}">
                <a16:creationId xmlns:a16="http://schemas.microsoft.com/office/drawing/2014/main" id="{B0AABA39-01A1-43F7-98ED-4BBCBE0C071C}"/>
              </a:ext>
            </a:extLst>
          </p:cNvPr>
          <p:cNvSpPr txBox="1"/>
          <p:nvPr/>
        </p:nvSpPr>
        <p:spPr>
          <a:xfrm>
            <a:off x="5062727" y="465912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Tree>
    <p:extLst>
      <p:ext uri="{BB962C8B-B14F-4D97-AF65-F5344CB8AC3E}">
        <p14:creationId xmlns:p14="http://schemas.microsoft.com/office/powerpoint/2010/main" val="41051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4489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a:t>
            </a:r>
            <a:r>
              <a:rPr lang="en-US" altLang="zh-CN" dirty="0">
                <a:solidFill>
                  <a:prstClr val="black"/>
                </a:solidFill>
                <a:latin typeface="等线" panose="020F0502020204030204"/>
                <a:ea typeface="等线" panose="02010600030101010101" pitchFamily="2" charset="-122"/>
              </a:rPr>
              <a:t>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3295785"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stCxn id="28" idx="7"/>
            <a:endCxn id="28" idx="1"/>
          </p:cNvCxnSpPr>
          <p:nvPr/>
        </p:nvCxnSpPr>
        <p:spPr>
          <a:xfrm rot="16200000" flipV="1">
            <a:off x="3720820" y="4513372"/>
            <a:ext cx="12700" cy="601089"/>
          </a:xfrm>
          <a:prstGeom prst="curvedConnector3">
            <a:avLst>
              <a:gd name="adj1" fmla="val 5345787"/>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3024031" y="3821929"/>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sendHydraulic</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1773141"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endCxn id="28" idx="2"/>
          </p:cNvCxnSpPr>
          <p:nvPr/>
        </p:nvCxnSpPr>
        <p:spPr>
          <a:xfrm flipV="1">
            <a:off x="1775791"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2051355"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10</a:t>
            </a:r>
          </a:p>
        </p:txBody>
      </p:sp>
    </p:spTree>
    <p:extLst>
      <p:ext uri="{BB962C8B-B14F-4D97-AF65-F5344CB8AC3E}">
        <p14:creationId xmlns:p14="http://schemas.microsoft.com/office/powerpoint/2010/main" val="128605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153B38-D204-4AFA-904D-8611674CF62D}"/>
              </a:ext>
            </a:extLst>
          </p:cNvPr>
          <p:cNvSpPr/>
          <p:nvPr/>
        </p:nvSpPr>
        <p:spPr>
          <a:xfrm>
            <a:off x="2462005" y="1117067"/>
            <a:ext cx="2228846" cy="5482483"/>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667DB2D6-6575-4DD6-9372-B5BDA97EAA24}"/>
              </a:ext>
            </a:extLst>
          </p:cNvPr>
          <p:cNvSpPr/>
          <p:nvPr/>
        </p:nvSpPr>
        <p:spPr bwMode="auto">
          <a:xfrm>
            <a:off x="6875978" y="3036079"/>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Shutoff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 name="矩形 8">
            <a:extLst>
              <a:ext uri="{FF2B5EF4-FFF2-40B4-BE49-F238E27FC236}">
                <a16:creationId xmlns:a16="http://schemas.microsoft.com/office/drawing/2014/main" id="{AC924AD8-3A75-454C-AFE2-C5912A3E9408}"/>
              </a:ext>
            </a:extLst>
          </p:cNvPr>
          <p:cNvSpPr/>
          <p:nvPr/>
        </p:nvSpPr>
        <p:spPr bwMode="auto">
          <a:xfrm>
            <a:off x="6875978" y="5668778"/>
            <a:ext cx="1575184" cy="737639"/>
          </a:xfrm>
          <a:prstGeom prst="rect">
            <a:avLst/>
          </a:prstGeom>
          <a:solidFill>
            <a:schemeClr val="bg2"/>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Metering Valve</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cxnSp>
        <p:nvCxnSpPr>
          <p:cNvPr id="19" name="直接连接符 18">
            <a:extLst>
              <a:ext uri="{FF2B5EF4-FFF2-40B4-BE49-F238E27FC236}">
                <a16:creationId xmlns:a16="http://schemas.microsoft.com/office/drawing/2014/main" id="{6E06B798-1F19-410F-AC45-E83A70F324A1}"/>
              </a:ext>
            </a:extLst>
          </p:cNvPr>
          <p:cNvCxnSpPr>
            <a:cxnSpLocks/>
            <a:endCxn id="6" idx="0"/>
          </p:cNvCxnSpPr>
          <p:nvPr/>
        </p:nvCxnSpPr>
        <p:spPr>
          <a:xfrm>
            <a:off x="7663570" y="2293258"/>
            <a:ext cx="0" cy="74282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08F334E-4848-4702-904D-9CAFE1E78B58}"/>
              </a:ext>
            </a:extLst>
          </p:cNvPr>
          <p:cNvCxnSpPr>
            <a:cxnSpLocks/>
            <a:stCxn id="6" idx="2"/>
            <a:endCxn id="9" idx="0"/>
          </p:cNvCxnSpPr>
          <p:nvPr/>
        </p:nvCxnSpPr>
        <p:spPr>
          <a:xfrm>
            <a:off x="7663570" y="3773718"/>
            <a:ext cx="0" cy="189506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流程图: 接点 34">
            <a:extLst>
              <a:ext uri="{FF2B5EF4-FFF2-40B4-BE49-F238E27FC236}">
                <a16:creationId xmlns:a16="http://schemas.microsoft.com/office/drawing/2014/main" id="{7DF2118C-E9A1-4EE5-99C8-C0EF8EE3CFCD}"/>
              </a:ext>
            </a:extLst>
          </p:cNvPr>
          <p:cNvSpPr/>
          <p:nvPr/>
        </p:nvSpPr>
        <p:spPr bwMode="auto">
          <a:xfrm>
            <a:off x="7596332" y="6339181"/>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2" name="矩形: 圆角 1">
            <a:extLst>
              <a:ext uri="{FF2B5EF4-FFF2-40B4-BE49-F238E27FC236}">
                <a16:creationId xmlns:a16="http://schemas.microsoft.com/office/drawing/2014/main" id="{79CB5ED1-88C0-4763-9F3E-30AD7399A8E5}"/>
              </a:ext>
            </a:extLst>
          </p:cNvPr>
          <p:cNvSpPr/>
          <p:nvPr/>
        </p:nvSpPr>
        <p:spPr>
          <a:xfrm>
            <a:off x="2697067" y="1415802"/>
            <a:ext cx="1758723" cy="4931517"/>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a:t>
            </a:r>
            <a:endParaRPr kumimoji="0" lang="zh-CN" altLang="en-US"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圆角 2">
            <a:extLst>
              <a:ext uri="{FF2B5EF4-FFF2-40B4-BE49-F238E27FC236}">
                <a16:creationId xmlns:a16="http://schemas.microsoft.com/office/drawing/2014/main" id="{516D30E1-E75B-4D03-BAB8-D9227CDC6F26}"/>
              </a:ext>
            </a:extLst>
          </p:cNvPr>
          <p:cNvSpPr/>
          <p:nvPr/>
        </p:nvSpPr>
        <p:spPr>
          <a:xfrm>
            <a:off x="5358567" y="654675"/>
            <a:ext cx="3151875" cy="1664567"/>
          </a:xfrm>
          <a:prstGeom prst="round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Green Hydraulic Pump</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51" name="文本框 50">
            <a:extLst>
              <a:ext uri="{FF2B5EF4-FFF2-40B4-BE49-F238E27FC236}">
                <a16:creationId xmlns:a16="http://schemas.microsoft.com/office/drawing/2014/main" id="{7D002BE2-759D-4E3E-91DD-5735B7B0704D}"/>
              </a:ext>
            </a:extLst>
          </p:cNvPr>
          <p:cNvSpPr txBox="1"/>
          <p:nvPr/>
        </p:nvSpPr>
        <p:spPr>
          <a:xfrm>
            <a:off x="6944717" y="4556193"/>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4" name="连接符: 肘形 53">
            <a:extLst>
              <a:ext uri="{FF2B5EF4-FFF2-40B4-BE49-F238E27FC236}">
                <a16:creationId xmlns:a16="http://schemas.microsoft.com/office/drawing/2014/main" id="{301978DE-50CE-4DDF-9313-2A6694AFA661}"/>
              </a:ext>
            </a:extLst>
          </p:cNvPr>
          <p:cNvCxnSpPr>
            <a:cxnSpLocks/>
            <a:endCxn id="6" idx="1"/>
          </p:cNvCxnSpPr>
          <p:nvPr/>
        </p:nvCxnSpPr>
        <p:spPr>
          <a:xfrm flipV="1">
            <a:off x="4455790" y="3404899"/>
            <a:ext cx="2420188" cy="156074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87A8A3C1-AD26-4348-AE4E-14BA22F04104}"/>
              </a:ext>
            </a:extLst>
          </p:cNvPr>
          <p:cNvCxnSpPr>
            <a:cxnSpLocks/>
            <a:endCxn id="9" idx="1"/>
          </p:cNvCxnSpPr>
          <p:nvPr/>
        </p:nvCxnSpPr>
        <p:spPr>
          <a:xfrm>
            <a:off x="4455790" y="4965644"/>
            <a:ext cx="2420188" cy="107195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B9475E5-2ED7-45D0-871A-EAEBB3343BBD}"/>
              </a:ext>
            </a:extLst>
          </p:cNvPr>
          <p:cNvCxnSpPr>
            <a:cxnSpLocks/>
          </p:cNvCxnSpPr>
          <p:nvPr/>
        </p:nvCxnSpPr>
        <p:spPr>
          <a:xfrm>
            <a:off x="3576428" y="654675"/>
            <a:ext cx="0" cy="737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896D0EE9-422A-4649-B67F-CDE52F7A79F7}"/>
              </a:ext>
            </a:extLst>
          </p:cNvPr>
          <p:cNvSpPr txBox="1"/>
          <p:nvPr/>
        </p:nvSpPr>
        <p:spPr>
          <a:xfrm>
            <a:off x="6944717" y="2606024"/>
            <a:ext cx="13740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Pressure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1" name="文本框 60">
            <a:extLst>
              <a:ext uri="{FF2B5EF4-FFF2-40B4-BE49-F238E27FC236}">
                <a16:creationId xmlns:a16="http://schemas.microsoft.com/office/drawing/2014/main" id="{7A6F35CE-E726-42CF-8F01-854911233F34}"/>
              </a:ext>
            </a:extLst>
          </p:cNvPr>
          <p:cNvSpPr txBox="1"/>
          <p:nvPr/>
        </p:nvSpPr>
        <p:spPr>
          <a:xfrm>
            <a:off x="3063306" y="382083"/>
            <a:ext cx="102624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Wheel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3" name="文本框 82">
            <a:extLst>
              <a:ext uri="{FF2B5EF4-FFF2-40B4-BE49-F238E27FC236}">
                <a16:creationId xmlns:a16="http://schemas.microsoft.com/office/drawing/2014/main" id="{8A547247-368D-42EA-8528-B30215893C08}"/>
              </a:ext>
            </a:extLst>
          </p:cNvPr>
          <p:cNvSpPr txBox="1"/>
          <p:nvPr/>
        </p:nvSpPr>
        <p:spPr>
          <a:xfrm>
            <a:off x="5098106" y="3786819"/>
            <a:ext cx="1167307"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Validity</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F980ECD2-9A5C-468D-912B-9F3957A2B1A4}"/>
              </a:ext>
            </a:extLst>
          </p:cNvPr>
          <p:cNvSpPr txBox="1"/>
          <p:nvPr/>
        </p:nvSpPr>
        <p:spPr>
          <a:xfrm>
            <a:off x="5072855" y="5393783"/>
            <a:ext cx="182293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Brake AntiSkid Command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7192241C-79AF-4E1F-80C9-728E2948FB63}"/>
              </a:ext>
            </a:extLst>
          </p:cNvPr>
          <p:cNvCxnSpPr>
            <a:cxnSpLocks/>
            <a:endCxn id="2" idx="1"/>
          </p:cNvCxnSpPr>
          <p:nvPr/>
        </p:nvCxnSpPr>
        <p:spPr>
          <a:xfrm>
            <a:off x="1959429" y="3881561"/>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CC99B4E3-AD87-4A43-AEBB-92C438C21D59}"/>
              </a:ext>
            </a:extLst>
          </p:cNvPr>
          <p:cNvSpPr txBox="1"/>
          <p:nvPr/>
        </p:nvSpPr>
        <p:spPr>
          <a:xfrm>
            <a:off x="222253" y="3750770"/>
            <a:ext cx="1711125" cy="2615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Electrical Pedal Position</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4" name="直接箭头连接符 33">
            <a:extLst>
              <a:ext uri="{FF2B5EF4-FFF2-40B4-BE49-F238E27FC236}">
                <a16:creationId xmlns:a16="http://schemas.microsoft.com/office/drawing/2014/main" id="{315B4197-DB75-496D-BF11-B96979138557}"/>
              </a:ext>
            </a:extLst>
          </p:cNvPr>
          <p:cNvCxnSpPr>
            <a:cxnSpLocks/>
          </p:cNvCxnSpPr>
          <p:nvPr/>
        </p:nvCxnSpPr>
        <p:spPr>
          <a:xfrm>
            <a:off x="1959429" y="2570714"/>
            <a:ext cx="737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35CA598-4C0D-4B74-8A7C-913EBD7A40C5}"/>
              </a:ext>
            </a:extLst>
          </p:cNvPr>
          <p:cNvSpPr txBox="1"/>
          <p:nvPr/>
        </p:nvSpPr>
        <p:spPr>
          <a:xfrm>
            <a:off x="729938" y="2441126"/>
            <a:ext cx="112661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Ground Speed</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194679E5-7369-4C73-9EFA-F86D6C813B79}"/>
              </a:ext>
            </a:extLst>
          </p:cNvPr>
          <p:cNvSpPr txBox="1"/>
          <p:nvPr/>
        </p:nvSpPr>
        <p:spPr>
          <a:xfrm>
            <a:off x="3576427" y="761884"/>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c1</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7B9D21F2-830F-4354-83E1-6A91C3C74F95}"/>
              </a:ext>
            </a:extLst>
          </p:cNvPr>
          <p:cNvSpPr txBox="1"/>
          <p:nvPr/>
        </p:nvSpPr>
        <p:spPr>
          <a:xfrm>
            <a:off x="2081683" y="3602915"/>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c2</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F375BBEF-6E8A-4E5C-B06F-74E6A8D4495F}"/>
              </a:ext>
            </a:extLst>
          </p:cNvPr>
          <p:cNvSpPr txBox="1"/>
          <p:nvPr/>
        </p:nvSpPr>
        <p:spPr>
          <a:xfrm>
            <a:off x="2146782" y="230058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c3</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73B0A73C-1A73-4280-B08E-35BD0D0EEEDA}"/>
              </a:ext>
            </a:extLst>
          </p:cNvPr>
          <p:cNvSpPr txBox="1"/>
          <p:nvPr/>
        </p:nvSpPr>
        <p:spPr>
          <a:xfrm>
            <a:off x="5346939" y="4191336"/>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c4</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文本框 40">
            <a:extLst>
              <a:ext uri="{FF2B5EF4-FFF2-40B4-BE49-F238E27FC236}">
                <a16:creationId xmlns:a16="http://schemas.microsoft.com/office/drawing/2014/main" id="{8510AAE9-3684-465F-8492-C98924165B39}"/>
              </a:ext>
            </a:extLst>
          </p:cNvPr>
          <p:cNvSpPr txBox="1"/>
          <p:nvPr/>
        </p:nvSpPr>
        <p:spPr>
          <a:xfrm>
            <a:off x="5358567" y="513217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c5</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BE025139-0E2F-410A-A1F2-60FF1C777ADD}"/>
              </a:ext>
            </a:extLst>
          </p:cNvPr>
          <p:cNvSpPr txBox="1"/>
          <p:nvPr/>
        </p:nvSpPr>
        <p:spPr>
          <a:xfrm>
            <a:off x="7414866" y="2771173"/>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c6</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3" name="文本框 42">
            <a:extLst>
              <a:ext uri="{FF2B5EF4-FFF2-40B4-BE49-F238E27FC236}">
                <a16:creationId xmlns:a16="http://schemas.microsoft.com/office/drawing/2014/main" id="{D6399FC0-89A6-4C87-8E44-9FE208135077}"/>
              </a:ext>
            </a:extLst>
          </p:cNvPr>
          <p:cNvSpPr txBox="1"/>
          <p:nvPr/>
        </p:nvSpPr>
        <p:spPr>
          <a:xfrm>
            <a:off x="7625659" y="4181967"/>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c7</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230820AC-17EE-4378-9CF3-D0C3231235DB}"/>
              </a:ext>
            </a:extLst>
          </p:cNvPr>
          <p:cNvSpPr txBox="1"/>
          <p:nvPr/>
        </p:nvSpPr>
        <p:spPr>
          <a:xfrm>
            <a:off x="7717177" y="6493632"/>
            <a:ext cx="36293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c8</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6" name="直接连接符 65">
            <a:extLst>
              <a:ext uri="{FF2B5EF4-FFF2-40B4-BE49-F238E27FC236}">
                <a16:creationId xmlns:a16="http://schemas.microsoft.com/office/drawing/2014/main" id="{F23968D5-63EE-450E-B9EE-101DE329172F}"/>
              </a:ext>
            </a:extLst>
          </p:cNvPr>
          <p:cNvCxnSpPr/>
          <p:nvPr/>
        </p:nvCxnSpPr>
        <p:spPr>
          <a:xfrm>
            <a:off x="9298344" y="399969"/>
            <a:ext cx="9541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5996C85-02F2-4124-8A63-B659951F3176}"/>
              </a:ext>
            </a:extLst>
          </p:cNvPr>
          <p:cNvSpPr txBox="1"/>
          <p:nvPr/>
        </p:nvSpPr>
        <p:spPr>
          <a:xfrm>
            <a:off x="10239352" y="269164"/>
            <a:ext cx="1132041"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68" name="直接箭头连接符 67">
            <a:extLst>
              <a:ext uri="{FF2B5EF4-FFF2-40B4-BE49-F238E27FC236}">
                <a16:creationId xmlns:a16="http://schemas.microsoft.com/office/drawing/2014/main" id="{CAFE8C2A-C9A1-483E-ABA2-1F35333BB9C9}"/>
              </a:ext>
            </a:extLst>
          </p:cNvPr>
          <p:cNvCxnSpPr/>
          <p:nvPr/>
        </p:nvCxnSpPr>
        <p:spPr>
          <a:xfrm>
            <a:off x="9298344" y="741228"/>
            <a:ext cx="941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7AB9AD3F-3B66-4E3B-BA1B-8E8DF35374BC}"/>
              </a:ext>
            </a:extLst>
          </p:cNvPr>
          <p:cNvSpPr txBox="1"/>
          <p:nvPr/>
        </p:nvSpPr>
        <p:spPr>
          <a:xfrm>
            <a:off x="10239352" y="595439"/>
            <a:ext cx="170751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Streaming / Signal Flow</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0" name="流程图: 接点 69">
            <a:extLst>
              <a:ext uri="{FF2B5EF4-FFF2-40B4-BE49-F238E27FC236}">
                <a16:creationId xmlns:a16="http://schemas.microsoft.com/office/drawing/2014/main" id="{A37EC7F9-15C5-4E7D-9B97-6F977BA29129}"/>
              </a:ext>
            </a:extLst>
          </p:cNvPr>
          <p:cNvSpPr/>
          <p:nvPr/>
        </p:nvSpPr>
        <p:spPr bwMode="auto">
          <a:xfrm>
            <a:off x="9701612" y="2621063"/>
            <a:ext cx="134472" cy="134471"/>
          </a:xfrm>
          <a:prstGeom prst="flowChartConnector">
            <a:avLst/>
          </a:prstGeom>
          <a:solidFill>
            <a:schemeClr val="accent6"/>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71" name="矩形 70">
            <a:extLst>
              <a:ext uri="{FF2B5EF4-FFF2-40B4-BE49-F238E27FC236}">
                <a16:creationId xmlns:a16="http://schemas.microsoft.com/office/drawing/2014/main" id="{F75C0CD9-97ED-4893-8CD6-5E3D1A77ACB1}"/>
              </a:ext>
            </a:extLst>
          </p:cNvPr>
          <p:cNvSpPr/>
          <p:nvPr/>
        </p:nvSpPr>
        <p:spPr>
          <a:xfrm>
            <a:off x="9298344" y="1021405"/>
            <a:ext cx="941008" cy="34635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4" name="文本框 73">
            <a:extLst>
              <a:ext uri="{FF2B5EF4-FFF2-40B4-BE49-F238E27FC236}">
                <a16:creationId xmlns:a16="http://schemas.microsoft.com/office/drawing/2014/main" id="{1504796E-4FE5-44D2-885A-318D7D7D214B}"/>
              </a:ext>
            </a:extLst>
          </p:cNvPr>
          <p:cNvSpPr txBox="1"/>
          <p:nvPr/>
        </p:nvSpPr>
        <p:spPr>
          <a:xfrm>
            <a:off x="10256535" y="1059045"/>
            <a:ext cx="116570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Control System</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7" name="文本框 86">
            <a:extLst>
              <a:ext uri="{FF2B5EF4-FFF2-40B4-BE49-F238E27FC236}">
                <a16:creationId xmlns:a16="http://schemas.microsoft.com/office/drawing/2014/main" id="{7DF742C6-3D6B-4234-8784-831968D6A405}"/>
              </a:ext>
            </a:extLst>
          </p:cNvPr>
          <p:cNvSpPr txBox="1"/>
          <p:nvPr/>
        </p:nvSpPr>
        <p:spPr>
          <a:xfrm>
            <a:off x="10256535" y="2548473"/>
            <a:ext cx="114326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System Output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8" name="矩形 87">
            <a:extLst>
              <a:ext uri="{FF2B5EF4-FFF2-40B4-BE49-F238E27FC236}">
                <a16:creationId xmlns:a16="http://schemas.microsoft.com/office/drawing/2014/main" id="{97AB15ED-69E9-47D6-8869-8A50A9C051AD}"/>
              </a:ext>
            </a:extLst>
          </p:cNvPr>
          <p:cNvSpPr/>
          <p:nvPr/>
        </p:nvSpPr>
        <p:spPr>
          <a:xfrm>
            <a:off x="9298344" y="1558669"/>
            <a:ext cx="941008" cy="3463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9" name="文本框 88">
            <a:extLst>
              <a:ext uri="{FF2B5EF4-FFF2-40B4-BE49-F238E27FC236}">
                <a16:creationId xmlns:a16="http://schemas.microsoft.com/office/drawing/2014/main" id="{C0C04D90-6BAF-413A-B971-B905AA5338BE}"/>
              </a:ext>
            </a:extLst>
          </p:cNvPr>
          <p:cNvSpPr txBox="1"/>
          <p:nvPr/>
        </p:nvSpPr>
        <p:spPr>
          <a:xfrm>
            <a:off x="10257815" y="1587365"/>
            <a:ext cx="532518"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Valve</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0" name="矩形: 圆角 89">
            <a:extLst>
              <a:ext uri="{FF2B5EF4-FFF2-40B4-BE49-F238E27FC236}">
                <a16:creationId xmlns:a16="http://schemas.microsoft.com/office/drawing/2014/main" id="{125DBBF5-BC67-492D-905D-A1926FC728AB}"/>
              </a:ext>
            </a:extLst>
          </p:cNvPr>
          <p:cNvSpPr/>
          <p:nvPr/>
        </p:nvSpPr>
        <p:spPr>
          <a:xfrm>
            <a:off x="9298344" y="2076469"/>
            <a:ext cx="954152" cy="34635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1" name="文本框 90">
            <a:extLst>
              <a:ext uri="{FF2B5EF4-FFF2-40B4-BE49-F238E27FC236}">
                <a16:creationId xmlns:a16="http://schemas.microsoft.com/office/drawing/2014/main" id="{E11D8B2B-9D60-4516-A61C-E083E01729EC}"/>
              </a:ext>
            </a:extLst>
          </p:cNvPr>
          <p:cNvSpPr txBox="1"/>
          <p:nvPr/>
        </p:nvSpPr>
        <p:spPr>
          <a:xfrm>
            <a:off x="10260152" y="2102453"/>
            <a:ext cx="104227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BSCU / Pump</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2" name="流程图: 接点 91">
            <a:extLst>
              <a:ext uri="{FF2B5EF4-FFF2-40B4-BE49-F238E27FC236}">
                <a16:creationId xmlns:a16="http://schemas.microsoft.com/office/drawing/2014/main" id="{01D97CDB-F21D-4C27-B9FA-DF6ADBCE201F}"/>
              </a:ext>
            </a:extLst>
          </p:cNvPr>
          <p:cNvSpPr/>
          <p:nvPr/>
        </p:nvSpPr>
        <p:spPr bwMode="auto">
          <a:xfrm>
            <a:off x="9697212" y="2961865"/>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3" name="文本框 92">
            <a:extLst>
              <a:ext uri="{FF2B5EF4-FFF2-40B4-BE49-F238E27FC236}">
                <a16:creationId xmlns:a16="http://schemas.microsoft.com/office/drawing/2014/main" id="{6A444D29-8B00-45FE-B906-602AD8747BCA}"/>
              </a:ext>
            </a:extLst>
          </p:cNvPr>
          <p:cNvSpPr txBox="1"/>
          <p:nvPr/>
        </p:nvSpPr>
        <p:spPr>
          <a:xfrm>
            <a:off x="10252135" y="2906791"/>
            <a:ext cx="45557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Port</a:t>
            </a:r>
            <a:endParaRPr kumimoji="0" lang="zh-CN" altLang="en-US" sz="11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4" name="流程图: 接点 93">
            <a:extLst>
              <a:ext uri="{FF2B5EF4-FFF2-40B4-BE49-F238E27FC236}">
                <a16:creationId xmlns:a16="http://schemas.microsoft.com/office/drawing/2014/main" id="{DFE5C762-40B7-4904-9389-BBB3F8E94808}"/>
              </a:ext>
            </a:extLst>
          </p:cNvPr>
          <p:cNvSpPr/>
          <p:nvPr/>
        </p:nvSpPr>
        <p:spPr bwMode="auto">
          <a:xfrm>
            <a:off x="7598765" y="2244834"/>
            <a:ext cx="134472" cy="134471"/>
          </a:xfrm>
          <a:prstGeom prst="flowChartConnector">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95" name="矩形 94">
            <a:extLst>
              <a:ext uri="{FF2B5EF4-FFF2-40B4-BE49-F238E27FC236}">
                <a16:creationId xmlns:a16="http://schemas.microsoft.com/office/drawing/2014/main" id="{1DD3B97E-3162-44C5-BB1D-CCC65B7AA6EB}"/>
              </a:ext>
            </a:extLst>
          </p:cNvPr>
          <p:cNvSpPr/>
          <p:nvPr/>
        </p:nvSpPr>
        <p:spPr>
          <a:xfrm>
            <a:off x="5602042" y="1189850"/>
            <a:ext cx="704602"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Manager</a:t>
            </a:r>
            <a:endParaRPr lang="zh-CN" altLang="en-US" sz="700" dirty="0"/>
          </a:p>
        </p:txBody>
      </p:sp>
      <p:sp>
        <p:nvSpPr>
          <p:cNvPr id="98" name="矩形 97">
            <a:extLst>
              <a:ext uri="{FF2B5EF4-FFF2-40B4-BE49-F238E27FC236}">
                <a16:creationId xmlns:a16="http://schemas.microsoft.com/office/drawing/2014/main" id="{110396F9-8AC2-42F0-A35E-A31B6C4541F2}"/>
              </a:ext>
            </a:extLst>
          </p:cNvPr>
          <p:cNvSpPr/>
          <p:nvPr/>
        </p:nvSpPr>
        <p:spPr>
          <a:xfrm>
            <a:off x="6592416" y="1189850"/>
            <a:ext cx="704602"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Normal</a:t>
            </a:r>
            <a:endParaRPr lang="zh-CN" altLang="en-US" sz="700" dirty="0"/>
          </a:p>
        </p:txBody>
      </p:sp>
      <p:sp>
        <p:nvSpPr>
          <p:cNvPr id="99" name="矩形 98">
            <a:extLst>
              <a:ext uri="{FF2B5EF4-FFF2-40B4-BE49-F238E27FC236}">
                <a16:creationId xmlns:a16="http://schemas.microsoft.com/office/drawing/2014/main" id="{AE0B357F-0C39-4EAA-A82F-8C07402433AF}"/>
              </a:ext>
            </a:extLst>
          </p:cNvPr>
          <p:cNvSpPr/>
          <p:nvPr/>
        </p:nvSpPr>
        <p:spPr>
          <a:xfrm>
            <a:off x="7546342" y="1189850"/>
            <a:ext cx="744700" cy="5249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t>Loss_Hydraulic</a:t>
            </a:r>
            <a:endParaRPr lang="zh-CN" altLang="en-US" sz="700" dirty="0"/>
          </a:p>
        </p:txBody>
      </p:sp>
      <p:cxnSp>
        <p:nvCxnSpPr>
          <p:cNvPr id="11" name="连接符: 肘形 10">
            <a:extLst>
              <a:ext uri="{FF2B5EF4-FFF2-40B4-BE49-F238E27FC236}">
                <a16:creationId xmlns:a16="http://schemas.microsoft.com/office/drawing/2014/main" id="{06F46927-C7E3-4F05-92F0-7580E8225B83}"/>
              </a:ext>
            </a:extLst>
          </p:cNvPr>
          <p:cNvCxnSpPr>
            <a:stCxn id="98" idx="2"/>
            <a:endCxn id="94" idx="0"/>
          </p:cNvCxnSpPr>
          <p:nvPr/>
        </p:nvCxnSpPr>
        <p:spPr>
          <a:xfrm rot="16200000" flipH="1">
            <a:off x="7040318" y="1619150"/>
            <a:ext cx="530083" cy="7212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06C43738-2022-4B40-87B6-CA2AE5A22CB9}"/>
              </a:ext>
            </a:extLst>
          </p:cNvPr>
          <p:cNvCxnSpPr>
            <a:stCxn id="99" idx="2"/>
          </p:cNvCxnSpPr>
          <p:nvPr/>
        </p:nvCxnSpPr>
        <p:spPr>
          <a:xfrm rot="5400000">
            <a:off x="7526090" y="1852231"/>
            <a:ext cx="530083" cy="2551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DB89D57A-272A-48F1-B319-94316C0E6282}"/>
              </a:ext>
            </a:extLst>
          </p:cNvPr>
          <p:cNvCxnSpPr/>
          <p:nvPr/>
        </p:nvCxnSpPr>
        <p:spPr>
          <a:xfrm flipV="1">
            <a:off x="6306644" y="1292206"/>
            <a:ext cx="285772" cy="16009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98D5D31B-A560-4F5E-83FB-191D9A892679}"/>
              </a:ext>
            </a:extLst>
          </p:cNvPr>
          <p:cNvCxnSpPr>
            <a:stCxn id="95" idx="3"/>
          </p:cNvCxnSpPr>
          <p:nvPr/>
        </p:nvCxnSpPr>
        <p:spPr>
          <a:xfrm>
            <a:off x="6306644" y="1452301"/>
            <a:ext cx="285772" cy="1688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673BF0D-1C38-4FBA-AF94-ACDDACE2F25A}"/>
              </a:ext>
            </a:extLst>
          </p:cNvPr>
          <p:cNvCxnSpPr/>
          <p:nvPr/>
        </p:nvCxnSpPr>
        <p:spPr>
          <a:xfrm>
            <a:off x="6592416" y="1621183"/>
            <a:ext cx="704602"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307BCFE-4D6E-4834-98C9-C8784E5AAB26}"/>
              </a:ext>
            </a:extLst>
          </p:cNvPr>
          <p:cNvCxnSpPr/>
          <p:nvPr/>
        </p:nvCxnSpPr>
        <p:spPr>
          <a:xfrm>
            <a:off x="7297018" y="1621183"/>
            <a:ext cx="249324"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3A08E786-C15C-40DA-B62C-6D7533D78E65}"/>
              </a:ext>
            </a:extLst>
          </p:cNvPr>
          <p:cNvSpPr txBox="1"/>
          <p:nvPr/>
        </p:nvSpPr>
        <p:spPr>
          <a:xfrm>
            <a:off x="6438656" y="1686533"/>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3" name="文本框 102">
            <a:extLst>
              <a:ext uri="{FF2B5EF4-FFF2-40B4-BE49-F238E27FC236}">
                <a16:creationId xmlns:a16="http://schemas.microsoft.com/office/drawing/2014/main" id="{88CFD27D-1F3E-42A7-8C24-CE4D8E74CA69}"/>
              </a:ext>
            </a:extLst>
          </p:cNvPr>
          <p:cNvSpPr txBox="1"/>
          <p:nvPr/>
        </p:nvSpPr>
        <p:spPr>
          <a:xfrm>
            <a:off x="7405742" y="1673720"/>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4" name="文本框 103">
            <a:extLst>
              <a:ext uri="{FF2B5EF4-FFF2-40B4-BE49-F238E27FC236}">
                <a16:creationId xmlns:a16="http://schemas.microsoft.com/office/drawing/2014/main" id="{BBC7CFDA-B6A8-4DAA-8CF3-F5766D4E9D45}"/>
              </a:ext>
            </a:extLst>
          </p:cNvPr>
          <p:cNvSpPr txBox="1"/>
          <p:nvPr/>
        </p:nvSpPr>
        <p:spPr>
          <a:xfrm>
            <a:off x="7084834" y="2160196"/>
            <a:ext cx="614785"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sendHydraulic</a:t>
            </a:r>
            <a:endParaRPr kumimoji="0" lang="zh-CN" altLang="en-US" sz="5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3731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3171377490"/>
              </p:ext>
            </p:extLst>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2982676" y="5924244"/>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621564"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0</a:t>
            </a: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③</a:t>
            </a:r>
            <a:endPar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398175813"/>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Hydraulic := 10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3386265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fontScale="90000"/>
          </a:bodyPr>
          <a:lstStyle/>
          <a:p>
            <a:r>
              <a:rPr lang="en-US" altLang="zh-CN" sz="3600" dirty="0"/>
              <a:t>Hydraulic Pump</a:t>
            </a:r>
            <a:endParaRPr lang="zh-CN" altLang="en-US" sz="3600" dirty="0"/>
          </a:p>
        </p:txBody>
      </p: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nvGraphicFramePr>
        <p:xfrm>
          <a:off x="8029928" y="2851355"/>
          <a:ext cx="4001230" cy="1832569"/>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285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552499">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ManageSignal</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{0,1,2}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059988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40011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provide hydraulic pressure to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Maintain a positive hydraulic pressure out for the system</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椭圆 27">
            <a:extLst>
              <a:ext uri="{FF2B5EF4-FFF2-40B4-BE49-F238E27FC236}">
                <a16:creationId xmlns:a16="http://schemas.microsoft.com/office/drawing/2014/main" id="{B1E2BE0E-DB53-4DA0-87C9-26AC9F303A48}"/>
              </a:ext>
            </a:extLst>
          </p:cNvPr>
          <p:cNvSpPr/>
          <p:nvPr/>
        </p:nvSpPr>
        <p:spPr>
          <a:xfrm>
            <a:off x="186599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连接符: 肘形 3">
            <a:extLst>
              <a:ext uri="{FF2B5EF4-FFF2-40B4-BE49-F238E27FC236}">
                <a16:creationId xmlns:a16="http://schemas.microsoft.com/office/drawing/2014/main" id="{00D7B023-7B61-4887-BB4F-482E86240D40}"/>
              </a:ext>
            </a:extLst>
          </p:cNvPr>
          <p:cNvCxnSpPr>
            <a:cxnSpLocks/>
            <a:stCxn id="13" idx="0"/>
            <a:endCxn id="28" idx="0"/>
          </p:cNvCxnSpPr>
          <p:nvPr/>
        </p:nvCxnSpPr>
        <p:spPr>
          <a:xfrm rot="16200000" flipV="1">
            <a:off x="3032504" y="3987887"/>
            <a:ext cx="12700" cy="1482950"/>
          </a:xfrm>
          <a:prstGeom prst="curvedConnector3">
            <a:avLst>
              <a:gd name="adj1" fmla="val 324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728D430-2103-4BDE-9A64-E2B3B987D7D1}"/>
              </a:ext>
            </a:extLst>
          </p:cNvPr>
          <p:cNvSpPr txBox="1"/>
          <p:nvPr/>
        </p:nvSpPr>
        <p:spPr>
          <a:xfrm>
            <a:off x="2982676" y="5924244"/>
            <a:ext cx="175470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8C334128-7BC0-425C-87B3-25C5B6B7FB14}"/>
              </a:ext>
            </a:extLst>
          </p:cNvPr>
          <p:cNvCxnSpPr/>
          <p:nvPr/>
        </p:nvCxnSpPr>
        <p:spPr>
          <a:xfrm>
            <a:off x="343350" y="4729362"/>
            <a:ext cx="0" cy="57737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2108DC8-DC77-42E2-947E-11C72F89312B}"/>
              </a:ext>
            </a:extLst>
          </p:cNvPr>
          <p:cNvCxnSpPr>
            <a:cxnSpLocks/>
            <a:endCxn id="28" idx="2"/>
          </p:cNvCxnSpPr>
          <p:nvPr/>
        </p:nvCxnSpPr>
        <p:spPr>
          <a:xfrm flipV="1">
            <a:off x="346000" y="5018050"/>
            <a:ext cx="1519994" cy="111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5A44F22-D670-4DCA-BE6B-44B7CE00A31A}"/>
              </a:ext>
            </a:extLst>
          </p:cNvPr>
          <p:cNvSpPr txBox="1"/>
          <p:nvPr/>
        </p:nvSpPr>
        <p:spPr>
          <a:xfrm>
            <a:off x="621564" y="4759043"/>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Hydraulic := 0</a:t>
            </a:r>
          </a:p>
        </p:txBody>
      </p:sp>
      <p:sp>
        <p:nvSpPr>
          <p:cNvPr id="13" name="椭圆 12">
            <a:extLst>
              <a:ext uri="{FF2B5EF4-FFF2-40B4-BE49-F238E27FC236}">
                <a16:creationId xmlns:a16="http://schemas.microsoft.com/office/drawing/2014/main" id="{7179B69D-A2E7-47B9-8A7B-E2944D9260E9}"/>
              </a:ext>
            </a:extLst>
          </p:cNvPr>
          <p:cNvSpPr/>
          <p:nvPr/>
        </p:nvSpPr>
        <p:spPr>
          <a:xfrm>
            <a:off x="3348944" y="472936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69BDF1FA-5CB6-4DB8-8D60-F5ECCADB3F94}"/>
              </a:ext>
            </a:extLst>
          </p:cNvPr>
          <p:cNvCxnSpPr>
            <a:stCxn id="28" idx="6"/>
            <a:endCxn id="13" idx="2"/>
          </p:cNvCxnSpPr>
          <p:nvPr/>
        </p:nvCxnSpPr>
        <p:spPr>
          <a:xfrm>
            <a:off x="2716063" y="5018050"/>
            <a:ext cx="6328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FF4A3F-E2A2-43E1-9E2C-974E76AB339C}"/>
              </a:ext>
            </a:extLst>
          </p:cNvPr>
          <p:cNvSpPr/>
          <p:nvPr/>
        </p:nvSpPr>
        <p:spPr>
          <a:xfrm>
            <a:off x="5275750" y="474051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箭头连接符 13">
            <a:extLst>
              <a:ext uri="{FF2B5EF4-FFF2-40B4-BE49-F238E27FC236}">
                <a16:creationId xmlns:a16="http://schemas.microsoft.com/office/drawing/2014/main" id="{EF56C8F4-AC6D-49C4-B3DD-59F1FE4B7A9D}"/>
              </a:ext>
            </a:extLst>
          </p:cNvPr>
          <p:cNvCxnSpPr>
            <a:stCxn id="13" idx="6"/>
            <a:endCxn id="21" idx="2"/>
          </p:cNvCxnSpPr>
          <p:nvPr/>
        </p:nvCxnSpPr>
        <p:spPr>
          <a:xfrm>
            <a:off x="4199013" y="5018050"/>
            <a:ext cx="1076737" cy="11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78E05DA-D4C8-4D21-AFAF-D714AF01DFC0}"/>
              </a:ext>
            </a:extLst>
          </p:cNvPr>
          <p:cNvSpPr txBox="1"/>
          <p:nvPr/>
        </p:nvSpPr>
        <p:spPr>
          <a:xfrm>
            <a:off x="2945491" y="410948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25" name="文本框 24">
            <a:extLst>
              <a:ext uri="{FF2B5EF4-FFF2-40B4-BE49-F238E27FC236}">
                <a16:creationId xmlns:a16="http://schemas.microsoft.com/office/drawing/2014/main" id="{362B740C-F1CE-4ADC-9CF8-521F89BD48CD}"/>
              </a:ext>
            </a:extLst>
          </p:cNvPr>
          <p:cNvSpPr txBox="1"/>
          <p:nvPr/>
        </p:nvSpPr>
        <p:spPr>
          <a:xfrm>
            <a:off x="2945491" y="510177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DCF4E8D7-0E13-4697-8AE5-9DA63444ED84}"/>
              </a:ext>
            </a:extLst>
          </p:cNvPr>
          <p:cNvCxnSpPr>
            <a:stCxn id="21" idx="4"/>
            <a:endCxn id="28" idx="4"/>
          </p:cNvCxnSpPr>
          <p:nvPr/>
        </p:nvCxnSpPr>
        <p:spPr>
          <a:xfrm rot="5400000" flipH="1">
            <a:off x="3990332" y="3607434"/>
            <a:ext cx="11150" cy="3409756"/>
          </a:xfrm>
          <a:prstGeom prst="curvedConnector3">
            <a:avLst>
              <a:gd name="adj1" fmla="val -44359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E0A90D-3908-40E6-85E1-EAE29CBD30BD}"/>
              </a:ext>
            </a:extLst>
          </p:cNvPr>
          <p:cNvSpPr txBox="1"/>
          <p:nvPr/>
        </p:nvSpPr>
        <p:spPr>
          <a:xfrm>
            <a:off x="4644018" y="4796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graphicFrame>
        <p:nvGraphicFramePr>
          <p:cNvPr id="35" name="表格 34">
            <a:extLst>
              <a:ext uri="{FF2B5EF4-FFF2-40B4-BE49-F238E27FC236}">
                <a16:creationId xmlns:a16="http://schemas.microsoft.com/office/drawing/2014/main" id="{5968B623-1BF7-4095-8F7D-632F75E85A06}"/>
              </a:ext>
            </a:extLst>
          </p:cNvPr>
          <p:cNvGraphicFramePr>
            <a:graphicFrameLocks noGrp="1"/>
          </p:cNvGraphicFramePr>
          <p:nvPr>
            <p:extLst>
              <p:ext uri="{D42A27DB-BD31-4B8C-83A1-F6EECF244321}">
                <p14:modId xmlns:p14="http://schemas.microsoft.com/office/powerpoint/2010/main" val="267621708"/>
              </p:ext>
            </p:extLst>
          </p:nvPr>
        </p:nvGraphicFramePr>
        <p:xfrm>
          <a:off x="5477663" y="137234"/>
          <a:ext cx="6633653" cy="2049013"/>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1698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1</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solidFill>
                            <a:schemeClr val="tx1"/>
                          </a:solidFill>
                          <a:effectLst/>
                        </a:rPr>
                        <a:t>null</a:t>
                      </a:r>
                      <a:endParaRPr lang="zh-CN" sz="1100" i="1"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2370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receiveManager(ManageSignal)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473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ManageSignal == 1</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Hydraulic := 0</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519560514"/>
                  </a:ext>
                </a:extLst>
              </a:tr>
            </a:tbl>
          </a:graphicData>
        </a:graphic>
      </p:graphicFrame>
    </p:spTree>
    <p:extLst>
      <p:ext uri="{BB962C8B-B14F-4D97-AF65-F5344CB8AC3E}">
        <p14:creationId xmlns:p14="http://schemas.microsoft.com/office/powerpoint/2010/main" val="53889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Manager</a:t>
            </a:r>
            <a:endParaRPr lang="zh-CN" altLang="en-US" sz="3600" dirty="0"/>
          </a:p>
        </p:txBody>
      </p:sp>
      <p:sp>
        <p:nvSpPr>
          <p:cNvPr id="63" name="矩形 62">
            <a:extLst>
              <a:ext uri="{FF2B5EF4-FFF2-40B4-BE49-F238E27FC236}">
                <a16:creationId xmlns:a16="http://schemas.microsoft.com/office/drawing/2014/main" id="{88146448-597A-4D5C-B24C-925227855179}"/>
              </a:ext>
            </a:extLst>
          </p:cNvPr>
          <p:cNvSpPr/>
          <p:nvPr/>
        </p:nvSpPr>
        <p:spPr>
          <a:xfrm>
            <a:off x="103898" y="2723180"/>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7" name="椭圆 66">
            <a:extLst>
              <a:ext uri="{FF2B5EF4-FFF2-40B4-BE49-F238E27FC236}">
                <a16:creationId xmlns:a16="http://schemas.microsoft.com/office/drawing/2014/main" id="{9E1BA17D-010C-45EA-8BA2-38D760AE7D63}"/>
              </a:ext>
            </a:extLst>
          </p:cNvPr>
          <p:cNvSpPr/>
          <p:nvPr/>
        </p:nvSpPr>
        <p:spPr>
          <a:xfrm>
            <a:off x="1549913"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Normal</a:t>
            </a:r>
            <a:endParaRPr kumimoji="0" lang="zh-CN" altLang="en-US" sz="9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8" name="椭圆 67">
            <a:extLst>
              <a:ext uri="{FF2B5EF4-FFF2-40B4-BE49-F238E27FC236}">
                <a16:creationId xmlns:a16="http://schemas.microsoft.com/office/drawing/2014/main" id="{02ADC998-80A4-4179-9CDF-FF4E253F5663}"/>
              </a:ext>
            </a:extLst>
          </p:cNvPr>
          <p:cNvSpPr/>
          <p:nvPr/>
        </p:nvSpPr>
        <p:spPr>
          <a:xfrm>
            <a:off x="4725679" y="446325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4DD771CC-7E62-43F2-8E0C-30BD3A3DE8E2}"/>
              </a:ext>
            </a:extLst>
          </p:cNvPr>
          <p:cNvCxnSpPr/>
          <p:nvPr/>
        </p:nvCxnSpPr>
        <p:spPr>
          <a:xfrm flipH="1">
            <a:off x="902227" y="3791287"/>
            <a:ext cx="378618" cy="378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95607D5-E427-4B1C-B675-F8E57F9723D0}"/>
              </a:ext>
            </a:extLst>
          </p:cNvPr>
          <p:cNvCxnSpPr>
            <a:endCxn id="67" idx="1"/>
          </p:cNvCxnSpPr>
          <p:nvPr/>
        </p:nvCxnSpPr>
        <p:spPr>
          <a:xfrm>
            <a:off x="1091536" y="3980596"/>
            <a:ext cx="582867" cy="56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4697EA7A-2534-486F-BB9D-A32145B2C4C2}"/>
              </a:ext>
            </a:extLst>
          </p:cNvPr>
          <p:cNvCxnSpPr>
            <a:stCxn id="68" idx="1"/>
            <a:endCxn id="68" idx="7"/>
          </p:cNvCxnSpPr>
          <p:nvPr/>
        </p:nvCxnSpPr>
        <p:spPr>
          <a:xfrm rot="5400000" flipH="1" flipV="1">
            <a:off x="5150713" y="4247267"/>
            <a:ext cx="12700" cy="601089"/>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B52E11-E805-4855-881E-126796976AFF}"/>
              </a:ext>
            </a:extLst>
          </p:cNvPr>
          <p:cNvCxnSpPr>
            <a:stCxn id="67" idx="2"/>
            <a:endCxn id="67" idx="4"/>
          </p:cNvCxnSpPr>
          <p:nvPr/>
        </p:nvCxnSpPr>
        <p:spPr>
          <a:xfrm rot="10800000" flipH="1" flipV="1">
            <a:off x="1549912" y="4751943"/>
            <a:ext cx="425035" cy="288687"/>
          </a:xfrm>
          <a:prstGeom prst="curvedConnector4">
            <a:avLst>
              <a:gd name="adj1" fmla="val -53784"/>
              <a:gd name="adj2" fmla="val 179186"/>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4" name="表格 173">
            <a:extLst>
              <a:ext uri="{FF2B5EF4-FFF2-40B4-BE49-F238E27FC236}">
                <a16:creationId xmlns:a16="http://schemas.microsoft.com/office/drawing/2014/main" id="{CBC6B3A7-E99B-43A4-8B18-31C6E3CD96BF}"/>
              </a:ext>
            </a:extLst>
          </p:cNvPr>
          <p:cNvGraphicFramePr>
            <a:graphicFrameLocks noGrp="1"/>
          </p:cNvGraphicFramePr>
          <p:nvPr>
            <p:extLst>
              <p:ext uri="{D42A27DB-BD31-4B8C-83A1-F6EECF244321}">
                <p14:modId xmlns:p14="http://schemas.microsoft.com/office/powerpoint/2010/main" val="1378086777"/>
              </p:ext>
            </p:extLst>
          </p:nvPr>
        </p:nvGraphicFramePr>
        <p:xfrm>
          <a:off x="5469714" y="54996"/>
          <a:ext cx="6633653" cy="1632488"/>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45935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995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ManageSignal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7357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ManageSignal := 1</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75" name="文本框 174">
            <a:extLst>
              <a:ext uri="{FF2B5EF4-FFF2-40B4-BE49-F238E27FC236}">
                <a16:creationId xmlns:a16="http://schemas.microsoft.com/office/drawing/2014/main" id="{5096DC2F-490B-4439-8335-83324DE54483}"/>
              </a:ext>
            </a:extLst>
          </p:cNvPr>
          <p:cNvSpPr txBox="1"/>
          <p:nvPr/>
        </p:nvSpPr>
        <p:spPr>
          <a:xfrm>
            <a:off x="546828" y="5362552"/>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76" name="文本框 175">
            <a:extLst>
              <a:ext uri="{FF2B5EF4-FFF2-40B4-BE49-F238E27FC236}">
                <a16:creationId xmlns:a16="http://schemas.microsoft.com/office/drawing/2014/main" id="{678182C8-9D70-460A-8E08-E95590AFC5AF}"/>
              </a:ext>
            </a:extLst>
          </p:cNvPr>
          <p:cNvSpPr txBox="1"/>
          <p:nvPr/>
        </p:nvSpPr>
        <p:spPr>
          <a:xfrm>
            <a:off x="4296250" y="3919534"/>
            <a:ext cx="200341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sendManager(ManageSignal)</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graphicFrame>
        <p:nvGraphicFramePr>
          <p:cNvPr id="178" name="表格 177">
            <a:extLst>
              <a:ext uri="{FF2B5EF4-FFF2-40B4-BE49-F238E27FC236}">
                <a16:creationId xmlns:a16="http://schemas.microsoft.com/office/drawing/2014/main" id="{C62838A3-1CE7-4B85-87B2-536D279CD9C3}"/>
              </a:ext>
            </a:extLst>
          </p:cNvPr>
          <p:cNvGraphicFramePr>
            <a:graphicFrameLocks noGrp="1"/>
          </p:cNvGraphicFramePr>
          <p:nvPr/>
        </p:nvGraphicFramePr>
        <p:xfrm>
          <a:off x="8029928" y="2990147"/>
          <a:ext cx="4001230" cy="1313393"/>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ManageSignal</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 {0,1,2}</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sp>
        <p:nvSpPr>
          <p:cNvPr id="179" name="文本框 178">
            <a:extLst>
              <a:ext uri="{FF2B5EF4-FFF2-40B4-BE49-F238E27FC236}">
                <a16:creationId xmlns:a16="http://schemas.microsoft.com/office/drawing/2014/main" id="{820AE7B5-EADD-47E3-9FB9-56A4C1739E26}"/>
              </a:ext>
            </a:extLst>
          </p:cNvPr>
          <p:cNvSpPr txBox="1"/>
          <p:nvPr/>
        </p:nvSpPr>
        <p:spPr>
          <a:xfrm>
            <a:off x="109174" y="889955"/>
            <a:ext cx="5318253" cy="98488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Automatically, randomly assign the variable </a:t>
            </a:r>
            <a:r>
              <a:rPr kumimoji="0" lang="en-US" altLang="zh-CN" sz="1800" b="0" i="1"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ManageSignal</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 value and send it to the three Shutoff Valve modules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5686A70E-F73F-426D-BD23-313E0EC63993}"/>
              </a:ext>
            </a:extLst>
          </p:cNvPr>
          <p:cNvSpPr txBox="1"/>
          <p:nvPr/>
        </p:nvSpPr>
        <p:spPr>
          <a:xfrm>
            <a:off x="645457" y="4245355"/>
            <a:ext cx="127077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ManageSignal := 0</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137EC5E8-4638-47CA-B814-CA91298536B1}"/>
              </a:ext>
            </a:extLst>
          </p:cNvPr>
          <p:cNvSpPr txBox="1"/>
          <p:nvPr/>
        </p:nvSpPr>
        <p:spPr>
          <a:xfrm>
            <a:off x="3569180" y="3964687"/>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42980C30-C92C-4234-BC88-B2B865A624C8}"/>
              </a:ext>
            </a:extLst>
          </p:cNvPr>
          <p:cNvSpPr txBox="1"/>
          <p:nvPr/>
        </p:nvSpPr>
        <p:spPr>
          <a:xfrm>
            <a:off x="3569179" y="5399686"/>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16" name="连接符: 肘形 15">
            <a:extLst>
              <a:ext uri="{FF2B5EF4-FFF2-40B4-BE49-F238E27FC236}">
                <a16:creationId xmlns:a16="http://schemas.microsoft.com/office/drawing/2014/main" id="{4D4D1A32-D176-4E21-901B-34D04FC1D45A}"/>
              </a:ext>
            </a:extLst>
          </p:cNvPr>
          <p:cNvCxnSpPr>
            <a:stCxn id="68" idx="1"/>
            <a:endCxn id="67" idx="7"/>
          </p:cNvCxnSpPr>
          <p:nvPr/>
        </p:nvCxnSpPr>
        <p:spPr>
          <a:xfrm rot="16200000" flipV="1">
            <a:off x="3562831" y="3260472"/>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09B553FF-CDCA-4F7A-9612-CE604C6A039F}"/>
              </a:ext>
            </a:extLst>
          </p:cNvPr>
          <p:cNvCxnSpPr>
            <a:stCxn id="67" idx="5"/>
            <a:endCxn id="68" idx="3"/>
          </p:cNvCxnSpPr>
          <p:nvPr/>
        </p:nvCxnSpPr>
        <p:spPr>
          <a:xfrm rot="16200000" flipH="1">
            <a:off x="3562830" y="3668737"/>
            <a:ext cx="12700" cy="2574677"/>
          </a:xfrm>
          <a:prstGeom prst="curvedConnector3">
            <a:avLst>
              <a:gd name="adj1" fmla="val 246578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75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Shutoff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CD70124-C7F4-4E8E-BCD2-AD233A6078DD}"/>
              </a:ext>
            </a:extLst>
          </p:cNvPr>
          <p:cNvCxnSpPr>
            <a:cxnSpLocks/>
            <a:stCxn id="38" idx="6"/>
            <a:endCxn id="66" idx="2"/>
          </p:cNvCxnSpPr>
          <p:nvPr/>
        </p:nvCxnSpPr>
        <p:spPr>
          <a:xfrm flipV="1">
            <a:off x="1744560" y="4682224"/>
            <a:ext cx="1191136" cy="18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564219" y="3978165"/>
            <a:ext cx="1179010"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 0</a:t>
            </a:r>
          </a:p>
        </p:txBody>
      </p:sp>
      <p:sp>
        <p:nvSpPr>
          <p:cNvPr id="66" name="椭圆 65">
            <a:extLst>
              <a:ext uri="{FF2B5EF4-FFF2-40B4-BE49-F238E27FC236}">
                <a16:creationId xmlns:a16="http://schemas.microsoft.com/office/drawing/2014/main" id="{9244916A-8073-40F8-B0C1-043D20CBDCB5}"/>
              </a:ext>
            </a:extLst>
          </p:cNvPr>
          <p:cNvSpPr/>
          <p:nvPr/>
        </p:nvSpPr>
        <p:spPr>
          <a:xfrm>
            <a:off x="2935696" y="439353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4" name="文本框 83">
            <a:extLst>
              <a:ext uri="{FF2B5EF4-FFF2-40B4-BE49-F238E27FC236}">
                <a16:creationId xmlns:a16="http://schemas.microsoft.com/office/drawing/2014/main" id="{D71D1066-335E-4449-8987-4BD15B18E3CE}"/>
              </a:ext>
            </a:extLst>
          </p:cNvPr>
          <p:cNvSpPr txBox="1"/>
          <p:nvPr/>
        </p:nvSpPr>
        <p:spPr>
          <a:xfrm>
            <a:off x="3574847" y="4182754"/>
            <a:ext cx="1898029"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receiveHydraulic(Hydraulic)</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1516822799"/>
              </p:ext>
            </p:extLst>
          </p:nvPr>
        </p:nvGraphicFramePr>
        <p:xfrm>
          <a:off x="8029928" y="2851355"/>
          <a:ext cx="4001230" cy="2761357"/>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Hydraulic</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ShutOffHyd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14099143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2425783">
                  <a:extLst>
                    <a:ext uri="{9D8B030D-6E8A-4147-A177-3AD203B41FA5}">
                      <a16:colId xmlns:a16="http://schemas.microsoft.com/office/drawing/2014/main" val="4127807553"/>
                    </a:ext>
                  </a:extLst>
                </a:gridCol>
                <a:gridCol w="3014450">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ShutOffHyd:=Hydraulic</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ShutOffHyd:=0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lvl="0"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respond to commands from the BSCU to apply hydraulic pressure to the braking discs</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70788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Inherit hydraulic pressure from Hydraulic Pump module when Shutoff command is TRUE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15AFDD2B-59A6-47EF-BBB7-3262971122ED}"/>
              </a:ext>
            </a:extLst>
          </p:cNvPr>
          <p:cNvSpPr txBox="1"/>
          <p:nvPr/>
        </p:nvSpPr>
        <p:spPr>
          <a:xfrm>
            <a:off x="3998963" y="6227426"/>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a:t>
            </a: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8D184458-DF91-48B6-9071-04335B2529ED}"/>
              </a:ext>
            </a:extLst>
          </p:cNvPr>
          <p:cNvSpPr txBox="1"/>
          <p:nvPr/>
        </p:nvSpPr>
        <p:spPr>
          <a:xfrm>
            <a:off x="4158288" y="3032857"/>
            <a:ext cx="17698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sendSOHyd(</a:t>
            </a:r>
            <a:r>
              <a:rPr lang="en-US" altLang="zh-CN" sz="1200" i="1" dirty="0">
                <a:solidFill>
                  <a:prstClr val="black"/>
                </a:solidFill>
                <a:latin typeface="Cambria Math" panose="02040503050406030204" pitchFamily="18" charset="0"/>
                <a:ea typeface="宋体" panose="02010600030101010101" pitchFamily="2" charset="-122"/>
              </a:rPr>
              <a:t>ShutOff</a:t>
            </a:r>
            <a:r>
              <a:rPr kumimoji="0" lang="en-US" altLang="zh-CN" sz="1200" b="0" i="1" u="none" strike="noStrike" kern="1200" cap="none" spc="0" normalizeH="0" baseline="0" noProof="0" dirty="0" err="1">
                <a:ln>
                  <a:noFill/>
                </a:ln>
                <a:solidFill>
                  <a:prstClr val="black"/>
                </a:solidFill>
                <a:effectLst/>
                <a:uLnTx/>
                <a:uFillTx/>
                <a:latin typeface="Cambria Math" panose="02040503050406030204" pitchFamily="18" charset="0"/>
                <a:ea typeface="宋体" panose="02010600030101010101" pitchFamily="2" charset="-122"/>
                <a:cs typeface="+mn-cs"/>
              </a:rPr>
              <a:t>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42" name="直接箭头连接符 41">
            <a:extLst>
              <a:ext uri="{FF2B5EF4-FFF2-40B4-BE49-F238E27FC236}">
                <a16:creationId xmlns:a16="http://schemas.microsoft.com/office/drawing/2014/main" id="{F63AF4D0-025D-4566-9511-98697A29F994}"/>
              </a:ext>
            </a:extLst>
          </p:cNvPr>
          <p:cNvCxnSpPr>
            <a:cxnSpLocks/>
            <a:stCxn id="66" idx="6"/>
            <a:endCxn id="39" idx="2"/>
          </p:cNvCxnSpPr>
          <p:nvPr/>
        </p:nvCxnSpPr>
        <p:spPr>
          <a:xfrm flipV="1">
            <a:off x="3785765" y="4670092"/>
            <a:ext cx="1001386" cy="121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BC682366-FEC4-4917-82AA-C6E6CA2C8E7F}"/>
              </a:ext>
            </a:extLst>
          </p:cNvPr>
          <p:cNvSpPr txBox="1"/>
          <p:nvPr/>
        </p:nvSpPr>
        <p:spPr>
          <a:xfrm>
            <a:off x="1548888" y="4195641"/>
            <a:ext cx="198546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receiveSYSVal(SystemValidity)</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2250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21370BA-CE88-4E6C-A6C8-0D597776A3C2}"/>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1290624" y="98364"/>
            <a:ext cx="3094428" cy="763921"/>
          </a:xfrm>
        </p:spPr>
        <p:txBody>
          <a:bodyPr>
            <a:normAutofit/>
          </a:bodyPr>
          <a:lstStyle/>
          <a:p>
            <a:r>
              <a:rPr lang="en-US" altLang="zh-CN" sz="3600" dirty="0"/>
              <a:t>Metering Valve</a:t>
            </a:r>
            <a:endParaRPr lang="zh-CN" altLang="en-US" sz="3600" dirty="0"/>
          </a:p>
        </p:txBody>
      </p:sp>
      <p:sp>
        <p:nvSpPr>
          <p:cNvPr id="38" name="椭圆 37">
            <a:extLst>
              <a:ext uri="{FF2B5EF4-FFF2-40B4-BE49-F238E27FC236}">
                <a16:creationId xmlns:a16="http://schemas.microsoft.com/office/drawing/2014/main" id="{F5D54B84-CF91-4B7A-A7EA-DA829BE5CD72}"/>
              </a:ext>
            </a:extLst>
          </p:cNvPr>
          <p:cNvSpPr/>
          <p:nvPr/>
        </p:nvSpPr>
        <p:spPr>
          <a:xfrm>
            <a:off x="894491" y="439538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Init</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9" name="椭圆 38">
            <a:extLst>
              <a:ext uri="{FF2B5EF4-FFF2-40B4-BE49-F238E27FC236}">
                <a16:creationId xmlns:a16="http://schemas.microsoft.com/office/drawing/2014/main" id="{32A48CE5-E4A3-4E38-AC66-A4624A4317C5}"/>
              </a:ext>
            </a:extLst>
          </p:cNvPr>
          <p:cNvSpPr/>
          <p:nvPr/>
        </p:nvSpPr>
        <p:spPr>
          <a:xfrm>
            <a:off x="4787151"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black"/>
                </a:solidFill>
                <a:latin typeface="等线" panose="020F0502020204030204"/>
                <a:ea typeface="等线" panose="02010600030101010101" pitchFamily="2" charset="-122"/>
              </a:rPr>
              <a:t>Exec</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336B77CB-C1D9-410A-B3FF-0743F59DE271}"/>
              </a:ext>
            </a:extLst>
          </p:cNvPr>
          <p:cNvSpPr/>
          <p:nvPr/>
        </p:nvSpPr>
        <p:spPr>
          <a:xfrm>
            <a:off x="6875421" y="29229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D5A76EEC-80E8-4BB7-BFB1-5FC07886840D}"/>
              </a:ext>
            </a:extLst>
          </p:cNvPr>
          <p:cNvSpPr/>
          <p:nvPr/>
        </p:nvSpPr>
        <p:spPr>
          <a:xfrm>
            <a:off x="6875421" y="5826939"/>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4" name="直接连接符 13">
            <a:extLst>
              <a:ext uri="{FF2B5EF4-FFF2-40B4-BE49-F238E27FC236}">
                <a16:creationId xmlns:a16="http://schemas.microsoft.com/office/drawing/2014/main" id="{E385E1AF-A594-4197-81EE-312338422B66}"/>
              </a:ext>
            </a:extLst>
          </p:cNvPr>
          <p:cNvCxnSpPr>
            <a:cxnSpLocks/>
          </p:cNvCxnSpPr>
          <p:nvPr/>
        </p:nvCxnSpPr>
        <p:spPr>
          <a:xfrm flipV="1">
            <a:off x="253182" y="3789858"/>
            <a:ext cx="338667" cy="3598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6A06382-BBFE-4588-BC69-E705873878C3}"/>
              </a:ext>
            </a:extLst>
          </p:cNvPr>
          <p:cNvCxnSpPr>
            <a:cxnSpLocks/>
            <a:endCxn id="38" idx="1"/>
          </p:cNvCxnSpPr>
          <p:nvPr/>
        </p:nvCxnSpPr>
        <p:spPr>
          <a:xfrm>
            <a:off x="422515" y="3969774"/>
            <a:ext cx="596466" cy="5101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B4B9E66-49A7-4DFF-9316-B5804382F4DE}"/>
              </a:ext>
            </a:extLst>
          </p:cNvPr>
          <p:cNvCxnSpPr>
            <a:cxnSpLocks/>
            <a:stCxn id="39" idx="6"/>
            <a:endCxn id="40" idx="3"/>
          </p:cNvCxnSpPr>
          <p:nvPr/>
        </p:nvCxnSpPr>
        <p:spPr>
          <a:xfrm flipV="1">
            <a:off x="5637220" y="3415736"/>
            <a:ext cx="1362691" cy="12543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F503433-B43F-4EEC-A808-7E81C4CC2C6E}"/>
              </a:ext>
            </a:extLst>
          </p:cNvPr>
          <p:cNvCxnSpPr>
            <a:stCxn id="39" idx="6"/>
            <a:endCxn id="41" idx="1"/>
          </p:cNvCxnSpPr>
          <p:nvPr/>
        </p:nvCxnSpPr>
        <p:spPr>
          <a:xfrm>
            <a:off x="5637220" y="4670092"/>
            <a:ext cx="1362691" cy="1241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8745479-2784-452A-8B16-452FEE603A0E}"/>
              </a:ext>
            </a:extLst>
          </p:cNvPr>
          <p:cNvSpPr txBox="1"/>
          <p:nvPr/>
        </p:nvSpPr>
        <p:spPr>
          <a:xfrm>
            <a:off x="226631" y="4149690"/>
            <a:ext cx="2648272"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MeterHyd := 0; MechanicalCMD := false</a:t>
            </a:r>
          </a:p>
        </p:txBody>
      </p:sp>
      <p:sp>
        <p:nvSpPr>
          <p:cNvPr id="70" name="椭圆 69">
            <a:extLst>
              <a:ext uri="{FF2B5EF4-FFF2-40B4-BE49-F238E27FC236}">
                <a16:creationId xmlns:a16="http://schemas.microsoft.com/office/drawing/2014/main" id="{A7F7BF0F-B7C2-4718-8E76-7DCBF071F240}"/>
              </a:ext>
            </a:extLst>
          </p:cNvPr>
          <p:cNvSpPr/>
          <p:nvPr/>
        </p:nvSpPr>
        <p:spPr>
          <a:xfrm>
            <a:off x="2947860" y="438140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lang="en-US" altLang="zh-CN" sz="1600" dirty="0">
                <a:solidFill>
                  <a:prstClr val="black"/>
                </a:solidFill>
                <a:latin typeface="等线" panose="020F0502020204030204"/>
                <a:ea typeface="等线" panose="02010600030101010101" pitchFamily="2" charset="-122"/>
              </a:rPr>
              <a:t>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2" name="直接箭头连接符 71">
            <a:extLst>
              <a:ext uri="{FF2B5EF4-FFF2-40B4-BE49-F238E27FC236}">
                <a16:creationId xmlns:a16="http://schemas.microsoft.com/office/drawing/2014/main" id="{F3390A85-62D3-4A2B-BA8A-986EB7204938}"/>
              </a:ext>
            </a:extLst>
          </p:cNvPr>
          <p:cNvCxnSpPr>
            <a:cxnSpLocks/>
            <a:stCxn id="38" idx="6"/>
            <a:endCxn id="70" idx="2"/>
          </p:cNvCxnSpPr>
          <p:nvPr/>
        </p:nvCxnSpPr>
        <p:spPr>
          <a:xfrm flipV="1">
            <a:off x="1744560" y="4670092"/>
            <a:ext cx="1203300" cy="139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F7BE0B7D-5EC8-4E69-BE3D-641C968E8FA9}"/>
              </a:ext>
            </a:extLst>
          </p:cNvPr>
          <p:cNvCxnSpPr>
            <a:cxnSpLocks/>
            <a:stCxn id="70" idx="6"/>
            <a:endCxn id="39" idx="2"/>
          </p:cNvCxnSpPr>
          <p:nvPr/>
        </p:nvCxnSpPr>
        <p:spPr>
          <a:xfrm>
            <a:off x="3797929" y="4670092"/>
            <a:ext cx="9892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D71D1066-335E-4449-8987-4BD15B18E3CE}"/>
              </a:ext>
            </a:extLst>
          </p:cNvPr>
          <p:cNvSpPr txBox="1"/>
          <p:nvPr/>
        </p:nvSpPr>
        <p:spPr>
          <a:xfrm>
            <a:off x="1434090" y="4958779"/>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receiveBRKASCMD(BrakeAntiSkidCMD)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5" name="文本框 84">
            <a:extLst>
              <a:ext uri="{FF2B5EF4-FFF2-40B4-BE49-F238E27FC236}">
                <a16:creationId xmlns:a16="http://schemas.microsoft.com/office/drawing/2014/main" id="{B8A3B649-8319-4184-B692-11ACF970D164}"/>
              </a:ext>
            </a:extLst>
          </p:cNvPr>
          <p:cNvSpPr txBox="1"/>
          <p:nvPr/>
        </p:nvSpPr>
        <p:spPr>
          <a:xfrm>
            <a:off x="3448707" y="4154461"/>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receiveSOHyd(ShutOffHyd)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88" name="文本框 87">
            <a:extLst>
              <a:ext uri="{FF2B5EF4-FFF2-40B4-BE49-F238E27FC236}">
                <a16:creationId xmlns:a16="http://schemas.microsoft.com/office/drawing/2014/main" id="{AF175B5F-A7AD-4F2C-85B0-740E6661941F}"/>
              </a:ext>
            </a:extLst>
          </p:cNvPr>
          <p:cNvSpPr txBox="1"/>
          <p:nvPr/>
        </p:nvSpPr>
        <p:spPr>
          <a:xfrm>
            <a:off x="6204409" y="3719045"/>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9" name="文本框 88">
            <a:extLst>
              <a:ext uri="{FF2B5EF4-FFF2-40B4-BE49-F238E27FC236}">
                <a16:creationId xmlns:a16="http://schemas.microsoft.com/office/drawing/2014/main" id="{4737FEC3-718D-4968-B431-413AE43CFC96}"/>
              </a:ext>
            </a:extLst>
          </p:cNvPr>
          <p:cNvSpPr txBox="1"/>
          <p:nvPr/>
        </p:nvSpPr>
        <p:spPr>
          <a:xfrm>
            <a:off x="6225202" y="5478303"/>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1" dirty="0">
                <a:solidFill>
                  <a:prstClr val="black"/>
                </a:solidFill>
                <a:latin typeface="Cambria Math" panose="02040503050406030204" pitchFamily="18" charset="0"/>
                <a:ea typeface="宋体" panose="02010600030101010101" pitchFamily="2" charset="-122"/>
              </a:rPr>
              <a:t>②</a:t>
            </a:r>
            <a:endParaRPr kumimoji="0" lang="zh-CN" altLang="en-US" sz="1200" b="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cxnSp>
        <p:nvCxnSpPr>
          <p:cNvPr id="99" name="连接符: 肘形 98">
            <a:extLst>
              <a:ext uri="{FF2B5EF4-FFF2-40B4-BE49-F238E27FC236}">
                <a16:creationId xmlns:a16="http://schemas.microsoft.com/office/drawing/2014/main" id="{398FAB46-1E7F-47C7-B05E-BA91160489A8}"/>
              </a:ext>
            </a:extLst>
          </p:cNvPr>
          <p:cNvCxnSpPr>
            <a:stCxn id="41" idx="3"/>
            <a:endCxn id="38" idx="4"/>
          </p:cNvCxnSpPr>
          <p:nvPr/>
        </p:nvCxnSpPr>
        <p:spPr>
          <a:xfrm rot="5400000" flipH="1">
            <a:off x="3486220" y="2806069"/>
            <a:ext cx="1346997" cy="5680385"/>
          </a:xfrm>
          <a:prstGeom prst="curvedConnector3">
            <a:avLst>
              <a:gd name="adj1" fmla="val -1523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B634F471-6646-4B75-9EA5-C830D45EB6BC}"/>
              </a:ext>
            </a:extLst>
          </p:cNvPr>
          <p:cNvCxnSpPr>
            <a:stCxn id="40" idx="1"/>
            <a:endCxn id="38" idx="0"/>
          </p:cNvCxnSpPr>
          <p:nvPr/>
        </p:nvCxnSpPr>
        <p:spPr>
          <a:xfrm rot="16200000" flipH="1" flipV="1">
            <a:off x="3465761" y="861236"/>
            <a:ext cx="1387916" cy="5680385"/>
          </a:xfrm>
          <a:prstGeom prst="curvedConnector3">
            <a:avLst>
              <a:gd name="adj1" fmla="val -2946"/>
            </a:avLst>
          </a:prstGeom>
          <a:ln w="12700">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表格 103">
            <a:extLst>
              <a:ext uri="{FF2B5EF4-FFF2-40B4-BE49-F238E27FC236}">
                <a16:creationId xmlns:a16="http://schemas.microsoft.com/office/drawing/2014/main" id="{67CF72FE-A929-455A-A715-43BC38793799}"/>
              </a:ext>
            </a:extLst>
          </p:cNvPr>
          <p:cNvGraphicFramePr>
            <a:graphicFrameLocks noGrp="1"/>
          </p:cNvGraphicFramePr>
          <p:nvPr>
            <p:extLst>
              <p:ext uri="{D42A27DB-BD31-4B8C-83A1-F6EECF244321}">
                <p14:modId xmlns:p14="http://schemas.microsoft.com/office/powerpoint/2010/main" val="946598390"/>
              </p:ext>
            </p:extLst>
          </p:nvPr>
        </p:nvGraphicFramePr>
        <p:xfrm>
          <a:off x="8029928" y="2851355"/>
          <a:ext cx="4001230" cy="3552959"/>
        </p:xfrm>
        <a:graphic>
          <a:graphicData uri="http://schemas.openxmlformats.org/drawingml/2006/table">
            <a:tbl>
              <a:tblPr firstRow="1" firstCol="1" bandRow="1">
                <a:tableStyleId>{5C22544A-7EE6-4342-B048-85BDC9FD1C3A}</a:tableStyleId>
              </a:tblPr>
              <a:tblGrid>
                <a:gridCol w="1528851">
                  <a:extLst>
                    <a:ext uri="{9D8B030D-6E8A-4147-A177-3AD203B41FA5}">
                      <a16:colId xmlns:a16="http://schemas.microsoft.com/office/drawing/2014/main" val="3777668777"/>
                    </a:ext>
                  </a:extLst>
                </a:gridCol>
                <a:gridCol w="1221641">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7917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ShutOffHyd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Enumeration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79160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BrakeAntiSkidCMD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56182">
                <a:tc>
                  <a:txBody>
                    <a:bodyPr/>
                    <a:lstStyle/>
                    <a:p>
                      <a:pPr algn="ctr">
                        <a:spcAft>
                          <a:spcPts val="0"/>
                        </a:spcAft>
                      </a:pPr>
                      <a:r>
                        <a:rPr lang="en-US" altLang="zh-CN"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rPr>
                        <a:t>MechanicalCMD</a:t>
                      </a:r>
                      <a:endParaRPr lang="zh-CN" altLang="en-US" sz="1200" b="1" kern="100" dirty="0">
                        <a:solidFill>
                          <a:schemeClr val="lt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656182">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MeterHyd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1355637"/>
                  </a:ext>
                </a:extLst>
              </a:tr>
            </a:tbl>
          </a:graphicData>
        </a:graphic>
      </p:graphicFrame>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4277421917"/>
              </p:ext>
            </p:extLst>
          </p:nvPr>
        </p:nvGraphicFramePr>
        <p:xfrm>
          <a:off x="5477663" y="581370"/>
          <a:ext cx="6633653" cy="1603515"/>
        </p:xfrm>
        <a:graphic>
          <a:graphicData uri="http://schemas.openxmlformats.org/drawingml/2006/table">
            <a:tbl>
              <a:tblPr firstRow="1" firstCol="1" bandRow="1"/>
              <a:tblGrid>
                <a:gridCol w="1193420">
                  <a:extLst>
                    <a:ext uri="{9D8B030D-6E8A-4147-A177-3AD203B41FA5}">
                      <a16:colId xmlns:a16="http://schemas.microsoft.com/office/drawing/2014/main" val="2663280712"/>
                    </a:ext>
                  </a:extLst>
                </a:gridCol>
                <a:gridCol w="3292985">
                  <a:extLst>
                    <a:ext uri="{9D8B030D-6E8A-4147-A177-3AD203B41FA5}">
                      <a16:colId xmlns:a16="http://schemas.microsoft.com/office/drawing/2014/main" val="4127807553"/>
                    </a:ext>
                  </a:extLst>
                </a:gridCol>
                <a:gridCol w="2147248">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Action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BrakeAntiSkidCMD | MechanicalCMD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MeterHyd:=ShutOffHyd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!BrakeAntiSkidCMD &amp; !MechanicalCMD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MeterHyd:=0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4" y="746069"/>
            <a:ext cx="5318253" cy="707886"/>
          </a:xfrm>
          <a:prstGeom prst="rect">
            <a:avLst/>
          </a:prstGeom>
          <a:noFill/>
        </p:spPr>
        <p:txBody>
          <a:bodyPr wrap="square" rtlCol="0">
            <a:spAutoFit/>
          </a:bodyPr>
          <a:lstStyle/>
          <a:p>
            <a:pPr algn="just"/>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control pressure to the demanded level and to provide regulation for the Anti-Skid function</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8EDB1ED1-65C6-4EA7-8991-E355B2314282}"/>
              </a:ext>
            </a:extLst>
          </p:cNvPr>
          <p:cNvSpPr txBox="1"/>
          <p:nvPr/>
        </p:nvSpPr>
        <p:spPr>
          <a:xfrm>
            <a:off x="109174" y="1551263"/>
            <a:ext cx="5318253" cy="984885"/>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Inherit hydraulic pressure from Anti-Skid module when there exists at least a TRUE value among Braking command &amp; Mechanical command</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173821C4-A1EB-4C83-A418-6EA8ABE74BE2}"/>
              </a:ext>
            </a:extLst>
          </p:cNvPr>
          <p:cNvSpPr txBox="1"/>
          <p:nvPr/>
        </p:nvSpPr>
        <p:spPr>
          <a:xfrm>
            <a:off x="3652308" y="3015190"/>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110" name="文本框 109">
            <a:extLst>
              <a:ext uri="{FF2B5EF4-FFF2-40B4-BE49-F238E27FC236}">
                <a16:creationId xmlns:a16="http://schemas.microsoft.com/office/drawing/2014/main" id="{4C444FE7-D487-4E1B-A46F-13160A986DE4}"/>
              </a:ext>
            </a:extLst>
          </p:cNvPr>
          <p:cNvSpPr txBox="1"/>
          <p:nvPr/>
        </p:nvSpPr>
        <p:spPr>
          <a:xfrm>
            <a:off x="3998963" y="6227427"/>
            <a:ext cx="182535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sendMeterHyd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(MeterHyd)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87315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Braking Pedal</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nvGraphicFramePr>
        <p:xfrm>
          <a:off x="5406887" y="451954"/>
          <a:ext cx="6633653" cy="1564914"/>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601018">
                  <a:extLst>
                    <a:ext uri="{9D8B030D-6E8A-4147-A177-3AD203B41FA5}">
                      <a16:colId xmlns:a16="http://schemas.microsoft.com/office/drawing/2014/main" val="4127807553"/>
                    </a:ext>
                  </a:extLst>
                </a:gridCol>
                <a:gridCol w="300030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PedalPosition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MechanicalCMD:=false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49590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PedalPosition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MechanicalCMD:=true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nvGraphicFramePr>
        <p:xfrm>
          <a:off x="8053863" y="3068645"/>
          <a:ext cx="4001230" cy="1833765"/>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54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MechanicalCMD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bl>
          </a:graphicData>
        </a:graphic>
      </p:graphicFrame>
      <p:sp>
        <p:nvSpPr>
          <p:cNvPr id="38" name="文本框 37">
            <a:extLst>
              <a:ext uri="{FF2B5EF4-FFF2-40B4-BE49-F238E27FC236}">
                <a16:creationId xmlns:a16="http://schemas.microsoft.com/office/drawing/2014/main" id="{96EED507-A489-4EF2-BFA1-9BD5B78B4E2E}"/>
              </a:ext>
            </a:extLst>
          </p:cNvPr>
          <p:cNvSpPr txBox="1"/>
          <p:nvPr/>
        </p:nvSpPr>
        <p:spPr>
          <a:xfrm>
            <a:off x="88634" y="639121"/>
            <a:ext cx="5318253"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will be linked directly to metering valves and</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will also provide pedal force and position inputs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to the BSCU</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矩形 39">
            <a:extLst>
              <a:ext uri="{FF2B5EF4-FFF2-40B4-BE49-F238E27FC236}">
                <a16:creationId xmlns:a16="http://schemas.microsoft.com/office/drawing/2014/main" id="{612FDA69-2471-41C8-BB89-5647C851C355}"/>
              </a:ext>
            </a:extLst>
          </p:cNvPr>
          <p:cNvSpPr/>
          <p:nvPr/>
        </p:nvSpPr>
        <p:spPr>
          <a:xfrm>
            <a:off x="136907" y="2774261"/>
            <a:ext cx="7776746" cy="38525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0E76694-844D-4526-9C58-FEFA0703DB2C}"/>
              </a:ext>
            </a:extLst>
          </p:cNvPr>
          <p:cNvSpPr/>
          <p:nvPr/>
        </p:nvSpPr>
        <p:spPr>
          <a:xfrm>
            <a:off x="3577151" y="41124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43EE7E99-5F6B-4FBA-BCEC-538C3C3705DD}"/>
              </a:ext>
            </a:extLst>
          </p:cNvPr>
          <p:cNvSpPr/>
          <p:nvPr/>
        </p:nvSpPr>
        <p:spPr>
          <a:xfrm>
            <a:off x="6255086" y="49647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B146CFB-6BAA-4C93-91B4-08B896C4CF75}"/>
              </a:ext>
            </a:extLst>
          </p:cNvPr>
          <p:cNvSpPr/>
          <p:nvPr/>
        </p:nvSpPr>
        <p:spPr>
          <a:xfrm>
            <a:off x="6273953" y="36251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文本框 56">
            <a:extLst>
              <a:ext uri="{FF2B5EF4-FFF2-40B4-BE49-F238E27FC236}">
                <a16:creationId xmlns:a16="http://schemas.microsoft.com/office/drawing/2014/main" id="{61738822-9930-44C2-B3CA-1C31F265A80C}"/>
              </a:ext>
            </a:extLst>
          </p:cNvPr>
          <p:cNvSpPr txBox="1"/>
          <p:nvPr/>
        </p:nvSpPr>
        <p:spPr>
          <a:xfrm>
            <a:off x="405425" y="3917091"/>
            <a:ext cx="161958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MechanicalCMD := false</a:t>
            </a:r>
          </a:p>
        </p:txBody>
      </p:sp>
      <p:sp>
        <p:nvSpPr>
          <p:cNvPr id="60" name="文本框 59">
            <a:extLst>
              <a:ext uri="{FF2B5EF4-FFF2-40B4-BE49-F238E27FC236}">
                <a16:creationId xmlns:a16="http://schemas.microsoft.com/office/drawing/2014/main" id="{9A51E70E-5382-4DF3-98DE-9D6D45A039E0}"/>
              </a:ext>
            </a:extLst>
          </p:cNvPr>
          <p:cNvSpPr txBox="1"/>
          <p:nvPr/>
        </p:nvSpPr>
        <p:spPr>
          <a:xfrm>
            <a:off x="3176986" y="3165380"/>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1" name="文本框 60">
            <a:extLst>
              <a:ext uri="{FF2B5EF4-FFF2-40B4-BE49-F238E27FC236}">
                <a16:creationId xmlns:a16="http://schemas.microsoft.com/office/drawing/2014/main" id="{1380D2B6-0CBD-4ED2-964B-304261D45E9A}"/>
              </a:ext>
            </a:extLst>
          </p:cNvPr>
          <p:cNvSpPr txBox="1"/>
          <p:nvPr/>
        </p:nvSpPr>
        <p:spPr>
          <a:xfrm>
            <a:off x="3174347" y="5804606"/>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9FBB6E64-1CB5-44AA-B204-C75ADE90BFBD}"/>
              </a:ext>
            </a:extLst>
          </p:cNvPr>
          <p:cNvSpPr txBox="1"/>
          <p:nvPr/>
        </p:nvSpPr>
        <p:spPr>
          <a:xfrm>
            <a:off x="5134915" y="481204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20E0DFF9-E3F2-44C9-837A-044D6848FE09}"/>
              </a:ext>
            </a:extLst>
          </p:cNvPr>
          <p:cNvSpPr txBox="1"/>
          <p:nvPr/>
        </p:nvSpPr>
        <p:spPr>
          <a:xfrm>
            <a:off x="5121380" y="39708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3" name="矩形: 圆角 2">
            <a:extLst>
              <a:ext uri="{FF2B5EF4-FFF2-40B4-BE49-F238E27FC236}">
                <a16:creationId xmlns:a16="http://schemas.microsoft.com/office/drawing/2014/main" id="{B9F0420D-525F-462E-B30D-8DF7694EB9D4}"/>
              </a:ext>
            </a:extLst>
          </p:cNvPr>
          <p:cNvSpPr/>
          <p:nvPr/>
        </p:nvSpPr>
        <p:spPr>
          <a:xfrm>
            <a:off x="8315019" y="5464927"/>
            <a:ext cx="3478490" cy="7541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PedalPosition is not initialized in the model to simulate a random input of braking force from pilot.</a:t>
            </a: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cxnSp>
        <p:nvCxnSpPr>
          <p:cNvPr id="11" name="直接箭头连接符 10">
            <a:extLst>
              <a:ext uri="{FF2B5EF4-FFF2-40B4-BE49-F238E27FC236}">
                <a16:creationId xmlns:a16="http://schemas.microsoft.com/office/drawing/2014/main" id="{A379DAD2-D220-42E6-9C97-D4A54AD6246B}"/>
              </a:ext>
            </a:extLst>
          </p:cNvPr>
          <p:cNvCxnSpPr>
            <a:stCxn id="41" idx="6"/>
            <a:endCxn id="44" idx="2"/>
          </p:cNvCxnSpPr>
          <p:nvPr/>
        </p:nvCxnSpPr>
        <p:spPr>
          <a:xfrm flipV="1">
            <a:off x="4427220" y="3913789"/>
            <a:ext cx="1846733" cy="48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8151D68-2EC8-4088-82F9-C6924356E9D5}"/>
              </a:ext>
            </a:extLst>
          </p:cNvPr>
          <p:cNvCxnSpPr>
            <a:stCxn id="41" idx="6"/>
            <a:endCxn id="42" idx="2"/>
          </p:cNvCxnSpPr>
          <p:nvPr/>
        </p:nvCxnSpPr>
        <p:spPr>
          <a:xfrm>
            <a:off x="4427220" y="4401141"/>
            <a:ext cx="1827866" cy="85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18D10284-D133-4B6F-B6C7-D111A0EFCA8C}"/>
              </a:ext>
            </a:extLst>
          </p:cNvPr>
          <p:cNvCxnSpPr>
            <a:cxnSpLocks/>
            <a:stCxn id="44" idx="0"/>
            <a:endCxn id="92" idx="0"/>
          </p:cNvCxnSpPr>
          <p:nvPr/>
        </p:nvCxnSpPr>
        <p:spPr>
          <a:xfrm rot="16200000" flipH="1" flipV="1">
            <a:off x="3925945" y="1339409"/>
            <a:ext cx="487351" cy="5058734"/>
          </a:xfrm>
          <a:prstGeom prst="curvedConnector3">
            <a:avLst>
              <a:gd name="adj1" fmla="val -46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793F36B5-9514-401D-A667-93CB1FCEEE9F}"/>
              </a:ext>
            </a:extLst>
          </p:cNvPr>
          <p:cNvCxnSpPr>
            <a:cxnSpLocks/>
            <a:stCxn id="42" idx="4"/>
            <a:endCxn id="92" idx="4"/>
          </p:cNvCxnSpPr>
          <p:nvPr/>
        </p:nvCxnSpPr>
        <p:spPr>
          <a:xfrm rot="5400000" flipH="1">
            <a:off x="3734050" y="2596032"/>
            <a:ext cx="852275" cy="5039867"/>
          </a:xfrm>
          <a:prstGeom prst="curvedConnector3">
            <a:avLst>
              <a:gd name="adj1" fmla="val -2682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78F76632-F97F-42B6-92B5-345F4B9BD0FC}"/>
              </a:ext>
            </a:extLst>
          </p:cNvPr>
          <p:cNvSpPr/>
          <p:nvPr/>
        </p:nvSpPr>
        <p:spPr>
          <a:xfrm>
            <a:off x="1215219" y="411245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Init</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2F27385B-EC2E-45F3-9EC8-867C075C40C5}"/>
              </a:ext>
            </a:extLst>
          </p:cNvPr>
          <p:cNvCxnSpPr/>
          <p:nvPr/>
        </p:nvCxnSpPr>
        <p:spPr>
          <a:xfrm flipV="1">
            <a:off x="749694" y="3625100"/>
            <a:ext cx="266937" cy="24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E6E49A5-23A3-48EC-A429-678682D4FBA6}"/>
              </a:ext>
            </a:extLst>
          </p:cNvPr>
          <p:cNvCxnSpPr>
            <a:endCxn id="92" idx="1"/>
          </p:cNvCxnSpPr>
          <p:nvPr/>
        </p:nvCxnSpPr>
        <p:spPr>
          <a:xfrm>
            <a:off x="872428" y="3750539"/>
            <a:ext cx="467281" cy="4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0480312-34B8-4328-AD20-C6BC277E16D3}"/>
              </a:ext>
            </a:extLst>
          </p:cNvPr>
          <p:cNvCxnSpPr>
            <a:stCxn id="92" idx="6"/>
            <a:endCxn id="41" idx="2"/>
          </p:cNvCxnSpPr>
          <p:nvPr/>
        </p:nvCxnSpPr>
        <p:spPr>
          <a:xfrm>
            <a:off x="2065288" y="4401140"/>
            <a:ext cx="1511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FA0A216-5EF9-4575-8872-619CADDD4B45}"/>
              </a:ext>
            </a:extLst>
          </p:cNvPr>
          <p:cNvSpPr txBox="1"/>
          <p:nvPr/>
        </p:nvSpPr>
        <p:spPr>
          <a:xfrm>
            <a:off x="1994163" y="4515886"/>
            <a:ext cx="1557532" cy="18463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SendPP(PedalPosition)</a:t>
            </a:r>
          </a:p>
        </p:txBody>
      </p:sp>
      <p:sp>
        <p:nvSpPr>
          <p:cNvPr id="94" name="文本框 93">
            <a:extLst>
              <a:ext uri="{FF2B5EF4-FFF2-40B4-BE49-F238E27FC236}">
                <a16:creationId xmlns:a16="http://schemas.microsoft.com/office/drawing/2014/main" id="{57B532DA-D1BA-4497-A91E-F40E1245D570}"/>
              </a:ext>
            </a:extLst>
          </p:cNvPr>
          <p:cNvSpPr txBox="1"/>
          <p:nvPr/>
        </p:nvSpPr>
        <p:spPr>
          <a:xfrm>
            <a:off x="109174" y="1515537"/>
            <a:ext cx="5318253" cy="12618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Behavior: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Send a random PedalPosition value to BSCU, then generate mechanical command according to the value of PedalPosition and send it to Meter Valve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文本框 94">
            <a:extLst>
              <a:ext uri="{FF2B5EF4-FFF2-40B4-BE49-F238E27FC236}">
                <a16:creationId xmlns:a16="http://schemas.microsoft.com/office/drawing/2014/main" id="{AEF42965-E9E3-4125-B1F1-927FD9CA2789}"/>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cs typeface="+mn-cs"/>
              </a:rPr>
              <a:t>☆</a:t>
            </a:r>
          </a:p>
        </p:txBody>
      </p:sp>
    </p:spTree>
    <p:extLst>
      <p:ext uri="{BB962C8B-B14F-4D97-AF65-F5344CB8AC3E}">
        <p14:creationId xmlns:p14="http://schemas.microsoft.com/office/powerpoint/2010/main" val="404378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Braking Pedal</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930592789"/>
              </p:ext>
            </p:extLst>
          </p:nvPr>
        </p:nvGraphicFramePr>
        <p:xfrm>
          <a:off x="5406887" y="451954"/>
          <a:ext cx="6633653" cy="1564914"/>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601018">
                  <a:extLst>
                    <a:ext uri="{9D8B030D-6E8A-4147-A177-3AD203B41FA5}">
                      <a16:colId xmlns:a16="http://schemas.microsoft.com/office/drawing/2014/main" val="4127807553"/>
                    </a:ext>
                  </a:extLst>
                </a:gridCol>
                <a:gridCol w="3000302">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PedalPosition == 0</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MechanicalCMD:=false</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49590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PedalPosition != 0</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MechanicalCMD:=true</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bl>
          </a:graphicData>
        </a:graphic>
      </p:graphicFrame>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2263229500"/>
              </p:ext>
            </p:extLst>
          </p:nvPr>
        </p:nvGraphicFramePr>
        <p:xfrm>
          <a:off x="8053863" y="3068645"/>
          <a:ext cx="4001230" cy="1833765"/>
        </p:xfrm>
        <a:graphic>
          <a:graphicData uri="http://schemas.openxmlformats.org/drawingml/2006/table">
            <a:tbl>
              <a:tblPr firstRow="1" firstCol="1" bandRow="1">
                <a:tableStyleId>{5C22544A-7EE6-4342-B048-85BDC9FD1C3A}</a:tableStyleId>
              </a:tblPr>
              <a:tblGrid>
                <a:gridCol w="1424903">
                  <a:extLst>
                    <a:ext uri="{9D8B030D-6E8A-4147-A177-3AD203B41FA5}">
                      <a16:colId xmlns:a16="http://schemas.microsoft.com/office/drawing/2014/main" val="3777668777"/>
                    </a:ext>
                  </a:extLst>
                </a:gridCol>
                <a:gridCol w="1325589">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52251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54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MechanicalCMD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Boolean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Output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bl>
          </a:graphicData>
        </a:graphic>
      </p:graphicFrame>
      <p:sp>
        <p:nvSpPr>
          <p:cNvPr id="38" name="文本框 37">
            <a:extLst>
              <a:ext uri="{FF2B5EF4-FFF2-40B4-BE49-F238E27FC236}">
                <a16:creationId xmlns:a16="http://schemas.microsoft.com/office/drawing/2014/main" id="{96EED507-A489-4EF2-BFA1-9BD5B78B4E2E}"/>
              </a:ext>
            </a:extLst>
          </p:cNvPr>
          <p:cNvSpPr txBox="1"/>
          <p:nvPr/>
        </p:nvSpPr>
        <p:spPr>
          <a:xfrm>
            <a:off x="88634" y="639121"/>
            <a:ext cx="5318253" cy="984885"/>
          </a:xfrm>
          <a:prstGeom prst="rect">
            <a:avLst/>
          </a:prstGeom>
          <a:noFill/>
        </p:spPr>
        <p:txBody>
          <a:bodyPr wrap="square" rtlCol="0">
            <a:spAutoFit/>
          </a:bodyPr>
          <a:lstStyle/>
          <a:p>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dirty="0"/>
              <a:t>will be linked directly to metering valves and</a:t>
            </a:r>
            <a:r>
              <a:rPr lang="zh-CN" altLang="en-US" dirty="0"/>
              <a:t> </a:t>
            </a:r>
            <a:r>
              <a:rPr lang="en-US" altLang="zh-CN" dirty="0"/>
              <a:t>will also provide pedal force and position inputs</a:t>
            </a:r>
          </a:p>
          <a:p>
            <a:r>
              <a:rPr lang="en-US" altLang="zh-CN" dirty="0"/>
              <a:t>to the BSCU</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0" name="矩形 39">
            <a:extLst>
              <a:ext uri="{FF2B5EF4-FFF2-40B4-BE49-F238E27FC236}">
                <a16:creationId xmlns:a16="http://schemas.microsoft.com/office/drawing/2014/main" id="{612FDA69-2471-41C8-BB89-5647C851C355}"/>
              </a:ext>
            </a:extLst>
          </p:cNvPr>
          <p:cNvSpPr/>
          <p:nvPr/>
        </p:nvSpPr>
        <p:spPr>
          <a:xfrm>
            <a:off x="136907" y="2774261"/>
            <a:ext cx="7776746" cy="38525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0E76694-844D-4526-9C58-FEFA0703DB2C}"/>
              </a:ext>
            </a:extLst>
          </p:cNvPr>
          <p:cNvSpPr/>
          <p:nvPr/>
        </p:nvSpPr>
        <p:spPr>
          <a:xfrm>
            <a:off x="3577151" y="411245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43EE7E99-5F6B-4FBA-BCEC-538C3C3705DD}"/>
              </a:ext>
            </a:extLst>
          </p:cNvPr>
          <p:cNvSpPr/>
          <p:nvPr/>
        </p:nvSpPr>
        <p:spPr>
          <a:xfrm>
            <a:off x="6255086" y="4964727"/>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7B146CFB-6BAA-4C93-91B4-08B896C4CF75}"/>
              </a:ext>
            </a:extLst>
          </p:cNvPr>
          <p:cNvSpPr/>
          <p:nvPr/>
        </p:nvSpPr>
        <p:spPr>
          <a:xfrm>
            <a:off x="6273953" y="362510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7" name="文本框 56">
            <a:extLst>
              <a:ext uri="{FF2B5EF4-FFF2-40B4-BE49-F238E27FC236}">
                <a16:creationId xmlns:a16="http://schemas.microsoft.com/office/drawing/2014/main" id="{61738822-9930-44C2-B3CA-1C31F265A80C}"/>
              </a:ext>
            </a:extLst>
          </p:cNvPr>
          <p:cNvSpPr txBox="1"/>
          <p:nvPr/>
        </p:nvSpPr>
        <p:spPr>
          <a:xfrm>
            <a:off x="405425" y="3917091"/>
            <a:ext cx="1619588"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MechanicalCMD := false</a:t>
            </a:r>
          </a:p>
        </p:txBody>
      </p:sp>
      <p:sp>
        <p:nvSpPr>
          <p:cNvPr id="60" name="文本框 59">
            <a:extLst>
              <a:ext uri="{FF2B5EF4-FFF2-40B4-BE49-F238E27FC236}">
                <a16:creationId xmlns:a16="http://schemas.microsoft.com/office/drawing/2014/main" id="{9A51E70E-5382-4DF3-98DE-9D6D45A039E0}"/>
              </a:ext>
            </a:extLst>
          </p:cNvPr>
          <p:cNvSpPr txBox="1"/>
          <p:nvPr/>
        </p:nvSpPr>
        <p:spPr>
          <a:xfrm>
            <a:off x="3176986" y="3165380"/>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1" name="文本框 60">
            <a:extLst>
              <a:ext uri="{FF2B5EF4-FFF2-40B4-BE49-F238E27FC236}">
                <a16:creationId xmlns:a16="http://schemas.microsoft.com/office/drawing/2014/main" id="{1380D2B6-0CBD-4ED2-964B-304261D45E9A}"/>
              </a:ext>
            </a:extLst>
          </p:cNvPr>
          <p:cNvSpPr txBox="1"/>
          <p:nvPr/>
        </p:nvSpPr>
        <p:spPr>
          <a:xfrm>
            <a:off x="3174347" y="5804606"/>
            <a:ext cx="2164167"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sendMechCMD(MechanicalCMD)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64" name="文本框 63">
            <a:extLst>
              <a:ext uri="{FF2B5EF4-FFF2-40B4-BE49-F238E27FC236}">
                <a16:creationId xmlns:a16="http://schemas.microsoft.com/office/drawing/2014/main" id="{9FBB6E64-1CB5-44AA-B204-C75ADE90BFBD}"/>
              </a:ext>
            </a:extLst>
          </p:cNvPr>
          <p:cNvSpPr txBox="1"/>
          <p:nvPr/>
        </p:nvSpPr>
        <p:spPr>
          <a:xfrm>
            <a:off x="5134915" y="4812040"/>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5" name="文本框 64">
            <a:extLst>
              <a:ext uri="{FF2B5EF4-FFF2-40B4-BE49-F238E27FC236}">
                <a16:creationId xmlns:a16="http://schemas.microsoft.com/office/drawing/2014/main" id="{20E0DFF9-E3F2-44C9-837A-044D6848FE09}"/>
              </a:ext>
            </a:extLst>
          </p:cNvPr>
          <p:cNvSpPr txBox="1"/>
          <p:nvPr/>
        </p:nvSpPr>
        <p:spPr>
          <a:xfrm>
            <a:off x="5121380" y="39708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3" name="矩形: 圆角 2">
            <a:extLst>
              <a:ext uri="{FF2B5EF4-FFF2-40B4-BE49-F238E27FC236}">
                <a16:creationId xmlns:a16="http://schemas.microsoft.com/office/drawing/2014/main" id="{B9F0420D-525F-462E-B30D-8DF7694EB9D4}"/>
              </a:ext>
            </a:extLst>
          </p:cNvPr>
          <p:cNvSpPr/>
          <p:nvPr/>
        </p:nvSpPr>
        <p:spPr>
          <a:xfrm>
            <a:off x="8315019" y="5464927"/>
            <a:ext cx="3478490" cy="7541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PedalPosition is not initialized in the model to simulate a random input of braking force from pilot.</a:t>
            </a:r>
            <a:endParaRPr lang="zh-CN" altLang="en-US" dirty="0">
              <a:solidFill>
                <a:srgbClr val="FF0000"/>
              </a:solidFill>
            </a:endParaRPr>
          </a:p>
        </p:txBody>
      </p:sp>
      <p:cxnSp>
        <p:nvCxnSpPr>
          <p:cNvPr id="11" name="直接箭头连接符 10">
            <a:extLst>
              <a:ext uri="{FF2B5EF4-FFF2-40B4-BE49-F238E27FC236}">
                <a16:creationId xmlns:a16="http://schemas.microsoft.com/office/drawing/2014/main" id="{A379DAD2-D220-42E6-9C97-D4A54AD6246B}"/>
              </a:ext>
            </a:extLst>
          </p:cNvPr>
          <p:cNvCxnSpPr>
            <a:stCxn id="41" idx="6"/>
            <a:endCxn id="44" idx="2"/>
          </p:cNvCxnSpPr>
          <p:nvPr/>
        </p:nvCxnSpPr>
        <p:spPr>
          <a:xfrm flipV="1">
            <a:off x="4427220" y="3913789"/>
            <a:ext cx="1846733" cy="48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8151D68-2EC8-4088-82F9-C6924356E9D5}"/>
              </a:ext>
            </a:extLst>
          </p:cNvPr>
          <p:cNvCxnSpPr>
            <a:stCxn id="41" idx="6"/>
            <a:endCxn id="42" idx="2"/>
          </p:cNvCxnSpPr>
          <p:nvPr/>
        </p:nvCxnSpPr>
        <p:spPr>
          <a:xfrm>
            <a:off x="4427220" y="4401141"/>
            <a:ext cx="1827866" cy="85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18D10284-D133-4B6F-B6C7-D111A0EFCA8C}"/>
              </a:ext>
            </a:extLst>
          </p:cNvPr>
          <p:cNvCxnSpPr>
            <a:cxnSpLocks/>
            <a:stCxn id="44" idx="0"/>
            <a:endCxn id="92" idx="0"/>
          </p:cNvCxnSpPr>
          <p:nvPr/>
        </p:nvCxnSpPr>
        <p:spPr>
          <a:xfrm rot="16200000" flipH="1" flipV="1">
            <a:off x="3925945" y="1339409"/>
            <a:ext cx="487351" cy="5058734"/>
          </a:xfrm>
          <a:prstGeom prst="curvedConnector3">
            <a:avLst>
              <a:gd name="adj1" fmla="val -46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793F36B5-9514-401D-A667-93CB1FCEEE9F}"/>
              </a:ext>
            </a:extLst>
          </p:cNvPr>
          <p:cNvCxnSpPr>
            <a:cxnSpLocks/>
            <a:stCxn id="42" idx="4"/>
            <a:endCxn id="92" idx="4"/>
          </p:cNvCxnSpPr>
          <p:nvPr/>
        </p:nvCxnSpPr>
        <p:spPr>
          <a:xfrm rot="5400000" flipH="1">
            <a:off x="3734050" y="2596032"/>
            <a:ext cx="852275" cy="5039867"/>
          </a:xfrm>
          <a:prstGeom prst="curvedConnector3">
            <a:avLst>
              <a:gd name="adj1" fmla="val -2682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78F76632-F97F-42B6-92B5-345F4B9BD0FC}"/>
              </a:ext>
            </a:extLst>
          </p:cNvPr>
          <p:cNvSpPr/>
          <p:nvPr/>
        </p:nvSpPr>
        <p:spPr>
          <a:xfrm>
            <a:off x="1215219" y="411245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等线" panose="020F0502020204030204"/>
                <a:ea typeface="等线" panose="02010600030101010101" pitchFamily="2" charset="-122"/>
              </a:rPr>
              <a:t>Init</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37" name="直接连接符 36">
            <a:extLst>
              <a:ext uri="{FF2B5EF4-FFF2-40B4-BE49-F238E27FC236}">
                <a16:creationId xmlns:a16="http://schemas.microsoft.com/office/drawing/2014/main" id="{2F27385B-EC2E-45F3-9EC8-867C075C40C5}"/>
              </a:ext>
            </a:extLst>
          </p:cNvPr>
          <p:cNvCxnSpPr/>
          <p:nvPr/>
        </p:nvCxnSpPr>
        <p:spPr>
          <a:xfrm flipV="1">
            <a:off x="749694" y="3625100"/>
            <a:ext cx="266937" cy="243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E6E49A5-23A3-48EC-A429-678682D4FBA6}"/>
              </a:ext>
            </a:extLst>
          </p:cNvPr>
          <p:cNvCxnSpPr>
            <a:endCxn id="92" idx="1"/>
          </p:cNvCxnSpPr>
          <p:nvPr/>
        </p:nvCxnSpPr>
        <p:spPr>
          <a:xfrm>
            <a:off x="872428" y="3750539"/>
            <a:ext cx="467281" cy="4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0480312-34B8-4328-AD20-C6BC277E16D3}"/>
              </a:ext>
            </a:extLst>
          </p:cNvPr>
          <p:cNvCxnSpPr>
            <a:stCxn id="92" idx="6"/>
            <a:endCxn id="41" idx="2"/>
          </p:cNvCxnSpPr>
          <p:nvPr/>
        </p:nvCxnSpPr>
        <p:spPr>
          <a:xfrm>
            <a:off x="2065288" y="4401140"/>
            <a:ext cx="15118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FA0A216-5EF9-4575-8872-619CADDD4B45}"/>
              </a:ext>
            </a:extLst>
          </p:cNvPr>
          <p:cNvSpPr txBox="1"/>
          <p:nvPr/>
        </p:nvSpPr>
        <p:spPr>
          <a:xfrm>
            <a:off x="1994163" y="4515886"/>
            <a:ext cx="1557532" cy="18463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SendPP</a:t>
            </a:r>
            <a:r>
              <a:rPr lang="en-US" altLang="zh-CN" sz="1200" i="1" dirty="0">
                <a:solidFill>
                  <a:prstClr val="black"/>
                </a:solidFill>
                <a:latin typeface="Cambria Math" panose="02040503050406030204" pitchFamily="18" charset="0"/>
                <a:ea typeface="宋体" panose="02010600030101010101" pitchFamily="2" charset="-122"/>
              </a:rPr>
              <a:t>(PedalPosition)</a:t>
            </a:r>
            <a:endPar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94" name="文本框 93">
            <a:extLst>
              <a:ext uri="{FF2B5EF4-FFF2-40B4-BE49-F238E27FC236}">
                <a16:creationId xmlns:a16="http://schemas.microsoft.com/office/drawing/2014/main" id="{57B532DA-D1BA-4497-A91E-F40E1245D570}"/>
              </a:ext>
            </a:extLst>
          </p:cNvPr>
          <p:cNvSpPr txBox="1"/>
          <p:nvPr/>
        </p:nvSpPr>
        <p:spPr>
          <a:xfrm>
            <a:off x="109174" y="1515537"/>
            <a:ext cx="5318253" cy="1261884"/>
          </a:xfrm>
          <a:prstGeom prst="rect">
            <a:avLst/>
          </a:prstGeom>
          <a:noFill/>
        </p:spPr>
        <p:txBody>
          <a:bodyPr wrap="square" rtlCol="0">
            <a:spAutoFit/>
          </a:bodyPr>
          <a:lstStyle/>
          <a:p>
            <a:pPr algn="just"/>
            <a:r>
              <a:rPr lang="en-US" altLang="zh-CN" sz="2000" b="1" dirty="0">
                <a:solidFill>
                  <a:prstClr val="black"/>
                </a:solidFill>
                <a:latin typeface="等线" panose="020F0502020204030204"/>
                <a:ea typeface="等线" panose="02010600030101010101" pitchFamily="2" charset="-122"/>
              </a:rPr>
              <a:t>Behavior</a:t>
            </a:r>
            <a:r>
              <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lang="en-US" altLang="zh-CN" dirty="0"/>
              <a:t>Send a random PedalPosition value to BSCU, then generate mechanical command according to the value of PedalPosition and send it to Meter Valve</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5" name="文本框 94">
            <a:extLst>
              <a:ext uri="{FF2B5EF4-FFF2-40B4-BE49-F238E27FC236}">
                <a16:creationId xmlns:a16="http://schemas.microsoft.com/office/drawing/2014/main" id="{AEF42965-E9E3-4125-B1F1-927FD9CA2789}"/>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dirty="0">
                <a:solidFill>
                  <a:srgbClr val="FF0000"/>
                </a:solidFill>
                <a:latin typeface="Cambria Math" panose="02040503050406030204" pitchFamily="18" charset="0"/>
                <a:ea typeface="宋体" panose="02010600030101010101" pitchFamily="2" charset="-122"/>
              </a:rPr>
              <a:t>☆</a:t>
            </a:r>
            <a:endParaRPr kumimoji="0" lang="zh-CN" altLang="en-US" sz="2800" b="1" i="0" u="none" strike="noStrike" kern="1200" cap="none" spc="0" normalizeH="0" baseline="0" noProof="0" dirty="0">
              <a:ln>
                <a:noFill/>
              </a:ln>
              <a:solidFill>
                <a:srgbClr val="FF0000"/>
              </a:solidFill>
              <a:effectLst/>
              <a:uLnTx/>
              <a:uFillTx/>
              <a:latin typeface="Cambria Math" panose="02040503050406030204" pitchFamily="18" charset="0"/>
              <a:ea typeface="宋体" panose="02010600030101010101" pitchFamily="2" charset="-122"/>
            </a:endParaRPr>
          </a:p>
        </p:txBody>
      </p:sp>
    </p:spTree>
    <p:extLst>
      <p:ext uri="{BB962C8B-B14F-4D97-AF65-F5344CB8AC3E}">
        <p14:creationId xmlns:p14="http://schemas.microsoft.com/office/powerpoint/2010/main" val="226391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3004240512"/>
              </p:ext>
            </p:extLst>
          </p:nvPr>
        </p:nvGraphicFramePr>
        <p:xfrm>
          <a:off x="5469714" y="46832"/>
          <a:ext cx="6633653" cy="2498406"/>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2714207">
                  <a:extLst>
                    <a:ext uri="{9D8B030D-6E8A-4147-A177-3AD203B41FA5}">
                      <a16:colId xmlns:a16="http://schemas.microsoft.com/office/drawing/2014/main" val="4127807553"/>
                    </a:ext>
                  </a:extLst>
                </a:gridCol>
                <a:gridCol w="2887113">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418401">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receiveGSpeed(GroundSpeed)</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receiveWSpeed(WheelSpeed)</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379776">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3</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null</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receivePP(PedalPosition)</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4</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r h="386251">
                <a:tc>
                  <a:txBody>
                    <a:bodyPr/>
                    <a:lstStyle/>
                    <a:p>
                      <a:pPr lvl="0" algn="ctr">
                        <a:spcAft>
                          <a:spcPts val="0"/>
                        </a:spcAft>
                      </a:pPr>
                      <a:r>
                        <a:rPr lang="en-US" altLang="zh-CN" sz="1400" b="1" kern="100" dirty="0">
                          <a:solidFill>
                            <a:schemeClr val="lt1"/>
                          </a:solidFill>
                          <a:effectLst/>
                          <a:latin typeface="Arial"/>
                          <a:ea typeface="+mn-ea"/>
                          <a:cs typeface="+mn-cs"/>
                        </a:rPr>
                        <a:t>5</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!Power</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SystemValidity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262215052"/>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lvl="0" algn="just"/>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lang="en-US" altLang="zh-CN" sz="1400" dirty="0">
                <a:solidFill>
                  <a:prstClr val="black"/>
                </a:solidFill>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78" name="表格 77">
            <a:extLst>
              <a:ext uri="{FF2B5EF4-FFF2-40B4-BE49-F238E27FC236}">
                <a16:creationId xmlns:a16="http://schemas.microsoft.com/office/drawing/2014/main" id="{6BEDD6E2-3FE7-48C1-A4D2-193A50D40629}"/>
              </a:ext>
            </a:extLst>
          </p:cNvPr>
          <p:cNvGraphicFramePr>
            <a:graphicFrameLocks noGrp="1"/>
          </p:cNvGraphicFramePr>
          <p:nvPr>
            <p:extLst>
              <p:ext uri="{D42A27DB-BD31-4B8C-83A1-F6EECF244321}">
                <p14:modId xmlns:p14="http://schemas.microsoft.com/office/powerpoint/2010/main" val="1911811759"/>
              </p:ext>
            </p:extLst>
          </p:nvPr>
        </p:nvGraphicFramePr>
        <p:xfrm>
          <a:off x="8051215" y="2696705"/>
          <a:ext cx="4001230" cy="3911485"/>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9962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184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54675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35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r h="4242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Power</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6673975"/>
                  </a:ext>
                </a:extLst>
              </a:tr>
            </a:tbl>
          </a:graphicData>
        </a:graphic>
      </p:graphicFrame>
      <p:sp>
        <p:nvSpPr>
          <p:cNvPr id="38" name="文本框 37">
            <a:extLst>
              <a:ext uri="{FF2B5EF4-FFF2-40B4-BE49-F238E27FC236}">
                <a16:creationId xmlns:a16="http://schemas.microsoft.com/office/drawing/2014/main" id="{8E5ACD85-C806-4A97-B1C7-74BB358F4DCF}"/>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sp>
        <p:nvSpPr>
          <p:cNvPr id="39" name="矩形 38">
            <a:extLst>
              <a:ext uri="{FF2B5EF4-FFF2-40B4-BE49-F238E27FC236}">
                <a16:creationId xmlns:a16="http://schemas.microsoft.com/office/drawing/2014/main" id="{6AE52AD6-0DC3-44B9-BF59-CAFAFEC066CE}"/>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椭圆 39">
            <a:extLst>
              <a:ext uri="{FF2B5EF4-FFF2-40B4-BE49-F238E27FC236}">
                <a16:creationId xmlns:a16="http://schemas.microsoft.com/office/drawing/2014/main" id="{46D62C84-A613-438D-BFF8-C62F6BEE148D}"/>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1" name="椭圆 40">
            <a:extLst>
              <a:ext uri="{FF2B5EF4-FFF2-40B4-BE49-F238E27FC236}">
                <a16:creationId xmlns:a16="http://schemas.microsoft.com/office/drawing/2014/main" id="{89584F20-B77D-4B57-895C-14289E0099A5}"/>
              </a:ext>
            </a:extLst>
          </p:cNvPr>
          <p:cNvSpPr/>
          <p:nvPr/>
        </p:nvSpPr>
        <p:spPr>
          <a:xfrm>
            <a:off x="3169716" y="368189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2" name="椭圆 41">
            <a:extLst>
              <a:ext uri="{FF2B5EF4-FFF2-40B4-BE49-F238E27FC236}">
                <a16:creationId xmlns:a16="http://schemas.microsoft.com/office/drawing/2014/main" id="{385F4124-D2DE-44B8-A9C9-A7BAD9D6F932}"/>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4" name="椭圆 43">
            <a:extLst>
              <a:ext uri="{FF2B5EF4-FFF2-40B4-BE49-F238E27FC236}">
                <a16:creationId xmlns:a16="http://schemas.microsoft.com/office/drawing/2014/main" id="{DA3D0382-62B7-4E90-AF9D-E207E7D49B7D}"/>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椭圆 44">
            <a:extLst>
              <a:ext uri="{FF2B5EF4-FFF2-40B4-BE49-F238E27FC236}">
                <a16:creationId xmlns:a16="http://schemas.microsoft.com/office/drawing/2014/main" id="{4222FA70-A951-4F1F-8471-37FBFEC726A4}"/>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椭圆 45">
            <a:extLst>
              <a:ext uri="{FF2B5EF4-FFF2-40B4-BE49-F238E27FC236}">
                <a16:creationId xmlns:a16="http://schemas.microsoft.com/office/drawing/2014/main" id="{4D6291FB-B564-4EBC-805B-8777D3190753}"/>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7" name="椭圆 46">
            <a:extLst>
              <a:ext uri="{FF2B5EF4-FFF2-40B4-BE49-F238E27FC236}">
                <a16:creationId xmlns:a16="http://schemas.microsoft.com/office/drawing/2014/main" id="{F78EA442-0EA2-4D3F-AEFF-C62BD6026110}"/>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48" name="连接符: 肘形 4">
            <a:extLst>
              <a:ext uri="{FF2B5EF4-FFF2-40B4-BE49-F238E27FC236}">
                <a16:creationId xmlns:a16="http://schemas.microsoft.com/office/drawing/2014/main" id="{D372D99B-FB60-4FC8-BCDB-1E9B27D36152}"/>
              </a:ext>
            </a:extLst>
          </p:cNvPr>
          <p:cNvCxnSpPr>
            <a:stCxn id="46" idx="2"/>
            <a:endCxn id="40"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7">
            <a:extLst>
              <a:ext uri="{FF2B5EF4-FFF2-40B4-BE49-F238E27FC236}">
                <a16:creationId xmlns:a16="http://schemas.microsoft.com/office/drawing/2014/main" id="{24244FA4-C25B-4BED-96E1-EA84527062EE}"/>
              </a:ext>
            </a:extLst>
          </p:cNvPr>
          <p:cNvCxnSpPr>
            <a:stCxn id="47" idx="0"/>
            <a:endCxn id="40"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6E1D6E2-DD6B-4C55-9E7B-5DB308EB9FC2}"/>
              </a:ext>
            </a:extLst>
          </p:cNvPr>
          <p:cNvCxnSpPr>
            <a:stCxn id="41" idx="6"/>
            <a:endCxn id="44" idx="2"/>
          </p:cNvCxnSpPr>
          <p:nvPr/>
        </p:nvCxnSpPr>
        <p:spPr>
          <a:xfrm flipV="1">
            <a:off x="4019785" y="3891054"/>
            <a:ext cx="550110" cy="795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F629246-CE14-4064-855A-DC428DAC32B6}"/>
              </a:ext>
            </a:extLst>
          </p:cNvPr>
          <p:cNvCxnSpPr>
            <a:stCxn id="41" idx="5"/>
            <a:endCxn id="42" idx="0"/>
          </p:cNvCxnSpPr>
          <p:nvPr/>
        </p:nvCxnSpPr>
        <p:spPr>
          <a:xfrm>
            <a:off x="3895295" y="4174714"/>
            <a:ext cx="333385" cy="582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C40DD03-3A3D-4A37-B9AB-AB97F69EB87E}"/>
              </a:ext>
            </a:extLst>
          </p:cNvPr>
          <p:cNvCxnSpPr>
            <a:stCxn id="44" idx="5"/>
            <a:endCxn id="45"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724478A-8A8C-48C5-9EBF-BA5A73BF7619}"/>
              </a:ext>
            </a:extLst>
          </p:cNvPr>
          <p:cNvCxnSpPr>
            <a:cxnSpLocks/>
            <a:stCxn id="42" idx="6"/>
            <a:endCxn id="45"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BB9676C8-9452-4D93-BFFB-49860DC57A84}"/>
              </a:ext>
            </a:extLst>
          </p:cNvPr>
          <p:cNvCxnSpPr>
            <a:cxnSpLocks/>
            <a:stCxn id="45" idx="4"/>
            <a:endCxn id="46"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CAF7F93-0387-4346-B1A9-FDFB5F497EF2}"/>
              </a:ext>
            </a:extLst>
          </p:cNvPr>
          <p:cNvCxnSpPr>
            <a:stCxn id="45" idx="6"/>
            <a:endCxn id="47"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5FBE0CBA-4E30-4FBA-98A8-736C7DA2AD40}"/>
              </a:ext>
            </a:extLst>
          </p:cNvPr>
          <p:cNvSpPr/>
          <p:nvPr/>
        </p:nvSpPr>
        <p:spPr>
          <a:xfrm>
            <a:off x="1671505" y="333524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8" name="直接箭头连接符 57">
            <a:extLst>
              <a:ext uri="{FF2B5EF4-FFF2-40B4-BE49-F238E27FC236}">
                <a16:creationId xmlns:a16="http://schemas.microsoft.com/office/drawing/2014/main" id="{BC295706-23D0-4BCF-954E-5E9F72ACF943}"/>
              </a:ext>
            </a:extLst>
          </p:cNvPr>
          <p:cNvCxnSpPr>
            <a:cxnSpLocks/>
            <a:stCxn id="40" idx="5"/>
            <a:endCxn id="57" idx="2"/>
          </p:cNvCxnSpPr>
          <p:nvPr/>
        </p:nvCxnSpPr>
        <p:spPr>
          <a:xfrm>
            <a:off x="1246470" y="3517810"/>
            <a:ext cx="425035" cy="106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FE7297C-8BF0-4B85-A7F5-3B585A258557}"/>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643C6B2-765F-4692-8CE2-74EC91E12413}"/>
              </a:ext>
            </a:extLst>
          </p:cNvPr>
          <p:cNvCxnSpPr>
            <a:endCxn id="40"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890ABD1A-B1B3-4769-8945-A957E27AC2C1}"/>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62" name="文本框 61">
            <a:extLst>
              <a:ext uri="{FF2B5EF4-FFF2-40B4-BE49-F238E27FC236}">
                <a16:creationId xmlns:a16="http://schemas.microsoft.com/office/drawing/2014/main" id="{49B82807-8F2E-4CF8-84DC-D1DB33A9A38D}"/>
              </a:ext>
            </a:extLst>
          </p:cNvPr>
          <p:cNvSpPr txBox="1"/>
          <p:nvPr/>
        </p:nvSpPr>
        <p:spPr>
          <a:xfrm>
            <a:off x="1929335" y="405595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63" name="文本框 62">
            <a:extLst>
              <a:ext uri="{FF2B5EF4-FFF2-40B4-BE49-F238E27FC236}">
                <a16:creationId xmlns:a16="http://schemas.microsoft.com/office/drawing/2014/main" id="{C790C0B7-23AB-433D-AB56-C44AFDAAAB24}"/>
              </a:ext>
            </a:extLst>
          </p:cNvPr>
          <p:cNvSpPr txBox="1"/>
          <p:nvPr/>
        </p:nvSpPr>
        <p:spPr>
          <a:xfrm>
            <a:off x="2851535" y="382454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64" name="文本框 63">
            <a:extLst>
              <a:ext uri="{FF2B5EF4-FFF2-40B4-BE49-F238E27FC236}">
                <a16:creationId xmlns:a16="http://schemas.microsoft.com/office/drawing/2014/main" id="{0EA61CBD-E459-4477-B689-757EE2B26D2A}"/>
              </a:ext>
            </a:extLst>
          </p:cNvPr>
          <p:cNvSpPr txBox="1"/>
          <p:nvPr/>
        </p:nvSpPr>
        <p:spPr>
          <a:xfrm>
            <a:off x="3755076" y="442580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65" name="文本框 64">
            <a:extLst>
              <a:ext uri="{FF2B5EF4-FFF2-40B4-BE49-F238E27FC236}">
                <a16:creationId xmlns:a16="http://schemas.microsoft.com/office/drawing/2014/main" id="{24E5825E-91D1-4B31-9563-B4A313AC9D8B}"/>
              </a:ext>
            </a:extLst>
          </p:cNvPr>
          <p:cNvSpPr txBox="1"/>
          <p:nvPr/>
        </p:nvSpPr>
        <p:spPr>
          <a:xfrm>
            <a:off x="4223439" y="363363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66" name="文本框 65">
            <a:extLst>
              <a:ext uri="{FF2B5EF4-FFF2-40B4-BE49-F238E27FC236}">
                <a16:creationId xmlns:a16="http://schemas.microsoft.com/office/drawing/2014/main" id="{36286EF1-6F53-40C5-ACD1-F6A90E76E747}"/>
              </a:ext>
            </a:extLst>
          </p:cNvPr>
          <p:cNvSpPr txBox="1"/>
          <p:nvPr/>
        </p:nvSpPr>
        <p:spPr>
          <a:xfrm>
            <a:off x="4895155" y="513471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67" name="文本框 66">
            <a:extLst>
              <a:ext uri="{FF2B5EF4-FFF2-40B4-BE49-F238E27FC236}">
                <a16:creationId xmlns:a16="http://schemas.microsoft.com/office/drawing/2014/main" id="{1CD9E917-0D88-419D-8138-69B1216CD78C}"/>
              </a:ext>
            </a:extLst>
          </p:cNvPr>
          <p:cNvSpPr txBox="1"/>
          <p:nvPr/>
        </p:nvSpPr>
        <p:spPr>
          <a:xfrm>
            <a:off x="5557675" y="4163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68" name="文本框 67">
            <a:extLst>
              <a:ext uri="{FF2B5EF4-FFF2-40B4-BE49-F238E27FC236}">
                <a16:creationId xmlns:a16="http://schemas.microsoft.com/office/drawing/2014/main" id="{21ABF434-A616-4F66-A8F4-DAB910C27A98}"/>
              </a:ext>
            </a:extLst>
          </p:cNvPr>
          <p:cNvSpPr txBox="1"/>
          <p:nvPr/>
        </p:nvSpPr>
        <p:spPr>
          <a:xfrm>
            <a:off x="5821418" y="54516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69" name="文本框 68">
            <a:extLst>
              <a:ext uri="{FF2B5EF4-FFF2-40B4-BE49-F238E27FC236}">
                <a16:creationId xmlns:a16="http://schemas.microsoft.com/office/drawing/2014/main" id="{9376367C-EDEF-4A27-912B-C35B61588408}"/>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a:t>
            </a:r>
            <a:r>
              <a:rPr lang="en-US" altLang="zh-CN" sz="1200" i="1" dirty="0">
                <a:solidFill>
                  <a:prstClr val="black"/>
                </a:solidFill>
                <a:latin typeface="Cambria Math" panose="02040503050406030204" pitchFamily="18" charset="0"/>
                <a:ea typeface="宋体" panose="02010600030101010101" pitchFamily="2" charset="-122"/>
              </a:rPr>
              <a:t>false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SystemValidity := false</a:t>
            </a:r>
          </a:p>
        </p:txBody>
      </p:sp>
      <p:sp>
        <p:nvSpPr>
          <p:cNvPr id="70" name="椭圆 69">
            <a:extLst>
              <a:ext uri="{FF2B5EF4-FFF2-40B4-BE49-F238E27FC236}">
                <a16:creationId xmlns:a16="http://schemas.microsoft.com/office/drawing/2014/main" id="{6A4BC345-9C03-4D2D-A8CF-89271FD1E4D9}"/>
              </a:ext>
            </a:extLst>
          </p:cNvPr>
          <p:cNvSpPr/>
          <p:nvPr/>
        </p:nvSpPr>
        <p:spPr>
          <a:xfrm>
            <a:off x="2227997" y="409783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71" name="直接箭头连接符 70">
            <a:extLst>
              <a:ext uri="{FF2B5EF4-FFF2-40B4-BE49-F238E27FC236}">
                <a16:creationId xmlns:a16="http://schemas.microsoft.com/office/drawing/2014/main" id="{FFE3E77B-FB86-439A-AFDA-1AF1F7498C46}"/>
              </a:ext>
            </a:extLst>
          </p:cNvPr>
          <p:cNvCxnSpPr>
            <a:stCxn id="57" idx="4"/>
            <a:endCxn id="70" idx="1"/>
          </p:cNvCxnSpPr>
          <p:nvPr/>
        </p:nvCxnSpPr>
        <p:spPr>
          <a:xfrm>
            <a:off x="2096540" y="3912617"/>
            <a:ext cx="255947" cy="26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A8E5D44B-489B-412F-8894-3B4BFB84377E}"/>
              </a:ext>
            </a:extLst>
          </p:cNvPr>
          <p:cNvCxnSpPr>
            <a:stCxn id="70" idx="7"/>
            <a:endCxn id="41" idx="2"/>
          </p:cNvCxnSpPr>
          <p:nvPr/>
        </p:nvCxnSpPr>
        <p:spPr>
          <a:xfrm flipV="1">
            <a:off x="2953576" y="3970582"/>
            <a:ext cx="216140" cy="2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40447EFC-E91E-41CA-BB33-EA9772B35CD6}"/>
              </a:ext>
            </a:extLst>
          </p:cNvPr>
          <p:cNvSpPr txBox="1"/>
          <p:nvPr/>
        </p:nvSpPr>
        <p:spPr>
          <a:xfrm>
            <a:off x="6473438" y="509502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74" name="文本框 73">
            <a:extLst>
              <a:ext uri="{FF2B5EF4-FFF2-40B4-BE49-F238E27FC236}">
                <a16:creationId xmlns:a16="http://schemas.microsoft.com/office/drawing/2014/main" id="{628DC7AE-0E9A-4624-A420-719056215BCD}"/>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75" name="文本框 74">
            <a:extLst>
              <a:ext uri="{FF2B5EF4-FFF2-40B4-BE49-F238E27FC236}">
                <a16:creationId xmlns:a16="http://schemas.microsoft.com/office/drawing/2014/main" id="{30D5B43D-6EAF-4B19-9705-25E8F7FF77F7}"/>
              </a:ext>
            </a:extLst>
          </p:cNvPr>
          <p:cNvSpPr txBox="1"/>
          <p:nvPr/>
        </p:nvSpPr>
        <p:spPr>
          <a:xfrm>
            <a:off x="5074763" y="290741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313610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0624" y="98364"/>
            <a:ext cx="3094428" cy="763921"/>
          </a:xfrm>
        </p:spPr>
        <p:txBody>
          <a:bodyPr>
            <a:normAutofit/>
          </a:bodyPr>
          <a:lstStyle/>
          <a:p>
            <a:pPr algn="ctr"/>
            <a:r>
              <a:rPr lang="en-US" altLang="zh-CN" sz="3600" dirty="0"/>
              <a:t>BSCU</a:t>
            </a:r>
            <a:endParaRPr lang="zh-CN" altLang="en-US" sz="3600" dirty="0"/>
          </a:p>
        </p:txBody>
      </p:sp>
      <p:graphicFrame>
        <p:nvGraphicFramePr>
          <p:cNvPr id="106" name="表格 105">
            <a:extLst>
              <a:ext uri="{FF2B5EF4-FFF2-40B4-BE49-F238E27FC236}">
                <a16:creationId xmlns:a16="http://schemas.microsoft.com/office/drawing/2014/main" id="{3DC4B457-2DAB-4AC7-9D99-B0028512DB21}"/>
              </a:ext>
            </a:extLst>
          </p:cNvPr>
          <p:cNvGraphicFramePr>
            <a:graphicFrameLocks noGrp="1"/>
          </p:cNvGraphicFramePr>
          <p:nvPr>
            <p:extLst>
              <p:ext uri="{D42A27DB-BD31-4B8C-83A1-F6EECF244321}">
                <p14:modId xmlns:p14="http://schemas.microsoft.com/office/powerpoint/2010/main" val="1936646037"/>
              </p:ext>
            </p:extLst>
          </p:nvPr>
        </p:nvGraphicFramePr>
        <p:xfrm>
          <a:off x="5397505" y="39659"/>
          <a:ext cx="6633653" cy="2439590"/>
        </p:xfrm>
        <a:graphic>
          <a:graphicData uri="http://schemas.openxmlformats.org/drawingml/2006/table">
            <a:tbl>
              <a:tblPr firstRow="1" firstCol="1" bandRow="1"/>
              <a:tblGrid>
                <a:gridCol w="1032333">
                  <a:extLst>
                    <a:ext uri="{9D8B030D-6E8A-4147-A177-3AD203B41FA5}">
                      <a16:colId xmlns:a16="http://schemas.microsoft.com/office/drawing/2014/main" val="2663280712"/>
                    </a:ext>
                  </a:extLst>
                </a:gridCol>
                <a:gridCol w="3096666">
                  <a:extLst>
                    <a:ext uri="{9D8B030D-6E8A-4147-A177-3AD203B41FA5}">
                      <a16:colId xmlns:a16="http://schemas.microsoft.com/office/drawing/2014/main" val="4127807553"/>
                    </a:ext>
                  </a:extLst>
                </a:gridCol>
                <a:gridCol w="2504654">
                  <a:extLst>
                    <a:ext uri="{9D8B030D-6E8A-4147-A177-3AD203B41FA5}">
                      <a16:colId xmlns:a16="http://schemas.microsoft.com/office/drawing/2014/main" val="1405632163"/>
                    </a:ext>
                  </a:extLst>
                </a:gridCol>
              </a:tblGrid>
              <a:tr h="53450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Transition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Guard</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Action</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758179213"/>
                  </a:ext>
                </a:extLst>
              </a:tr>
              <a:tr h="47496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null</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sz="1400" i="1" kern="100" dirty="0">
                          <a:effectLst/>
                        </a:rPr>
                        <a:t>sendSYSVal(SystemValidity)</a:t>
                      </a:r>
                      <a:endParaRPr lang="zh-CN" sz="1100" i="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76126414"/>
                  </a:ext>
                </a:extLst>
              </a:tr>
              <a:tr h="39322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lvl="0" algn="ctr">
                        <a:spcAft>
                          <a:spcPts val="0"/>
                        </a:spcAft>
                      </a:pPr>
                      <a:r>
                        <a:rPr lang="en-US" sz="1400" kern="100" dirty="0">
                          <a:effectLst/>
                        </a:rPr>
                        <a:t>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null</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lgn="ctr">
                        <a:spcAft>
                          <a:spcPts val="0"/>
                        </a:spcAft>
                      </a:pPr>
                      <a:r>
                        <a:rPr lang="en-US" altLang="zh-CN" sz="1400" i="1" kern="100" dirty="0">
                          <a:effectLst/>
                        </a:rPr>
                        <a:t>sendSYSVal(SystemValidity)</a:t>
                      </a:r>
                      <a:endParaRPr lang="zh-CN" altLang="zh-CN" sz="1100" i="1" kern="100" dirty="0">
                        <a:effectLst/>
                        <a:latin typeface="等线" panose="02010600030101010101" pitchFamily="2" charset="-122"/>
                        <a:ea typeface="+mn-ea"/>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938097302"/>
                  </a:ext>
                </a:extLst>
              </a:tr>
              <a:tr h="540032">
                <a:tc>
                  <a:txBody>
                    <a:bodyPr/>
                    <a:lstStyle/>
                    <a:p>
                      <a:pPr marL="0" lvl="0" algn="ctr" defTabSz="914400" rtl="0" eaLnBrk="1" latinLnBrk="0" hangingPunct="1">
                        <a:spcAft>
                          <a:spcPts val="0"/>
                        </a:spcAft>
                      </a:pPr>
                      <a:r>
                        <a:rPr lang="en-US" altLang="zh-CN" sz="1400" b="1" kern="100" dirty="0">
                          <a:solidFill>
                            <a:schemeClr val="lt1"/>
                          </a:solidFill>
                          <a:effectLst/>
                          <a:latin typeface="Arial"/>
                          <a:ea typeface="+mn-ea"/>
                          <a:cs typeface="+mn-cs"/>
                        </a:rPr>
                        <a:t>8</a:t>
                      </a:r>
                      <a:endParaRPr lang="zh-CN" altLang="zh-CN"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lvl="0" algn="ctr">
                        <a:spcAft>
                          <a:spcPts val="0"/>
                        </a:spcAft>
                      </a:pPr>
                      <a:r>
                        <a:rPr lang="en-US" altLang="zh-CN" sz="1400" i="1" kern="100" dirty="0">
                          <a:solidFill>
                            <a:schemeClr val="dk1"/>
                          </a:solidFill>
                          <a:effectLst/>
                          <a:latin typeface="Arial"/>
                          <a:ea typeface="+mn-ea"/>
                          <a:cs typeface="+mn-cs"/>
                        </a:rPr>
                        <a:t>PedalPosition == 0 |</a:t>
                      </a:r>
                    </a:p>
                    <a:p>
                      <a:pPr lvl="0" algn="ctr">
                        <a:spcAft>
                          <a:spcPts val="0"/>
                        </a:spcAft>
                      </a:pPr>
                      <a:r>
                        <a:rPr lang="en-US" altLang="zh-CN" sz="1400" i="1" kern="100" dirty="0">
                          <a:solidFill>
                            <a:schemeClr val="dk1"/>
                          </a:solidFill>
                          <a:effectLst/>
                          <a:latin typeface="Arial"/>
                          <a:ea typeface="+mn-ea"/>
                          <a:cs typeface="+mn-cs"/>
                        </a:rPr>
                        <a:t>WheelSpeed != GroundSpeed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false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46315308"/>
                  </a:ext>
                </a:extLst>
              </a:tr>
              <a:tr h="496869">
                <a:tc>
                  <a:txBody>
                    <a:bodyPr/>
                    <a:lstStyle/>
                    <a:p>
                      <a:pPr lvl="0" algn="ctr">
                        <a:spcAft>
                          <a:spcPts val="0"/>
                        </a:spcAft>
                      </a:pPr>
                      <a:r>
                        <a:rPr lang="en-US" altLang="zh-CN" sz="1400" b="1" kern="100" dirty="0">
                          <a:solidFill>
                            <a:schemeClr val="lt1"/>
                          </a:solidFill>
                          <a:effectLst/>
                          <a:latin typeface="Arial"/>
                          <a:ea typeface="+mn-ea"/>
                          <a:cs typeface="+mn-cs"/>
                        </a:rPr>
                        <a:t>9</a:t>
                      </a:r>
                      <a:endParaRPr lang="zh-CN" altLang="en-US" sz="1400" b="1" kern="100" dirty="0">
                        <a:solidFill>
                          <a:schemeClr val="lt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PedalPosition != 0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i="1" kern="100" dirty="0">
                          <a:solidFill>
                            <a:schemeClr val="dk1"/>
                          </a:solidFill>
                          <a:effectLst/>
                          <a:latin typeface="Arial"/>
                          <a:ea typeface="+mn-ea"/>
                          <a:cs typeface="+mn-cs"/>
                        </a:rPr>
                        <a:t>WheelSpeed == GroundSpeed</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pPr lvl="0" algn="ctr">
                        <a:spcAft>
                          <a:spcPts val="0"/>
                        </a:spcAft>
                      </a:pPr>
                      <a:r>
                        <a:rPr lang="en-US" altLang="zh-CN" sz="1400" i="1" kern="100" dirty="0">
                          <a:solidFill>
                            <a:schemeClr val="dk1"/>
                          </a:solidFill>
                          <a:effectLst/>
                          <a:latin typeface="Arial"/>
                          <a:ea typeface="+mn-ea"/>
                          <a:cs typeface="+mn-cs"/>
                        </a:rPr>
                        <a:t>BrakeAntiSkidCMD := true</a:t>
                      </a:r>
                      <a:endParaRPr lang="zh-CN" altLang="zh-CN" sz="1400" i="1" kern="100" dirty="0">
                        <a:solidFill>
                          <a:schemeClr val="dk1"/>
                        </a:solidFill>
                        <a:effectLst/>
                        <a:latin typeface="Arial"/>
                        <a:ea typeface="+mn-ea"/>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384874676"/>
                  </a:ext>
                </a:extLst>
              </a:tr>
            </a:tbl>
          </a:graphicData>
        </a:graphic>
      </p:graphicFrame>
      <p:sp>
        <p:nvSpPr>
          <p:cNvPr id="107" name="文本框 106">
            <a:extLst>
              <a:ext uri="{FF2B5EF4-FFF2-40B4-BE49-F238E27FC236}">
                <a16:creationId xmlns:a16="http://schemas.microsoft.com/office/drawing/2014/main" id="{FB846D00-403B-4149-9BC7-37AEBB4C4BF7}"/>
              </a:ext>
            </a:extLst>
          </p:cNvPr>
          <p:cNvSpPr txBox="1"/>
          <p:nvPr/>
        </p:nvSpPr>
        <p:spPr>
          <a:xfrm>
            <a:off x="88633" y="746069"/>
            <a:ext cx="5235035" cy="1846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Function: </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The brake pedal position is electrically fed to a braking computer. This in turn produces corresponding control signals to the brakes. In addition, this computer monitors various signals which denote certain critical aircraft and system states, to provide correct brake functions and improve system fault tolerance, and generates warnings, indications and maintenance information to other systems. This computer is accordingly named the Braking System Control Unit (BSCU).</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矩形 27">
            <a:extLst>
              <a:ext uri="{FF2B5EF4-FFF2-40B4-BE49-F238E27FC236}">
                <a16:creationId xmlns:a16="http://schemas.microsoft.com/office/drawing/2014/main" id="{7CDA362E-BA45-47F8-8503-F29A03FD626B}"/>
              </a:ext>
            </a:extLst>
          </p:cNvPr>
          <p:cNvSpPr/>
          <p:nvPr/>
        </p:nvSpPr>
        <p:spPr>
          <a:xfrm>
            <a:off x="128390" y="2625212"/>
            <a:ext cx="7776746" cy="405752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椭圆 42">
            <a:extLst>
              <a:ext uri="{FF2B5EF4-FFF2-40B4-BE49-F238E27FC236}">
                <a16:creationId xmlns:a16="http://schemas.microsoft.com/office/drawing/2014/main" id="{0D29EF35-C0FC-4B29-BD19-1D2D94F934E3}"/>
              </a:ext>
            </a:extLst>
          </p:cNvPr>
          <p:cNvSpPr/>
          <p:nvPr/>
        </p:nvSpPr>
        <p:spPr>
          <a:xfrm>
            <a:off x="520891" y="3024990"/>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Exec1</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E003BA40-9110-4C23-A8DE-BD73C92D342A}"/>
              </a:ext>
            </a:extLst>
          </p:cNvPr>
          <p:cNvSpPr/>
          <p:nvPr/>
        </p:nvSpPr>
        <p:spPr>
          <a:xfrm>
            <a:off x="3169716" y="368189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R3</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08B90743-14BF-4DB9-A67C-DC03AD57061F}"/>
              </a:ext>
            </a:extLst>
          </p:cNvPr>
          <p:cNvSpPr/>
          <p:nvPr/>
        </p:nvSpPr>
        <p:spPr>
          <a:xfrm>
            <a:off x="3803645" y="475711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EFBB7BA5-0485-49EE-9899-0F5D4CCDDB98}"/>
              </a:ext>
            </a:extLst>
          </p:cNvPr>
          <p:cNvSpPr/>
          <p:nvPr/>
        </p:nvSpPr>
        <p:spPr>
          <a:xfrm>
            <a:off x="4569895" y="3602366"/>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659B50AB-4FE0-4AF2-923A-D7823DB678FB}"/>
              </a:ext>
            </a:extLst>
          </p:cNvPr>
          <p:cNvSpPr/>
          <p:nvPr/>
        </p:nvSpPr>
        <p:spPr>
          <a:xfrm>
            <a:off x="5300552" y="4750551"/>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Exec2</a:t>
            </a:r>
            <a:endPar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椭圆 22">
            <a:extLst>
              <a:ext uri="{FF2B5EF4-FFF2-40B4-BE49-F238E27FC236}">
                <a16:creationId xmlns:a16="http://schemas.microsoft.com/office/drawing/2014/main" id="{EFA6481B-A191-437A-BEE7-E33248EA35B7}"/>
              </a:ext>
            </a:extLst>
          </p:cNvPr>
          <p:cNvSpPr/>
          <p:nvPr/>
        </p:nvSpPr>
        <p:spPr>
          <a:xfrm>
            <a:off x="5323668" y="582324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4" name="椭圆 23">
            <a:extLst>
              <a:ext uri="{FF2B5EF4-FFF2-40B4-BE49-F238E27FC236}">
                <a16:creationId xmlns:a16="http://schemas.microsoft.com/office/drawing/2014/main" id="{1BAF53B3-CAD3-4F90-9B0A-04AE6C90F46A}"/>
              </a:ext>
            </a:extLst>
          </p:cNvPr>
          <p:cNvSpPr/>
          <p:nvPr/>
        </p:nvSpPr>
        <p:spPr>
          <a:xfrm>
            <a:off x="6817225" y="4607374"/>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AS2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5" name="连接符: 肘形 4">
            <a:extLst>
              <a:ext uri="{FF2B5EF4-FFF2-40B4-BE49-F238E27FC236}">
                <a16:creationId xmlns:a16="http://schemas.microsoft.com/office/drawing/2014/main" id="{FEB40E23-3468-4CBE-9812-2C911F3C2581}"/>
              </a:ext>
            </a:extLst>
          </p:cNvPr>
          <p:cNvCxnSpPr>
            <a:stCxn id="23" idx="2"/>
            <a:endCxn id="43" idx="4"/>
          </p:cNvCxnSpPr>
          <p:nvPr/>
        </p:nvCxnSpPr>
        <p:spPr>
          <a:xfrm rot="10800000">
            <a:off x="945926" y="3602365"/>
            <a:ext cx="4377742" cy="2509566"/>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 name="连接符: 肘形 7">
            <a:extLst>
              <a:ext uri="{FF2B5EF4-FFF2-40B4-BE49-F238E27FC236}">
                <a16:creationId xmlns:a16="http://schemas.microsoft.com/office/drawing/2014/main" id="{E74D7731-3950-4CC7-8400-52323FEE3E41}"/>
              </a:ext>
            </a:extLst>
          </p:cNvPr>
          <p:cNvCxnSpPr>
            <a:stCxn id="24" idx="0"/>
            <a:endCxn id="43" idx="7"/>
          </p:cNvCxnSpPr>
          <p:nvPr/>
        </p:nvCxnSpPr>
        <p:spPr>
          <a:xfrm rot="16200000" flipV="1">
            <a:off x="3495451" y="860565"/>
            <a:ext cx="1497829" cy="5995790"/>
          </a:xfrm>
          <a:prstGeom prst="curvedConnector3">
            <a:avLst>
              <a:gd name="adj1" fmla="val 10435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53C7791-5C58-4C02-8B5F-ACE95265F8A8}"/>
              </a:ext>
            </a:extLst>
          </p:cNvPr>
          <p:cNvCxnSpPr>
            <a:stCxn id="19" idx="6"/>
            <a:endCxn id="21" idx="2"/>
          </p:cNvCxnSpPr>
          <p:nvPr/>
        </p:nvCxnSpPr>
        <p:spPr>
          <a:xfrm flipV="1">
            <a:off x="4019785" y="3891054"/>
            <a:ext cx="550110" cy="795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B1386B1B-CF8D-4DD1-A03F-2A3FC1F1D7D3}"/>
              </a:ext>
            </a:extLst>
          </p:cNvPr>
          <p:cNvCxnSpPr>
            <a:stCxn id="19" idx="5"/>
            <a:endCxn id="20" idx="0"/>
          </p:cNvCxnSpPr>
          <p:nvPr/>
        </p:nvCxnSpPr>
        <p:spPr>
          <a:xfrm>
            <a:off x="3895295" y="4174714"/>
            <a:ext cx="333385" cy="5824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871F84-B987-4F01-8F26-0530F1EE2866}"/>
              </a:ext>
            </a:extLst>
          </p:cNvPr>
          <p:cNvCxnSpPr>
            <a:stCxn id="21" idx="5"/>
            <a:endCxn id="22" idx="0"/>
          </p:cNvCxnSpPr>
          <p:nvPr/>
        </p:nvCxnSpPr>
        <p:spPr>
          <a:xfrm>
            <a:off x="5295474" y="4095186"/>
            <a:ext cx="430113" cy="655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BA5EF9B-A2F2-472B-9A1D-26DE65DF17FA}"/>
              </a:ext>
            </a:extLst>
          </p:cNvPr>
          <p:cNvCxnSpPr>
            <a:cxnSpLocks/>
            <a:stCxn id="20" idx="6"/>
            <a:endCxn id="22" idx="2"/>
          </p:cNvCxnSpPr>
          <p:nvPr/>
        </p:nvCxnSpPr>
        <p:spPr>
          <a:xfrm flipV="1">
            <a:off x="4653714" y="5039239"/>
            <a:ext cx="646838" cy="65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FBE31D6-011F-4413-9951-1B8DCAB37420}"/>
              </a:ext>
            </a:extLst>
          </p:cNvPr>
          <p:cNvCxnSpPr>
            <a:cxnSpLocks/>
            <a:stCxn id="22" idx="4"/>
            <a:endCxn id="23" idx="0"/>
          </p:cNvCxnSpPr>
          <p:nvPr/>
        </p:nvCxnSpPr>
        <p:spPr>
          <a:xfrm>
            <a:off x="5725587" y="5327926"/>
            <a:ext cx="23116" cy="4953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C551171-FAEC-42BC-88DE-CD6F3BD142B3}"/>
              </a:ext>
            </a:extLst>
          </p:cNvPr>
          <p:cNvCxnSpPr>
            <a:stCxn id="22" idx="6"/>
            <a:endCxn id="24" idx="2"/>
          </p:cNvCxnSpPr>
          <p:nvPr/>
        </p:nvCxnSpPr>
        <p:spPr>
          <a:xfrm flipV="1">
            <a:off x="6150621" y="4896062"/>
            <a:ext cx="666604" cy="1431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CEC9BF2-7ABF-4376-AF39-BA9D13C168DE}"/>
              </a:ext>
            </a:extLst>
          </p:cNvPr>
          <p:cNvSpPr/>
          <p:nvPr/>
        </p:nvSpPr>
        <p:spPr>
          <a:xfrm>
            <a:off x="1671505" y="3335242"/>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97" name="直接箭头连接符 96">
            <a:extLst>
              <a:ext uri="{FF2B5EF4-FFF2-40B4-BE49-F238E27FC236}">
                <a16:creationId xmlns:a16="http://schemas.microsoft.com/office/drawing/2014/main" id="{8EF4C0F0-5BF4-40B9-B6A1-A05E46D62213}"/>
              </a:ext>
            </a:extLst>
          </p:cNvPr>
          <p:cNvCxnSpPr>
            <a:cxnSpLocks/>
            <a:stCxn id="43" idx="5"/>
            <a:endCxn id="50" idx="2"/>
          </p:cNvCxnSpPr>
          <p:nvPr/>
        </p:nvCxnSpPr>
        <p:spPr>
          <a:xfrm>
            <a:off x="1246470" y="3517810"/>
            <a:ext cx="425035" cy="1061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57E2524-E5F8-4FB3-BC37-E94F9DB0F7A9}"/>
              </a:ext>
            </a:extLst>
          </p:cNvPr>
          <p:cNvCxnSpPr/>
          <p:nvPr/>
        </p:nvCxnSpPr>
        <p:spPr>
          <a:xfrm flipH="1">
            <a:off x="185980" y="2696705"/>
            <a:ext cx="247973" cy="24797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E01EF304-8044-4349-B4C2-30BDD7F4C942}"/>
              </a:ext>
            </a:extLst>
          </p:cNvPr>
          <p:cNvCxnSpPr>
            <a:endCxn id="43" idx="1"/>
          </p:cNvCxnSpPr>
          <p:nvPr/>
        </p:nvCxnSpPr>
        <p:spPr>
          <a:xfrm>
            <a:off x="299258" y="2826327"/>
            <a:ext cx="346123" cy="28321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61474C50-F6B8-4A67-83BD-B813541E5069}"/>
              </a:ext>
            </a:extLst>
          </p:cNvPr>
          <p:cNvSpPr txBox="1"/>
          <p:nvPr/>
        </p:nvSpPr>
        <p:spPr>
          <a:xfrm>
            <a:off x="1535515" y="3343669"/>
            <a:ext cx="186725" cy="19086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①</a:t>
            </a:r>
          </a:p>
        </p:txBody>
      </p:sp>
      <p:sp>
        <p:nvSpPr>
          <p:cNvPr id="83" name="文本框 82">
            <a:extLst>
              <a:ext uri="{FF2B5EF4-FFF2-40B4-BE49-F238E27FC236}">
                <a16:creationId xmlns:a16="http://schemas.microsoft.com/office/drawing/2014/main" id="{8A3981A7-46A3-453B-8529-0506671892ED}"/>
              </a:ext>
            </a:extLst>
          </p:cNvPr>
          <p:cNvSpPr txBox="1"/>
          <p:nvPr/>
        </p:nvSpPr>
        <p:spPr>
          <a:xfrm>
            <a:off x="1929335" y="405595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②</a:t>
            </a:r>
          </a:p>
        </p:txBody>
      </p:sp>
      <p:sp>
        <p:nvSpPr>
          <p:cNvPr id="84" name="文本框 83">
            <a:extLst>
              <a:ext uri="{FF2B5EF4-FFF2-40B4-BE49-F238E27FC236}">
                <a16:creationId xmlns:a16="http://schemas.microsoft.com/office/drawing/2014/main" id="{25E1959B-2310-42B2-AB4C-85F143A65CCC}"/>
              </a:ext>
            </a:extLst>
          </p:cNvPr>
          <p:cNvSpPr txBox="1"/>
          <p:nvPr/>
        </p:nvSpPr>
        <p:spPr>
          <a:xfrm>
            <a:off x="2851535" y="3824548"/>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③</a:t>
            </a:r>
          </a:p>
        </p:txBody>
      </p:sp>
      <p:sp>
        <p:nvSpPr>
          <p:cNvPr id="85" name="文本框 84">
            <a:extLst>
              <a:ext uri="{FF2B5EF4-FFF2-40B4-BE49-F238E27FC236}">
                <a16:creationId xmlns:a16="http://schemas.microsoft.com/office/drawing/2014/main" id="{B81A2A18-26BC-41BE-8C79-1BBEDF40CD04}"/>
              </a:ext>
            </a:extLst>
          </p:cNvPr>
          <p:cNvSpPr txBox="1"/>
          <p:nvPr/>
        </p:nvSpPr>
        <p:spPr>
          <a:xfrm>
            <a:off x="3755076" y="4425805"/>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④</a:t>
            </a:r>
          </a:p>
        </p:txBody>
      </p:sp>
      <p:sp>
        <p:nvSpPr>
          <p:cNvPr id="86" name="文本框 85">
            <a:extLst>
              <a:ext uri="{FF2B5EF4-FFF2-40B4-BE49-F238E27FC236}">
                <a16:creationId xmlns:a16="http://schemas.microsoft.com/office/drawing/2014/main" id="{5535E10A-4256-47BA-A050-3F9A6D9ED357}"/>
              </a:ext>
            </a:extLst>
          </p:cNvPr>
          <p:cNvSpPr txBox="1"/>
          <p:nvPr/>
        </p:nvSpPr>
        <p:spPr>
          <a:xfrm>
            <a:off x="4223439" y="363363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⑤</a:t>
            </a:r>
          </a:p>
        </p:txBody>
      </p:sp>
      <p:sp>
        <p:nvSpPr>
          <p:cNvPr id="87" name="文本框 86">
            <a:extLst>
              <a:ext uri="{FF2B5EF4-FFF2-40B4-BE49-F238E27FC236}">
                <a16:creationId xmlns:a16="http://schemas.microsoft.com/office/drawing/2014/main" id="{C0DF46E0-470C-403D-A25D-558A221767C6}"/>
              </a:ext>
            </a:extLst>
          </p:cNvPr>
          <p:cNvSpPr txBox="1"/>
          <p:nvPr/>
        </p:nvSpPr>
        <p:spPr>
          <a:xfrm>
            <a:off x="4895155" y="5134712"/>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⑥</a:t>
            </a:r>
          </a:p>
        </p:txBody>
      </p:sp>
      <p:sp>
        <p:nvSpPr>
          <p:cNvPr id="88" name="文本框 87">
            <a:extLst>
              <a:ext uri="{FF2B5EF4-FFF2-40B4-BE49-F238E27FC236}">
                <a16:creationId xmlns:a16="http://schemas.microsoft.com/office/drawing/2014/main" id="{B1B8FF41-2685-4EC7-8332-8A6C74477B78}"/>
              </a:ext>
            </a:extLst>
          </p:cNvPr>
          <p:cNvSpPr txBox="1"/>
          <p:nvPr/>
        </p:nvSpPr>
        <p:spPr>
          <a:xfrm>
            <a:off x="5557675" y="416364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⑦</a:t>
            </a:r>
          </a:p>
        </p:txBody>
      </p:sp>
      <p:sp>
        <p:nvSpPr>
          <p:cNvPr id="89" name="文本框 88">
            <a:extLst>
              <a:ext uri="{FF2B5EF4-FFF2-40B4-BE49-F238E27FC236}">
                <a16:creationId xmlns:a16="http://schemas.microsoft.com/office/drawing/2014/main" id="{F97EA1D5-C00F-454E-BB88-39EEB78AB195}"/>
              </a:ext>
            </a:extLst>
          </p:cNvPr>
          <p:cNvSpPr txBox="1"/>
          <p:nvPr/>
        </p:nvSpPr>
        <p:spPr>
          <a:xfrm>
            <a:off x="5821418" y="5451673"/>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⑧</a:t>
            </a:r>
          </a:p>
        </p:txBody>
      </p:sp>
      <p:sp>
        <p:nvSpPr>
          <p:cNvPr id="39" name="文本框 38">
            <a:extLst>
              <a:ext uri="{FF2B5EF4-FFF2-40B4-BE49-F238E27FC236}">
                <a16:creationId xmlns:a16="http://schemas.microsoft.com/office/drawing/2014/main" id="{DDAC5302-EF6E-455B-ADBC-3720A64370CA}"/>
              </a:ext>
            </a:extLst>
          </p:cNvPr>
          <p:cNvSpPr txBox="1"/>
          <p:nvPr/>
        </p:nvSpPr>
        <p:spPr>
          <a:xfrm>
            <a:off x="342453" y="153564"/>
            <a:ext cx="407241" cy="430887"/>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B050"/>
                </a:solidFill>
                <a:effectLst/>
                <a:uLnTx/>
                <a:uFillTx/>
                <a:latin typeface="Cambria Math" panose="02040503050406030204" pitchFamily="18" charset="0"/>
                <a:ea typeface="宋体" panose="02010600030101010101" pitchFamily="2" charset="-122"/>
                <a:cs typeface="+mn-cs"/>
              </a:rPr>
              <a:t>☆</a:t>
            </a:r>
          </a:p>
        </p:txBody>
      </p:sp>
      <p:graphicFrame>
        <p:nvGraphicFramePr>
          <p:cNvPr id="41" name="表格 40">
            <a:extLst>
              <a:ext uri="{FF2B5EF4-FFF2-40B4-BE49-F238E27FC236}">
                <a16:creationId xmlns:a16="http://schemas.microsoft.com/office/drawing/2014/main" id="{73DE7037-0748-49F5-9701-C4E84F45A352}"/>
              </a:ext>
            </a:extLst>
          </p:cNvPr>
          <p:cNvGraphicFramePr>
            <a:graphicFrameLocks noGrp="1"/>
          </p:cNvGraphicFramePr>
          <p:nvPr>
            <p:extLst>
              <p:ext uri="{D42A27DB-BD31-4B8C-83A1-F6EECF244321}">
                <p14:modId xmlns:p14="http://schemas.microsoft.com/office/powerpoint/2010/main" val="1265985582"/>
              </p:ext>
            </p:extLst>
          </p:nvPr>
        </p:nvGraphicFramePr>
        <p:xfrm>
          <a:off x="8029928" y="2662816"/>
          <a:ext cx="4001230" cy="3803262"/>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1183933">
                  <a:extLst>
                    <a:ext uri="{9D8B030D-6E8A-4147-A177-3AD203B41FA5}">
                      <a16:colId xmlns:a16="http://schemas.microsoft.com/office/drawing/2014/main" val="2892160282"/>
                    </a:ext>
                  </a:extLst>
                </a:gridCol>
                <a:gridCol w="1250738">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Variable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Input/Output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WheelSpeed</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641023">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PedalPosition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6127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GroundSpeed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Enumeration</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rPr>
                        <a:t>Input</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663130">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SystemValidity</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5993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rPr>
                        <a:t>Boolean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Output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
        <p:nvSpPr>
          <p:cNvPr id="42" name="文本框 41">
            <a:extLst>
              <a:ext uri="{FF2B5EF4-FFF2-40B4-BE49-F238E27FC236}">
                <a16:creationId xmlns:a16="http://schemas.microsoft.com/office/drawing/2014/main" id="{374113AF-E977-4E88-9822-B3D26986B835}"/>
              </a:ext>
            </a:extLst>
          </p:cNvPr>
          <p:cNvSpPr txBox="1"/>
          <p:nvPr/>
        </p:nvSpPr>
        <p:spPr>
          <a:xfrm>
            <a:off x="501041" y="2745474"/>
            <a:ext cx="3359334"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BrakeAntiSkidCMD := </a:t>
            </a:r>
            <a:r>
              <a:rPr lang="en-US" altLang="zh-CN" sz="1200" i="1" dirty="0">
                <a:solidFill>
                  <a:prstClr val="black"/>
                </a:solidFill>
                <a:latin typeface="Cambria Math" panose="02040503050406030204" pitchFamily="18" charset="0"/>
                <a:ea typeface="宋体" panose="02010600030101010101" pitchFamily="2" charset="-122"/>
              </a:rPr>
              <a:t>false</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 SystemValidity := false</a:t>
            </a:r>
          </a:p>
        </p:txBody>
      </p:sp>
      <p:sp>
        <p:nvSpPr>
          <p:cNvPr id="47" name="椭圆 46">
            <a:extLst>
              <a:ext uri="{FF2B5EF4-FFF2-40B4-BE49-F238E27FC236}">
                <a16:creationId xmlns:a16="http://schemas.microsoft.com/office/drawing/2014/main" id="{20D91AB0-76B8-4D1C-8E06-3D30A86AAE9B}"/>
              </a:ext>
            </a:extLst>
          </p:cNvPr>
          <p:cNvSpPr/>
          <p:nvPr/>
        </p:nvSpPr>
        <p:spPr>
          <a:xfrm>
            <a:off x="2227997" y="4097833"/>
            <a:ext cx="850069" cy="57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R2</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1" name="直接箭头连接符 10">
            <a:extLst>
              <a:ext uri="{FF2B5EF4-FFF2-40B4-BE49-F238E27FC236}">
                <a16:creationId xmlns:a16="http://schemas.microsoft.com/office/drawing/2014/main" id="{4B829C67-14A1-4B32-9A85-1AD7A1AC2054}"/>
              </a:ext>
            </a:extLst>
          </p:cNvPr>
          <p:cNvCxnSpPr>
            <a:stCxn id="50" idx="4"/>
            <a:endCxn id="47" idx="1"/>
          </p:cNvCxnSpPr>
          <p:nvPr/>
        </p:nvCxnSpPr>
        <p:spPr>
          <a:xfrm>
            <a:off x="2096540" y="3912617"/>
            <a:ext cx="255947" cy="26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740E550-E4CE-47A8-B544-BAC1DA9A0766}"/>
              </a:ext>
            </a:extLst>
          </p:cNvPr>
          <p:cNvCxnSpPr>
            <a:stCxn id="47" idx="7"/>
            <a:endCxn id="19" idx="2"/>
          </p:cNvCxnSpPr>
          <p:nvPr/>
        </p:nvCxnSpPr>
        <p:spPr>
          <a:xfrm flipV="1">
            <a:off x="2953576" y="3970582"/>
            <a:ext cx="216140" cy="21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FAF49EB0-9CF4-4F4F-A4E7-2F4C8BDEAED9}"/>
              </a:ext>
            </a:extLst>
          </p:cNvPr>
          <p:cNvSpPr txBox="1"/>
          <p:nvPr/>
        </p:nvSpPr>
        <p:spPr>
          <a:xfrm>
            <a:off x="6473438" y="5095027"/>
            <a:ext cx="186725"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⑨</a:t>
            </a:r>
          </a:p>
        </p:txBody>
      </p:sp>
      <p:sp>
        <p:nvSpPr>
          <p:cNvPr id="54" name="文本框 53">
            <a:extLst>
              <a:ext uri="{FF2B5EF4-FFF2-40B4-BE49-F238E27FC236}">
                <a16:creationId xmlns:a16="http://schemas.microsoft.com/office/drawing/2014/main" id="{6C5321B4-3130-442C-B068-8B392FE2E0E1}"/>
              </a:ext>
            </a:extLst>
          </p:cNvPr>
          <p:cNvSpPr txBox="1"/>
          <p:nvPr/>
        </p:nvSpPr>
        <p:spPr>
          <a:xfrm>
            <a:off x="849629" y="582324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
        <p:nvSpPr>
          <p:cNvPr id="55" name="文本框 54">
            <a:extLst>
              <a:ext uri="{FF2B5EF4-FFF2-40B4-BE49-F238E27FC236}">
                <a16:creationId xmlns:a16="http://schemas.microsoft.com/office/drawing/2014/main" id="{FD6AC43E-4823-4706-AE39-C7A01A2E41AD}"/>
              </a:ext>
            </a:extLst>
          </p:cNvPr>
          <p:cNvSpPr txBox="1"/>
          <p:nvPr/>
        </p:nvSpPr>
        <p:spPr>
          <a:xfrm>
            <a:off x="5074763" y="2907413"/>
            <a:ext cx="2582346" cy="184666"/>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i="1" dirty="0">
                <a:solidFill>
                  <a:prstClr val="black"/>
                </a:solidFill>
                <a:latin typeface="Cambria Math" panose="02040503050406030204" pitchFamily="18" charset="0"/>
                <a:ea typeface="宋体" panose="02010600030101010101" pitchFamily="2" charset="-122"/>
              </a:rPr>
              <a:t>send</a:t>
            </a:r>
            <a:r>
              <a:rPr kumimoji="0" lang="en-US" altLang="zh-CN"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rPr>
              <a:t>BRKASCMD(BrakeAntiSkidCMD)</a:t>
            </a:r>
            <a:endParaRPr kumimoji="0" lang="zh-CN" altLang="en-US" sz="12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p:txBody>
      </p:sp>
    </p:spTree>
    <p:extLst>
      <p:ext uri="{BB962C8B-B14F-4D97-AF65-F5344CB8AC3E}">
        <p14:creationId xmlns:p14="http://schemas.microsoft.com/office/powerpoint/2010/main" val="175906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a:extLst>
              <a:ext uri="{FF2B5EF4-FFF2-40B4-BE49-F238E27FC236}">
                <a16:creationId xmlns:a16="http://schemas.microsoft.com/office/drawing/2014/main" id="{ECDBC97D-18C2-4080-A73C-8D308AE0C85B}"/>
              </a:ext>
            </a:extLst>
          </p:cNvPr>
          <p:cNvSpPr/>
          <p:nvPr/>
        </p:nvSpPr>
        <p:spPr>
          <a:xfrm>
            <a:off x="8055982" y="3812678"/>
            <a:ext cx="1583076" cy="4369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black"/>
                </a:solidFill>
              </a:rPr>
              <a:t>Normal brake system does not operate</a:t>
            </a:r>
            <a:endParaRPr lang="zh-CN" altLang="en-US" sz="1200" dirty="0">
              <a:solidFill>
                <a:prstClr val="black"/>
              </a:solidFill>
            </a:endParaRPr>
          </a:p>
        </p:txBody>
      </p:sp>
      <p:cxnSp>
        <p:nvCxnSpPr>
          <p:cNvPr id="70" name="直接连接符 69">
            <a:extLst>
              <a:ext uri="{FF2B5EF4-FFF2-40B4-BE49-F238E27FC236}">
                <a16:creationId xmlns:a16="http://schemas.microsoft.com/office/drawing/2014/main" id="{2A69DAC5-5EC9-4094-A38B-5FCB033AC6D9}"/>
              </a:ext>
            </a:extLst>
          </p:cNvPr>
          <p:cNvCxnSpPr>
            <a:cxnSpLocks/>
            <a:stCxn id="67" idx="2"/>
            <a:endCxn id="77" idx="1"/>
          </p:cNvCxnSpPr>
          <p:nvPr/>
        </p:nvCxnSpPr>
        <p:spPr>
          <a:xfrm>
            <a:off x="8847520" y="4249648"/>
            <a:ext cx="2042" cy="1298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流程图: 存储数据 76">
            <a:extLst>
              <a:ext uri="{FF2B5EF4-FFF2-40B4-BE49-F238E27FC236}">
                <a16:creationId xmlns:a16="http://schemas.microsoft.com/office/drawing/2014/main" id="{9027A305-5147-4A9C-A9B6-18381ABB7A01}"/>
              </a:ext>
            </a:extLst>
          </p:cNvPr>
          <p:cNvSpPr/>
          <p:nvPr/>
        </p:nvSpPr>
        <p:spPr>
          <a:xfrm rot="5400000">
            <a:off x="8695813" y="4397097"/>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0" name="矩形 79">
            <a:extLst>
              <a:ext uri="{FF2B5EF4-FFF2-40B4-BE49-F238E27FC236}">
                <a16:creationId xmlns:a16="http://schemas.microsoft.com/office/drawing/2014/main" id="{51F4E470-0307-4F85-9F91-BDA8E57ECD7B}"/>
              </a:ext>
            </a:extLst>
          </p:cNvPr>
          <p:cNvSpPr/>
          <p:nvPr/>
        </p:nvSpPr>
        <p:spPr>
          <a:xfrm>
            <a:off x="6634798" y="5049845"/>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r>
              <a:rPr lang="en-US" altLang="zh-CN" sz="1100" dirty="0">
                <a:solidFill>
                  <a:prstClr val="black"/>
                </a:solidFill>
              </a:rPr>
              <a:t>Hydraulic components</a:t>
            </a:r>
            <a:endParaRPr lang="zh-CN" altLang="en-US" sz="1100" dirty="0">
              <a:solidFill>
                <a:prstClr val="black"/>
              </a:solidFill>
            </a:endParaRPr>
          </a:p>
        </p:txBody>
      </p:sp>
      <p:sp>
        <p:nvSpPr>
          <p:cNvPr id="81" name="矩形 80">
            <a:extLst>
              <a:ext uri="{FF2B5EF4-FFF2-40B4-BE49-F238E27FC236}">
                <a16:creationId xmlns:a16="http://schemas.microsoft.com/office/drawing/2014/main" id="{10ADAA3A-07C1-49F5-A7E6-2C86FC72ADB0}"/>
              </a:ext>
            </a:extLst>
          </p:cNvPr>
          <p:cNvSpPr/>
          <p:nvPr/>
        </p:nvSpPr>
        <p:spPr>
          <a:xfrm>
            <a:off x="8225771" y="5049845"/>
            <a:ext cx="1257654"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Loss 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Hydraulic Supply</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2" name="矩形 81">
            <a:extLst>
              <a:ext uri="{FF2B5EF4-FFF2-40B4-BE49-F238E27FC236}">
                <a16:creationId xmlns:a16="http://schemas.microsoft.com/office/drawing/2014/main" id="{E6A7F568-65BD-4B66-8EA6-4578BE7606FA}"/>
              </a:ext>
            </a:extLst>
          </p:cNvPr>
          <p:cNvSpPr/>
          <p:nvPr/>
        </p:nvSpPr>
        <p:spPr>
          <a:xfrm>
            <a:off x="9690442" y="5049845"/>
            <a:ext cx="1402055"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Loss</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of</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BSCU</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Ability</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to</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command braking</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4" name="连接符: 肘形 83">
            <a:extLst>
              <a:ext uri="{FF2B5EF4-FFF2-40B4-BE49-F238E27FC236}">
                <a16:creationId xmlns:a16="http://schemas.microsoft.com/office/drawing/2014/main" id="{D80DC70E-3C13-4889-8F55-A8FBB3D5A38A}"/>
              </a:ext>
            </a:extLst>
          </p:cNvPr>
          <p:cNvCxnSpPr>
            <a:cxnSpLocks/>
            <a:stCxn id="77" idx="3"/>
            <a:endCxn id="80" idx="0"/>
          </p:cNvCxnSpPr>
          <p:nvPr/>
        </p:nvCxnSpPr>
        <p:spPr>
          <a:xfrm rot="5400000">
            <a:off x="7842072" y="4042354"/>
            <a:ext cx="414051" cy="160093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连接符: 肘形 85">
            <a:extLst>
              <a:ext uri="{FF2B5EF4-FFF2-40B4-BE49-F238E27FC236}">
                <a16:creationId xmlns:a16="http://schemas.microsoft.com/office/drawing/2014/main" id="{3AA56AD4-4731-4D1D-B0D5-63657980E5A9}"/>
              </a:ext>
            </a:extLst>
          </p:cNvPr>
          <p:cNvCxnSpPr>
            <a:stCxn id="77" idx="3"/>
            <a:endCxn id="81" idx="0"/>
          </p:cNvCxnSpPr>
          <p:nvPr/>
        </p:nvCxnSpPr>
        <p:spPr>
          <a:xfrm rot="16200000" flipH="1">
            <a:off x="8645055" y="4840301"/>
            <a:ext cx="414051" cy="503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DC046B0E-3D07-4D9C-940B-94390E0FC49D}"/>
              </a:ext>
            </a:extLst>
          </p:cNvPr>
          <p:cNvCxnSpPr>
            <a:cxnSpLocks/>
            <a:stCxn id="77" idx="3"/>
            <a:endCxn id="82" idx="0"/>
          </p:cNvCxnSpPr>
          <p:nvPr/>
        </p:nvCxnSpPr>
        <p:spPr>
          <a:xfrm rot="16200000" flipH="1">
            <a:off x="9413491" y="4071865"/>
            <a:ext cx="414051" cy="154190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4CA6B6E-2EAA-4365-9CDC-30A4F9AA0908}"/>
              </a:ext>
            </a:extLst>
          </p:cNvPr>
          <p:cNvSpPr/>
          <p:nvPr/>
        </p:nvSpPr>
        <p:spPr>
          <a:xfrm>
            <a:off x="10492280" y="6298528"/>
            <a:ext cx="1590818"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Loss</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of</a:t>
            </a:r>
            <a:r>
              <a:rPr lang="zh-CN" altLang="en-US" sz="1050" dirty="0">
                <a:solidFill>
                  <a:prstClr val="black"/>
                </a:solidFill>
                <a:latin typeface="等线" panose="020F0502020204030204"/>
                <a:ea typeface="等线" panose="02010600030101010101" pitchFamily="2" charset="-122"/>
              </a:rPr>
              <a:t> </a:t>
            </a:r>
            <a:r>
              <a:rPr lang="en-US" altLang="zh-CN" sz="1050" dirty="0">
                <a:solidFill>
                  <a:prstClr val="black"/>
                </a:solidFill>
                <a:latin typeface="等线" panose="020F0502020204030204"/>
                <a:ea typeface="等线" panose="02010600030101010101" pitchFamily="2" charset="-122"/>
              </a:rPr>
              <a:t>Aircraft Electrical Power of BSCU</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8" name="矩形 77">
            <a:extLst>
              <a:ext uri="{FF2B5EF4-FFF2-40B4-BE49-F238E27FC236}">
                <a16:creationId xmlns:a16="http://schemas.microsoft.com/office/drawing/2014/main" id="{9A1DC88C-C2A1-40D7-A53A-03780733D9B4}"/>
              </a:ext>
            </a:extLst>
          </p:cNvPr>
          <p:cNvSpPr/>
          <p:nvPr/>
        </p:nvSpPr>
        <p:spPr>
          <a:xfrm>
            <a:off x="8692259" y="6303427"/>
            <a:ext cx="1541909"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dirty="0">
                <a:solidFill>
                  <a:prstClr val="black"/>
                </a:solidFill>
                <a:latin typeface="等线" panose="020F0502020204030204"/>
                <a:ea typeface="等线" panose="02010600030101010101" pitchFamily="2" charset="-122"/>
              </a:rPr>
              <a:t>BSCU fault causes Loss of braking commands</a:t>
            </a:r>
            <a:endParaRPr kumimoji="0" lang="zh-CN" altLang="en-US" sz="105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83" name="直接连接符 82">
            <a:extLst>
              <a:ext uri="{FF2B5EF4-FFF2-40B4-BE49-F238E27FC236}">
                <a16:creationId xmlns:a16="http://schemas.microsoft.com/office/drawing/2014/main" id="{0EE06D69-A5F4-4BFE-9484-2A57F105F3F3}"/>
              </a:ext>
            </a:extLst>
          </p:cNvPr>
          <p:cNvCxnSpPr>
            <a:cxnSpLocks/>
            <a:stCxn id="82" idx="2"/>
          </p:cNvCxnSpPr>
          <p:nvPr/>
        </p:nvCxnSpPr>
        <p:spPr>
          <a:xfrm flipH="1">
            <a:off x="10391292" y="5470631"/>
            <a:ext cx="178" cy="150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连接符: 肘形 84">
            <a:extLst>
              <a:ext uri="{FF2B5EF4-FFF2-40B4-BE49-F238E27FC236}">
                <a16:creationId xmlns:a16="http://schemas.microsoft.com/office/drawing/2014/main" id="{3D64E828-6F61-4196-95A2-11D8DFFBF9BC}"/>
              </a:ext>
            </a:extLst>
          </p:cNvPr>
          <p:cNvCxnSpPr>
            <a:cxnSpLocks/>
            <a:stCxn id="102" idx="3"/>
            <a:endCxn id="78" idx="0"/>
          </p:cNvCxnSpPr>
          <p:nvPr/>
        </p:nvCxnSpPr>
        <p:spPr>
          <a:xfrm rot="5400000">
            <a:off x="9714317" y="5626452"/>
            <a:ext cx="425873" cy="9280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连接符: 肘形 86">
            <a:extLst>
              <a:ext uri="{FF2B5EF4-FFF2-40B4-BE49-F238E27FC236}">
                <a16:creationId xmlns:a16="http://schemas.microsoft.com/office/drawing/2014/main" id="{E8972640-1FA9-4F05-ADC3-E68A2AED9E9E}"/>
              </a:ext>
            </a:extLst>
          </p:cNvPr>
          <p:cNvCxnSpPr>
            <a:cxnSpLocks/>
            <a:stCxn id="102" idx="3"/>
            <a:endCxn id="76" idx="0"/>
          </p:cNvCxnSpPr>
          <p:nvPr/>
        </p:nvCxnSpPr>
        <p:spPr>
          <a:xfrm rot="16200000" flipH="1">
            <a:off x="10629003" y="5639842"/>
            <a:ext cx="420974" cy="89639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流程图: 存储数据 101">
            <a:extLst>
              <a:ext uri="{FF2B5EF4-FFF2-40B4-BE49-F238E27FC236}">
                <a16:creationId xmlns:a16="http://schemas.microsoft.com/office/drawing/2014/main" id="{9645F3FB-5A4D-4DA6-8BE3-AE8D597722D0}"/>
              </a:ext>
            </a:extLst>
          </p:cNvPr>
          <p:cNvSpPr/>
          <p:nvPr/>
        </p:nvSpPr>
        <p:spPr>
          <a:xfrm rot="5400000">
            <a:off x="10237542" y="5638857"/>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6" name="矩形 105">
            <a:extLst>
              <a:ext uri="{FF2B5EF4-FFF2-40B4-BE49-F238E27FC236}">
                <a16:creationId xmlns:a16="http://schemas.microsoft.com/office/drawing/2014/main" id="{02B6F2EF-6DB2-4E27-A7E1-9ADEBC3B886D}"/>
              </a:ext>
            </a:extLst>
          </p:cNvPr>
          <p:cNvSpPr/>
          <p:nvPr/>
        </p:nvSpPr>
        <p:spPr>
          <a:xfrm>
            <a:off x="5842768" y="6297623"/>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endParaRPr lang="en-US" altLang="zh-CN" sz="1100" dirty="0">
              <a:solidFill>
                <a:prstClr val="black"/>
              </a:solidFill>
            </a:endParaRPr>
          </a:p>
          <a:p>
            <a:pPr lvl="0" algn="ctr">
              <a:defRPr/>
            </a:pPr>
            <a:r>
              <a:rPr lang="en-US" altLang="zh-CN" sz="1100" dirty="0">
                <a:solidFill>
                  <a:prstClr val="black"/>
                </a:solidFill>
              </a:rPr>
              <a:t>Shutoff Valve</a:t>
            </a:r>
            <a:endParaRPr lang="zh-CN" altLang="en-US" sz="1100" dirty="0">
              <a:solidFill>
                <a:prstClr val="black"/>
              </a:solidFill>
            </a:endParaRPr>
          </a:p>
        </p:txBody>
      </p:sp>
      <p:sp>
        <p:nvSpPr>
          <p:cNvPr id="108" name="矩形 107">
            <a:extLst>
              <a:ext uri="{FF2B5EF4-FFF2-40B4-BE49-F238E27FC236}">
                <a16:creationId xmlns:a16="http://schemas.microsoft.com/office/drawing/2014/main" id="{EAFB499B-829B-42E2-8D33-7D4DF0D747CF}"/>
              </a:ext>
            </a:extLst>
          </p:cNvPr>
          <p:cNvSpPr/>
          <p:nvPr/>
        </p:nvSpPr>
        <p:spPr>
          <a:xfrm>
            <a:off x="7248631" y="6297623"/>
            <a:ext cx="1227667" cy="420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ltLang="zh-CN" sz="1100" dirty="0">
                <a:solidFill>
                  <a:prstClr val="black"/>
                </a:solidFill>
              </a:rPr>
              <a:t>Loss</a:t>
            </a:r>
            <a:r>
              <a:rPr lang="zh-CN" altLang="en-US" sz="1100" dirty="0">
                <a:solidFill>
                  <a:prstClr val="black"/>
                </a:solidFill>
              </a:rPr>
              <a:t> </a:t>
            </a:r>
            <a:r>
              <a:rPr lang="en-US" altLang="zh-CN" sz="1100" dirty="0">
                <a:solidFill>
                  <a:prstClr val="black"/>
                </a:solidFill>
              </a:rPr>
              <a:t>of</a:t>
            </a:r>
            <a:r>
              <a:rPr lang="zh-CN" altLang="en-US" sz="1100" dirty="0">
                <a:solidFill>
                  <a:prstClr val="black"/>
                </a:solidFill>
              </a:rPr>
              <a:t> </a:t>
            </a:r>
            <a:endParaRPr lang="en-US" altLang="zh-CN" sz="1100" dirty="0">
              <a:solidFill>
                <a:prstClr val="black"/>
              </a:solidFill>
            </a:endParaRPr>
          </a:p>
          <a:p>
            <a:pPr lvl="0" algn="ctr">
              <a:defRPr/>
            </a:pPr>
            <a:r>
              <a:rPr lang="en-US" altLang="zh-CN" sz="1100" dirty="0">
                <a:solidFill>
                  <a:prstClr val="black"/>
                </a:solidFill>
              </a:rPr>
              <a:t>Metering Valve</a:t>
            </a:r>
            <a:endParaRPr lang="zh-CN" altLang="en-US" sz="1100" dirty="0">
              <a:solidFill>
                <a:prstClr val="black"/>
              </a:solidFill>
            </a:endParaRPr>
          </a:p>
        </p:txBody>
      </p:sp>
      <p:sp>
        <p:nvSpPr>
          <p:cNvPr id="110" name="流程图: 存储数据 109">
            <a:extLst>
              <a:ext uri="{FF2B5EF4-FFF2-40B4-BE49-F238E27FC236}">
                <a16:creationId xmlns:a16="http://schemas.microsoft.com/office/drawing/2014/main" id="{4F0E9D92-4AFB-4064-9664-CB657295486F}"/>
              </a:ext>
            </a:extLst>
          </p:cNvPr>
          <p:cNvSpPr/>
          <p:nvPr/>
        </p:nvSpPr>
        <p:spPr>
          <a:xfrm rot="5400000">
            <a:off x="7094881" y="5627888"/>
            <a:ext cx="307498" cy="272395"/>
          </a:xfrm>
          <a:prstGeom prst="flowChartOnline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12" name="直接连接符 111">
            <a:extLst>
              <a:ext uri="{FF2B5EF4-FFF2-40B4-BE49-F238E27FC236}">
                <a16:creationId xmlns:a16="http://schemas.microsoft.com/office/drawing/2014/main" id="{CEF7210C-3071-4F06-8AF8-572F7314A282}"/>
              </a:ext>
            </a:extLst>
          </p:cNvPr>
          <p:cNvCxnSpPr>
            <a:cxnSpLocks/>
            <a:stCxn id="80" idx="2"/>
            <a:endCxn id="110" idx="1"/>
          </p:cNvCxnSpPr>
          <p:nvPr/>
        </p:nvCxnSpPr>
        <p:spPr>
          <a:xfrm flipH="1">
            <a:off x="7248630" y="5470631"/>
            <a:ext cx="2" cy="1397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987B1630-00D0-4894-A1FF-621302C1B119}"/>
              </a:ext>
            </a:extLst>
          </p:cNvPr>
          <p:cNvCxnSpPr>
            <a:stCxn id="110" idx="3"/>
            <a:endCxn id="106" idx="0"/>
          </p:cNvCxnSpPr>
          <p:nvPr/>
        </p:nvCxnSpPr>
        <p:spPr>
          <a:xfrm rot="5400000">
            <a:off x="6637097" y="5686090"/>
            <a:ext cx="431038" cy="79202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连接符: 肘形 113">
            <a:extLst>
              <a:ext uri="{FF2B5EF4-FFF2-40B4-BE49-F238E27FC236}">
                <a16:creationId xmlns:a16="http://schemas.microsoft.com/office/drawing/2014/main" id="{A7D6369C-DBBD-4514-9A36-F059E57130BA}"/>
              </a:ext>
            </a:extLst>
          </p:cNvPr>
          <p:cNvCxnSpPr>
            <a:stCxn id="110" idx="3"/>
            <a:endCxn id="108" idx="0"/>
          </p:cNvCxnSpPr>
          <p:nvPr/>
        </p:nvCxnSpPr>
        <p:spPr>
          <a:xfrm rot="16200000" flipH="1">
            <a:off x="7340028" y="5775186"/>
            <a:ext cx="431038" cy="613835"/>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表格 114">
            <a:extLst>
              <a:ext uri="{FF2B5EF4-FFF2-40B4-BE49-F238E27FC236}">
                <a16:creationId xmlns:a16="http://schemas.microsoft.com/office/drawing/2014/main" id="{632EADB9-5F68-493E-97E1-1E179494DDC0}"/>
              </a:ext>
            </a:extLst>
          </p:cNvPr>
          <p:cNvGraphicFramePr>
            <a:graphicFrameLocks noGrp="1"/>
          </p:cNvGraphicFramePr>
          <p:nvPr>
            <p:extLst>
              <p:ext uri="{D42A27DB-BD31-4B8C-83A1-F6EECF244321}">
                <p14:modId xmlns:p14="http://schemas.microsoft.com/office/powerpoint/2010/main" val="960163318"/>
              </p:ext>
            </p:extLst>
          </p:nvPr>
        </p:nvGraphicFramePr>
        <p:xfrm>
          <a:off x="256805" y="247656"/>
          <a:ext cx="5336529" cy="3519331"/>
        </p:xfrm>
        <a:graphic>
          <a:graphicData uri="http://schemas.openxmlformats.org/drawingml/2006/table">
            <a:tbl>
              <a:tblPr firstRow="1" firstCol="1" bandRow="1">
                <a:tableStyleId>{5C22544A-7EE6-4342-B048-85BDC9FD1C3A}</a:tableStyleId>
              </a:tblPr>
              <a:tblGrid>
                <a:gridCol w="1566559">
                  <a:extLst>
                    <a:ext uri="{9D8B030D-6E8A-4147-A177-3AD203B41FA5}">
                      <a16:colId xmlns:a16="http://schemas.microsoft.com/office/drawing/2014/main" val="3777668777"/>
                    </a:ext>
                  </a:extLst>
                </a:gridCol>
                <a:gridCol w="3769970">
                  <a:extLst>
                    <a:ext uri="{9D8B030D-6E8A-4147-A177-3AD203B41FA5}">
                      <a16:colId xmlns:a16="http://schemas.microsoft.com/office/drawing/2014/main" val="3861876575"/>
                    </a:ext>
                  </a:extLst>
                </a:gridCol>
              </a:tblGrid>
              <a:tr h="657211">
                <a:tc>
                  <a:txBody>
                    <a:bodyPr/>
                    <a:lstStyle/>
                    <a:p>
                      <a:pPr algn="ctr">
                        <a:spcAft>
                          <a:spcPts val="0"/>
                        </a:spcAft>
                      </a:pPr>
                      <a:r>
                        <a:rPr lang="en-US" sz="1200" kern="100" dirty="0">
                          <a:effectLst/>
                        </a:rPr>
                        <a:t>Fault Name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100" dirty="0">
                          <a:effectLst/>
                        </a:rPr>
                        <a:t>Fault Behavior</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3736607"/>
                  </a:ext>
                </a:extLst>
              </a:tr>
              <a:tr h="629801">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Shutoff Valve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output pressure is always 0 or always the same as input pressure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3181984"/>
                  </a:ext>
                </a:extLst>
              </a:tr>
              <a:tr h="49962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Metering Valve</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mn-ea"/>
                          <a:cs typeface="Times New Roman" panose="02020603050405020304" pitchFamily="18" charset="0"/>
                        </a:rPr>
                        <a:t>The</a:t>
                      </a:r>
                      <a:r>
                        <a:rPr lang="zh-CN" altLang="en-US" sz="1200" kern="100" dirty="0">
                          <a:effectLst/>
                          <a:latin typeface="等线" panose="02010600030101010101" pitchFamily="2" charset="-122"/>
                          <a:ea typeface="+mn-ea"/>
                          <a:cs typeface="Times New Roman" panose="02020603050405020304" pitchFamily="18" charset="0"/>
                        </a:rPr>
                        <a:t> </a:t>
                      </a:r>
                      <a:r>
                        <a:rPr lang="en-US" altLang="zh-CN" sz="1200" kern="100" dirty="0">
                          <a:effectLst/>
                          <a:latin typeface="等线" panose="02010600030101010101" pitchFamily="2" charset="-122"/>
                          <a:ea typeface="+mn-ea"/>
                          <a:cs typeface="Times New Roman" panose="02020603050405020304" pitchFamily="18" charset="0"/>
                        </a:rPr>
                        <a:t>output pressure is always 0 or always the same as input pressure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34895360"/>
                  </a:ext>
                </a:extLst>
              </a:tr>
              <a:tr h="5184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BSCU fault causes Loss of braking commands</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BrakeAntiSkidCMD is always true or always false</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16594074"/>
                  </a:ext>
                </a:extLst>
              </a:tr>
              <a:tr h="546754">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Loss of Aircraft Electrical </a:t>
                      </a:r>
                    </a:p>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Power of BSCU</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input power is always 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8865873"/>
                  </a:ext>
                </a:extLst>
              </a:tr>
              <a:tr h="635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mn-ea"/>
                          <a:cs typeface="Times New Roman" panose="02020603050405020304" pitchFamily="18" charset="0"/>
                        </a:rPr>
                        <a:t>Loss of Hydraulic Supply</a:t>
                      </a:r>
                      <a:endParaRPr lang="zh-CN" altLang="zh-CN" sz="1200" kern="100" dirty="0">
                        <a:effectLst/>
                        <a:latin typeface="等线" panose="02010600030101010101" pitchFamily="2" charset="-122"/>
                        <a:ea typeface="+mn-ea"/>
                        <a:cs typeface="Times New Roman" panose="02020603050405020304" pitchFamily="18" charset="0"/>
                      </a:endParaRPr>
                    </a:p>
                  </a:txBody>
                  <a:tcPr marL="68580" marR="68580" marT="0" marB="0" anchor="ctr"/>
                </a:tc>
                <a:tc>
                  <a:txBody>
                    <a:bodyPr/>
                    <a:lstStyle/>
                    <a:p>
                      <a:pPr algn="ctr">
                        <a:spcAft>
                          <a:spcPts val="0"/>
                        </a:spcAft>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output pressure is always 0 in Hydraulic Pump</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5608520"/>
                  </a:ext>
                </a:extLst>
              </a:tr>
            </a:tbl>
          </a:graphicData>
        </a:graphic>
      </p:graphicFrame>
    </p:spTree>
    <p:extLst>
      <p:ext uri="{BB962C8B-B14F-4D97-AF65-F5344CB8AC3E}">
        <p14:creationId xmlns:p14="http://schemas.microsoft.com/office/powerpoint/2010/main" val="8247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3803</TotalTime>
  <Words>2297</Words>
  <Application>Microsoft Office PowerPoint</Application>
  <PresentationFormat>宽屏</PresentationFormat>
  <Paragraphs>960</Paragraphs>
  <Slides>23</Slides>
  <Notes>7</Notes>
  <HiddenSlides>2</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23</vt:i4>
      </vt:variant>
    </vt:vector>
  </HeadingPairs>
  <TitlesOfParts>
    <vt:vector size="29" baseType="lpstr">
      <vt:lpstr>等线</vt:lpstr>
      <vt:lpstr>等线 Light</vt:lpstr>
      <vt:lpstr>Arial</vt:lpstr>
      <vt:lpstr>Cambria Math</vt:lpstr>
      <vt:lpstr>Office 主题​​</vt:lpstr>
      <vt:lpstr>1_Office 主题​​</vt:lpstr>
      <vt:lpstr>PowerPoint 演示文稿</vt:lpstr>
      <vt:lpstr>Hydraulic Pump</vt:lpstr>
      <vt:lpstr>Shutoff Valve</vt:lpstr>
      <vt:lpstr>Metering Valve</vt:lpstr>
      <vt:lpstr>Braking Pedal</vt:lpstr>
      <vt:lpstr>Braking Pedal</vt:lpstr>
      <vt:lpstr>BSCU</vt:lpstr>
      <vt:lpstr>BSCU</vt:lpstr>
      <vt:lpstr>PowerPoint 演示文稿</vt:lpstr>
      <vt:lpstr>PowerPoint 演示文稿</vt:lpstr>
      <vt:lpstr>Shutoff Valve</vt:lpstr>
      <vt:lpstr>Shutoff Valve</vt:lpstr>
      <vt:lpstr>Shutoff Valve</vt:lpstr>
      <vt:lpstr>Manager</vt:lpstr>
      <vt:lpstr>PowerPoint 演示文稿</vt:lpstr>
      <vt:lpstr>Meter Valve</vt:lpstr>
      <vt:lpstr>Meter Valve</vt:lpstr>
      <vt:lpstr>Meter Valve</vt:lpstr>
      <vt:lpstr>Manager</vt:lpstr>
      <vt:lpstr>PowerPoint 演示文稿</vt:lpstr>
      <vt:lpstr>Hydraulic Pump</vt:lpstr>
      <vt:lpstr>Hydraulic Pump</vt:lpstr>
      <vt:lpstr>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旭东 唐</dc:creator>
  <cp:lastModifiedBy>旭东 唐</cp:lastModifiedBy>
  <cp:revision>78</cp:revision>
  <dcterms:created xsi:type="dcterms:W3CDTF">2020-03-16T03:11:14Z</dcterms:created>
  <dcterms:modified xsi:type="dcterms:W3CDTF">2020-03-31T07:06:46Z</dcterms:modified>
</cp:coreProperties>
</file>