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72" r:id="rId5"/>
    <p:sldId id="259" r:id="rId6"/>
    <p:sldId id="283" r:id="rId7"/>
    <p:sldId id="284" r:id="rId8"/>
    <p:sldId id="285" r:id="rId9"/>
    <p:sldId id="262" r:id="rId10"/>
    <p:sldId id="2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830"/>
  </p:normalViewPr>
  <p:slideViewPr>
    <p:cSldViewPr snapToGrid="0">
      <p:cViewPr varScale="1">
        <p:scale>
          <a:sx n="161" d="100"/>
          <a:sy n="161" d="100"/>
        </p:scale>
        <p:origin x="150" y="19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28-Nov-23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28-Nov-23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a:t>Roscoe Credit Union</a:t>
            </a:r>
            <a:endParaRPr lang="en-US" dirty="0"/>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Roscoe </a:t>
            </a:r>
            <a:r>
              <a:rPr lang="en-US" dirty="0" err="1"/>
              <a:t>Patnode</a:t>
            </a:r>
            <a:r>
              <a:rPr lang="en-US" dirty="0"/>
              <a:t>, Robbie McGough</a:t>
            </a:r>
          </a:p>
        </p:txBody>
      </p:sp>
      <p:pic>
        <p:nvPicPr>
          <p:cNvPr id="7" name="Picture 6" descr="A blue circle with a person holding a dollar sign&#10;&#10;Description automatically generated">
            <a:extLst>
              <a:ext uri="{FF2B5EF4-FFF2-40B4-BE49-F238E27FC236}">
                <a16:creationId xmlns:a16="http://schemas.microsoft.com/office/drawing/2014/main" id="{43AA74D4-DC5F-3610-F1C6-0C76ECA82F6D}"/>
              </a:ext>
            </a:extLst>
          </p:cNvPr>
          <p:cNvPicPr>
            <a:picLocks noChangeAspect="1"/>
          </p:cNvPicPr>
          <p:nvPr/>
        </p:nvPicPr>
        <p:blipFill>
          <a:blip r:embed="rId2"/>
          <a:stretch>
            <a:fillRect/>
          </a:stretch>
        </p:blipFill>
        <p:spPr>
          <a:xfrm>
            <a:off x="4810079" y="142278"/>
            <a:ext cx="2571842" cy="2557750"/>
          </a:xfrm>
          <a:prstGeom prst="rect">
            <a:avLst/>
          </a:prstGeom>
        </p:spPr>
      </p:pic>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2" y="1947671"/>
            <a:ext cx="4572000" cy="4070729"/>
          </a:xfrm>
        </p:spPr>
        <p:txBody>
          <a:bodyPr>
            <a:normAutofit/>
          </a:bodyPr>
          <a:lstStyle/>
          <a:p>
            <a:pPr>
              <a:spcAft>
                <a:spcPts val="600"/>
              </a:spcAft>
            </a:pPr>
            <a:r>
              <a:rPr lang="en-US" dirty="0"/>
              <a:t>Roscoe Credit Union was design as a database application that would be able to manipulate and populate the Credit Union Database, to allow the users to interact with this application like a normal bank. There are Customer Accounts, Teller Accounts and Manager Accounts, which all play a different role.</a:t>
            </a:r>
            <a:br>
              <a:rPr lang="en-US" dirty="0"/>
            </a:br>
            <a:r>
              <a:rPr lang="en-US" dirty="0"/>
              <a:t>Managers can simply see compiled data of the database, where as a Teller can make withdrawals and deposits for a Customer but can also create a Customer Account and edit all their details. A Customer will be able to access a customer window where they can see all their balances and make changes to their account.</a:t>
            </a:r>
          </a:p>
          <a:p>
            <a:pPr>
              <a:spcAft>
                <a:spcPts val="600"/>
              </a:spcAft>
            </a:pPr>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dirty="0"/>
              <a:t>20XX</a:t>
            </a:r>
            <a:endParaRPr lang="en-US"/>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379976" y="6464808"/>
            <a:ext cx="3438144" cy="310896"/>
          </a:xfrm>
        </p:spPr>
        <p:txBody>
          <a:bodyPr anchor="ctr">
            <a:normAutofit/>
          </a:bodyPr>
          <a:lstStyle/>
          <a:p>
            <a:pPr>
              <a:spcAft>
                <a:spcPts val="600"/>
              </a:spcAft>
            </a:pPr>
            <a:r>
              <a:rPr lang="en-US" dirty="0"/>
              <a:t>presentation title</a:t>
            </a:r>
            <a:endParaRPr lang="en-US"/>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2</a:t>
            </a:fld>
            <a:endParaRPr lang="en-US"/>
          </a:p>
        </p:txBody>
      </p:sp>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76071" y="704088"/>
            <a:ext cx="9144000" cy="676656"/>
          </a:xfrm>
        </p:spPr>
        <p:txBody>
          <a:bodyPr anchor="b">
            <a:normAutofit/>
          </a:bodyPr>
          <a:lstStyle/>
          <a:p>
            <a:r>
              <a:rPr lang="en-US" sz="4100" dirty="0"/>
              <a:t>Introduction</a:t>
            </a:r>
          </a:p>
        </p:txBody>
      </p:sp>
      <p:pic>
        <p:nvPicPr>
          <p:cNvPr id="8" name="Picture Placeholder 7" descr="A blue circle with a person holding a dollar sign&#10;&#10;Description automatically generated">
            <a:extLst>
              <a:ext uri="{FF2B5EF4-FFF2-40B4-BE49-F238E27FC236}">
                <a16:creationId xmlns:a16="http://schemas.microsoft.com/office/drawing/2014/main" id="{18192FBB-4F68-4801-5A16-A4803115907B}"/>
              </a:ext>
            </a:extLst>
          </p:cNvPr>
          <p:cNvPicPr>
            <a:picLocks noGrp="1" noChangeAspect="1"/>
          </p:cNvPicPr>
          <p:nvPr>
            <p:ph type="pic" idx="1"/>
          </p:nvPr>
        </p:nvPicPr>
        <p:blipFill rotWithShape="1">
          <a:blip r:embed="rId2"/>
          <a:srcRect l="5178" r="3857" b="2"/>
          <a:stretch/>
        </p:blipFill>
        <p:spPr>
          <a:xfrm>
            <a:off x="6646264" y="10"/>
            <a:ext cx="5545736" cy="6063082"/>
          </a:xfrm>
          <a:noFill/>
        </p:spPr>
      </p:pic>
    </p:spTree>
    <p:extLst>
      <p:ext uri="{BB962C8B-B14F-4D97-AF65-F5344CB8AC3E}">
        <p14:creationId xmlns:p14="http://schemas.microsoft.com/office/powerpoint/2010/main" val="343507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9E63B-9CA4-A17B-B849-C1F841695B8E}"/>
              </a:ext>
            </a:extLst>
          </p:cNvPr>
          <p:cNvSpPr>
            <a:spLocks noGrp="1"/>
          </p:cNvSpPr>
          <p:nvPr>
            <p:ph type="title"/>
          </p:nvPr>
        </p:nvSpPr>
        <p:spPr>
          <a:xfrm>
            <a:off x="532430" y="924205"/>
            <a:ext cx="4840641" cy="1773555"/>
          </a:xfrm>
        </p:spPr>
        <p:txBody>
          <a:bodyPr/>
          <a:lstStyle/>
          <a:p>
            <a:r>
              <a:rPr lang="en-US" sz="3000" dirty="0"/>
              <a:t>Original UML and Use Case Diagrams</a:t>
            </a:r>
          </a:p>
        </p:txBody>
      </p:sp>
      <p:pic>
        <p:nvPicPr>
          <p:cNvPr id="5" name="Picture 4" descr="A screenshot of a computer screen&#10;&#10;Description automatically generated">
            <a:extLst>
              <a:ext uri="{FF2B5EF4-FFF2-40B4-BE49-F238E27FC236}">
                <a16:creationId xmlns:a16="http://schemas.microsoft.com/office/drawing/2014/main" id="{8DE4E44F-97EE-1E17-F13C-D897AEAB294D}"/>
              </a:ext>
            </a:extLst>
          </p:cNvPr>
          <p:cNvPicPr>
            <a:picLocks noChangeAspect="1"/>
          </p:cNvPicPr>
          <p:nvPr/>
        </p:nvPicPr>
        <p:blipFill>
          <a:blip r:embed="rId2"/>
          <a:stretch>
            <a:fillRect/>
          </a:stretch>
        </p:blipFill>
        <p:spPr>
          <a:xfrm>
            <a:off x="4968559" y="199718"/>
            <a:ext cx="6817787" cy="3577863"/>
          </a:xfrm>
          <a:prstGeom prst="rect">
            <a:avLst/>
          </a:prstGeom>
        </p:spPr>
      </p:pic>
      <p:pic>
        <p:nvPicPr>
          <p:cNvPr id="7" name="Picture 6" descr="A diagram of a bank account&#10;&#10;Description automatically generated">
            <a:extLst>
              <a:ext uri="{FF2B5EF4-FFF2-40B4-BE49-F238E27FC236}">
                <a16:creationId xmlns:a16="http://schemas.microsoft.com/office/drawing/2014/main" id="{6B334426-A7F6-784C-5334-1C8016B7B31D}"/>
              </a:ext>
            </a:extLst>
          </p:cNvPr>
          <p:cNvPicPr>
            <a:picLocks noChangeAspect="1"/>
          </p:cNvPicPr>
          <p:nvPr/>
        </p:nvPicPr>
        <p:blipFill>
          <a:blip r:embed="rId3"/>
          <a:stretch>
            <a:fillRect/>
          </a:stretch>
        </p:blipFill>
        <p:spPr>
          <a:xfrm>
            <a:off x="936942" y="2898423"/>
            <a:ext cx="4415476" cy="3887539"/>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7F32B986-00F9-B74B-29E9-4ECEDD2911BF}"/>
              </a:ext>
            </a:extLst>
          </p:cNvPr>
          <p:cNvPicPr>
            <a:picLocks noChangeAspect="1"/>
          </p:cNvPicPr>
          <p:nvPr/>
        </p:nvPicPr>
        <p:blipFill>
          <a:blip r:embed="rId4"/>
          <a:stretch>
            <a:fillRect/>
          </a:stretch>
        </p:blipFill>
        <p:spPr>
          <a:xfrm>
            <a:off x="6096000" y="3867296"/>
            <a:ext cx="4254510" cy="2869679"/>
          </a:xfrm>
          <a:prstGeom prst="rect">
            <a:avLst/>
          </a:prstGeom>
        </p:spPr>
      </p:pic>
    </p:spTree>
    <p:extLst>
      <p:ext uri="{BB962C8B-B14F-4D97-AF65-F5344CB8AC3E}">
        <p14:creationId xmlns:p14="http://schemas.microsoft.com/office/powerpoint/2010/main" val="152768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1A3A1-4C13-EC8E-2636-CAD3563B11AE}"/>
              </a:ext>
            </a:extLst>
          </p:cNvPr>
          <p:cNvSpPr>
            <a:spLocks noGrp="1"/>
          </p:cNvSpPr>
          <p:nvPr>
            <p:ph type="title"/>
          </p:nvPr>
        </p:nvSpPr>
        <p:spPr/>
        <p:txBody>
          <a:bodyPr/>
          <a:lstStyle/>
          <a:p>
            <a:r>
              <a:rPr lang="en-US" dirty="0"/>
              <a:t>Database Schema</a:t>
            </a:r>
          </a:p>
        </p:txBody>
      </p:sp>
      <p:pic>
        <p:nvPicPr>
          <p:cNvPr id="7" name="Content Placeholder 6" descr="A screenshot of a computer screen&#10;&#10;Description automatically generated">
            <a:extLst>
              <a:ext uri="{FF2B5EF4-FFF2-40B4-BE49-F238E27FC236}">
                <a16:creationId xmlns:a16="http://schemas.microsoft.com/office/drawing/2014/main" id="{9B6E5DDA-C17B-4B48-06FB-2561E8EB13BB}"/>
              </a:ext>
            </a:extLst>
          </p:cNvPr>
          <p:cNvPicPr>
            <a:picLocks noGrp="1" noChangeAspect="1"/>
          </p:cNvPicPr>
          <p:nvPr>
            <p:ph idx="1"/>
          </p:nvPr>
        </p:nvPicPr>
        <p:blipFill>
          <a:blip r:embed="rId2"/>
          <a:stretch>
            <a:fillRect/>
          </a:stretch>
        </p:blipFill>
        <p:spPr>
          <a:xfrm>
            <a:off x="1935177" y="1572372"/>
            <a:ext cx="8321646" cy="4520643"/>
          </a:xfrm>
        </p:spPr>
      </p:pic>
    </p:spTree>
    <p:extLst>
      <p:ext uri="{BB962C8B-B14F-4D97-AF65-F5344CB8AC3E}">
        <p14:creationId xmlns:p14="http://schemas.microsoft.com/office/powerpoint/2010/main" val="3324183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3FAA-67D8-BB52-39F8-029DF91CD5D2}"/>
              </a:ext>
            </a:extLst>
          </p:cNvPr>
          <p:cNvSpPr>
            <a:spLocks noGrp="1"/>
          </p:cNvSpPr>
          <p:nvPr>
            <p:ph type="title"/>
          </p:nvPr>
        </p:nvSpPr>
        <p:spPr/>
        <p:txBody>
          <a:bodyPr/>
          <a:lstStyle/>
          <a:p>
            <a:r>
              <a:rPr lang="en-US" dirty="0"/>
              <a:t>Application</a:t>
            </a:r>
          </a:p>
        </p:txBody>
      </p:sp>
      <p:sp>
        <p:nvSpPr>
          <p:cNvPr id="4" name="Date Placeholder 3">
            <a:extLst>
              <a:ext uri="{FF2B5EF4-FFF2-40B4-BE49-F238E27FC236}">
                <a16:creationId xmlns:a16="http://schemas.microsoft.com/office/drawing/2014/main" id="{20DE831C-087D-8B22-28A5-5DF5361EB31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B756E1-B9B5-8848-5463-BC8CE34684D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F977A4D-358D-BD3F-7B22-E54B003B345E}"/>
              </a:ext>
            </a:extLst>
          </p:cNvPr>
          <p:cNvSpPr>
            <a:spLocks noGrp="1"/>
          </p:cNvSpPr>
          <p:nvPr>
            <p:ph type="sldNum" sz="quarter" idx="12"/>
          </p:nvPr>
        </p:nvSpPr>
        <p:spPr/>
        <p:txBody>
          <a:bodyPr/>
          <a:lstStyle/>
          <a:p>
            <a:fld id="{58FB4751-880F-D840-AAA9-3A15815CC996}" type="slidenum">
              <a:rPr lang="en-US" smtClean="0"/>
              <a:t>5</a:t>
            </a:fld>
            <a:endParaRPr lang="en-US" dirty="0"/>
          </a:p>
        </p:txBody>
      </p:sp>
      <p:pic>
        <p:nvPicPr>
          <p:cNvPr id="8" name="Picture 7" descr="A screenshot of a login screen&#10;&#10;Description automatically generated">
            <a:extLst>
              <a:ext uri="{FF2B5EF4-FFF2-40B4-BE49-F238E27FC236}">
                <a16:creationId xmlns:a16="http://schemas.microsoft.com/office/drawing/2014/main" id="{C1618A04-4DF9-1E99-8884-C609D008243A}"/>
              </a:ext>
            </a:extLst>
          </p:cNvPr>
          <p:cNvPicPr>
            <a:picLocks noChangeAspect="1"/>
          </p:cNvPicPr>
          <p:nvPr/>
        </p:nvPicPr>
        <p:blipFill>
          <a:blip r:embed="rId2"/>
          <a:stretch>
            <a:fillRect/>
          </a:stretch>
        </p:blipFill>
        <p:spPr>
          <a:xfrm>
            <a:off x="177779" y="3546504"/>
            <a:ext cx="2570892" cy="2463098"/>
          </a:xfrm>
          <a:prstGeom prst="rect">
            <a:avLst/>
          </a:prstGeom>
        </p:spPr>
      </p:pic>
      <p:pic>
        <p:nvPicPr>
          <p:cNvPr id="10" name="Picture 9" descr="A screenshot of a computer screen&#10;&#10;Description automatically generated">
            <a:extLst>
              <a:ext uri="{FF2B5EF4-FFF2-40B4-BE49-F238E27FC236}">
                <a16:creationId xmlns:a16="http://schemas.microsoft.com/office/drawing/2014/main" id="{D79A20BF-93E1-CFAE-CCA4-8DD197A020CE}"/>
              </a:ext>
            </a:extLst>
          </p:cNvPr>
          <p:cNvPicPr>
            <a:picLocks noChangeAspect="1"/>
          </p:cNvPicPr>
          <p:nvPr/>
        </p:nvPicPr>
        <p:blipFill>
          <a:blip r:embed="rId3"/>
          <a:stretch>
            <a:fillRect/>
          </a:stretch>
        </p:blipFill>
        <p:spPr>
          <a:xfrm>
            <a:off x="6154505" y="82296"/>
            <a:ext cx="5631279" cy="3287872"/>
          </a:xfrm>
          <a:prstGeom prst="rect">
            <a:avLst/>
          </a:prstGeom>
        </p:spPr>
      </p:pic>
      <p:pic>
        <p:nvPicPr>
          <p:cNvPr id="12" name="Picture 11" descr="A screenshot of a bank account&#10;&#10;Description automatically generated">
            <a:extLst>
              <a:ext uri="{FF2B5EF4-FFF2-40B4-BE49-F238E27FC236}">
                <a16:creationId xmlns:a16="http://schemas.microsoft.com/office/drawing/2014/main" id="{EF861EEC-E94E-77D7-340C-D6952814F3A3}"/>
              </a:ext>
            </a:extLst>
          </p:cNvPr>
          <p:cNvPicPr>
            <a:picLocks noChangeAspect="1"/>
          </p:cNvPicPr>
          <p:nvPr/>
        </p:nvPicPr>
        <p:blipFill>
          <a:blip r:embed="rId4"/>
          <a:stretch>
            <a:fillRect/>
          </a:stretch>
        </p:blipFill>
        <p:spPr>
          <a:xfrm>
            <a:off x="7660091" y="3546504"/>
            <a:ext cx="4258269" cy="2295845"/>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5CC7CF59-2B91-6A7B-157F-03227551C61A}"/>
              </a:ext>
            </a:extLst>
          </p:cNvPr>
          <p:cNvPicPr>
            <a:picLocks noChangeAspect="1"/>
          </p:cNvPicPr>
          <p:nvPr/>
        </p:nvPicPr>
        <p:blipFill>
          <a:blip r:embed="rId5"/>
          <a:stretch>
            <a:fillRect/>
          </a:stretch>
        </p:blipFill>
        <p:spPr>
          <a:xfrm>
            <a:off x="859536" y="1461614"/>
            <a:ext cx="3778271" cy="1908554"/>
          </a:xfrm>
          <a:prstGeom prst="rect">
            <a:avLst/>
          </a:prstGeom>
        </p:spPr>
      </p:pic>
      <p:pic>
        <p:nvPicPr>
          <p:cNvPr id="18" name="Picture 17" descr="A close-up of a number&#10;&#10;Description automatically generated">
            <a:extLst>
              <a:ext uri="{FF2B5EF4-FFF2-40B4-BE49-F238E27FC236}">
                <a16:creationId xmlns:a16="http://schemas.microsoft.com/office/drawing/2014/main" id="{9EF14A79-DCA8-D4F7-911E-5C69960FA785}"/>
              </a:ext>
            </a:extLst>
          </p:cNvPr>
          <p:cNvPicPr>
            <a:picLocks noChangeAspect="1"/>
          </p:cNvPicPr>
          <p:nvPr/>
        </p:nvPicPr>
        <p:blipFill>
          <a:blip r:embed="rId6"/>
          <a:stretch>
            <a:fillRect/>
          </a:stretch>
        </p:blipFill>
        <p:spPr>
          <a:xfrm>
            <a:off x="3180654" y="3933794"/>
            <a:ext cx="4047453" cy="1908555"/>
          </a:xfrm>
          <a:prstGeom prst="rect">
            <a:avLst/>
          </a:prstGeom>
        </p:spPr>
      </p:pic>
    </p:spTree>
    <p:extLst>
      <p:ext uri="{BB962C8B-B14F-4D97-AF65-F5344CB8AC3E}">
        <p14:creationId xmlns:p14="http://schemas.microsoft.com/office/powerpoint/2010/main" val="2103481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lstStyle/>
          <a:p>
            <a:r>
              <a:rPr lang="en-US" sz="4800" dirty="0">
                <a:latin typeface="Sagona Book" panose="020F0502020204030204" pitchFamily="34" charset="0"/>
                <a:cs typeface="Sagona Book" panose="020F0502020204030204" pitchFamily="34" charset="0"/>
              </a:rPr>
              <a:t>areas of growth</a:t>
            </a:r>
            <a:endParaRPr lang="en-US" dirty="0"/>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5" name="Content Placeholder 4">
            <a:extLst>
              <a:ext uri="{FF2B5EF4-FFF2-40B4-BE49-F238E27FC236}">
                <a16:creationId xmlns:a16="http://schemas.microsoft.com/office/drawing/2014/main" id="{502A7857-0EFB-79ED-55D2-A70CD761106E}"/>
              </a:ext>
            </a:extLst>
          </p:cNvPr>
          <p:cNvSpPr>
            <a:spLocks noGrp="1"/>
          </p:cNvSpPr>
          <p:nvPr>
            <p:ph idx="1"/>
          </p:nvPr>
        </p:nvSpPr>
        <p:spPr/>
        <p:txBody>
          <a:bodyPr/>
          <a:lstStyle/>
          <a:p>
            <a:r>
              <a:rPr lang="en-US" dirty="0"/>
              <a:t>We had planned on an ATM functionality but never got that far.</a:t>
            </a:r>
          </a:p>
          <a:p>
            <a:r>
              <a:rPr lang="en-US" dirty="0"/>
              <a:t>For the design, we went with high fidelity for the customer view, but low and clunky views for the Manager and Teller as they are more likely trained on the software.</a:t>
            </a:r>
          </a:p>
          <a:p>
            <a:r>
              <a:rPr lang="en-US" dirty="0"/>
              <a:t>Security is an issue as we don’t believe our code protects against database attacks at all from a customer, as well as having public methods that could be reached in the customer view.</a:t>
            </a:r>
          </a:p>
        </p:txBody>
      </p:sp>
    </p:spTree>
    <p:extLst>
      <p:ext uri="{BB962C8B-B14F-4D97-AF65-F5344CB8AC3E}">
        <p14:creationId xmlns:p14="http://schemas.microsoft.com/office/powerpoint/2010/main" val="2752853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ASK QUESTIONS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dirty="0"/>
              <a:t>Thank You from</a:t>
            </a:r>
          </a:p>
          <a:p>
            <a:r>
              <a:rPr lang="en-US" dirty="0"/>
              <a:t>Roscoe </a:t>
            </a:r>
            <a:r>
              <a:rPr lang="en-US" dirty="0" err="1"/>
              <a:t>Patnode</a:t>
            </a:r>
            <a:r>
              <a:rPr lang="en-US" dirty="0"/>
              <a:t> and Robbie McGough</a:t>
            </a:r>
          </a:p>
          <a:p>
            <a:r>
              <a:rPr lang="en-US" dirty="0"/>
              <a:t>Roscoe Credit Union</a:t>
            </a:r>
          </a:p>
        </p:txBody>
      </p:sp>
    </p:spTree>
    <p:extLst>
      <p:ext uri="{BB962C8B-B14F-4D97-AF65-F5344CB8AC3E}">
        <p14:creationId xmlns:p14="http://schemas.microsoft.com/office/powerpoint/2010/main" val="2577936335"/>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E26AC2-BC04-45BA-BD7C-5CDF09AA9426}">
  <ds:schemaRefs>
    <ds:schemaRef ds:uri="http://schemas.microsoft.com/sharepoint/v3/contenttype/forms"/>
  </ds:schemaRefs>
</ds:datastoreItem>
</file>

<file path=customXml/itemProps3.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{678DFA79-1055-4680-AD5F-17B56EA480B3}tf11964407_win32</Template>
  <TotalTime>41</TotalTime>
  <Words>242</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Courier New</vt:lpstr>
      <vt:lpstr>Gill Sans Nova</vt:lpstr>
      <vt:lpstr>Gill Sans Nova Light</vt:lpstr>
      <vt:lpstr>Sagona Book</vt:lpstr>
      <vt:lpstr>Office Theme</vt:lpstr>
      <vt:lpstr>Roscoe Credit Union</vt:lpstr>
      <vt:lpstr>Introduction</vt:lpstr>
      <vt:lpstr>Original UML and Use Case Diagrams</vt:lpstr>
      <vt:lpstr>Database Schema</vt:lpstr>
      <vt:lpstr>Application</vt:lpstr>
      <vt:lpstr>areas of growth</vt:lpstr>
      <vt:lpstr>ASK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Roscoe Credit Union</dc:title>
  <dc:creator>Robbie McGough</dc:creator>
  <cp:lastModifiedBy>Robbie McGough</cp:lastModifiedBy>
  <cp:revision>1</cp:revision>
  <dcterms:created xsi:type="dcterms:W3CDTF">2023-11-29T03:52:30Z</dcterms:created>
  <dcterms:modified xsi:type="dcterms:W3CDTF">2023-11-29T04:34:20Z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