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0" r:id="rId1"/>
  </p:sldMasterIdLst>
  <p:notesMasterIdLst>
    <p:notesMasterId r:id="rId20"/>
  </p:notesMasterIdLst>
  <p:sldIdLst>
    <p:sldId id="282" r:id="rId2"/>
    <p:sldId id="281" r:id="rId3"/>
    <p:sldId id="259" r:id="rId4"/>
    <p:sldId id="260" r:id="rId5"/>
    <p:sldId id="27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6" r:id="rId14"/>
    <p:sldId id="278" r:id="rId15"/>
    <p:sldId id="279" r:id="rId16"/>
    <p:sldId id="277" r:id="rId17"/>
    <p:sldId id="280" r:id="rId18"/>
    <p:sldId id="283" r:id="rId19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21"/>
      <p: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1" autoAdjust="0"/>
    <p:restoredTop sz="75681" autoAdjust="0"/>
  </p:normalViewPr>
  <p:slideViewPr>
    <p:cSldViewPr snapToGrid="0">
      <p:cViewPr>
        <p:scale>
          <a:sx n="75" d="100"/>
          <a:sy n="75" d="100"/>
        </p:scale>
        <p:origin x="33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b64b91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b64b91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Majority of companies are operating ,encouraging  to invest or acquire companies.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bb17483ab_1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1bb17483ab_1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8450"/>
            <a:r>
              <a:rPr lang="en-US" dirty="0"/>
              <a:t>Invest in startups aligned with </a:t>
            </a:r>
            <a:r>
              <a:rPr lang="en-US" b="1" dirty="0"/>
              <a:t>Google</a:t>
            </a:r>
            <a:r>
              <a:rPr lang="en-US" dirty="0"/>
              <a:t> and </a:t>
            </a:r>
            <a:r>
              <a:rPr lang="en-US" b="1" dirty="0"/>
              <a:t>Yahoo</a:t>
            </a:r>
            <a:r>
              <a:rPr lang="en-US" dirty="0"/>
              <a:t>'s acquisition focus, such as AI and cloud computing.</a:t>
            </a:r>
          </a:p>
          <a:p>
            <a:pPr marL="457200" indent="-298450"/>
            <a:r>
              <a:rPr lang="en-US" dirty="0"/>
              <a:t>Target industries favored by </a:t>
            </a:r>
            <a:r>
              <a:rPr lang="en-US" b="1" dirty="0"/>
              <a:t>Apple</a:t>
            </a:r>
            <a:r>
              <a:rPr lang="en-US" dirty="0"/>
              <a:t>, </a:t>
            </a:r>
            <a:r>
              <a:rPr lang="en-US" b="1" dirty="0"/>
              <a:t>Cisco</a:t>
            </a:r>
            <a:r>
              <a:rPr lang="en-US" dirty="0"/>
              <a:t>, and </a:t>
            </a:r>
            <a:r>
              <a:rPr lang="en-US" b="1" dirty="0"/>
              <a:t>Facebook</a:t>
            </a:r>
            <a:r>
              <a:rPr lang="en-US" dirty="0"/>
              <a:t>, like consumer tech and networking.</a:t>
            </a:r>
          </a:p>
          <a:p>
            <a:pPr marL="457200" indent="-298450"/>
            <a:r>
              <a:rPr lang="en-US" dirty="0"/>
              <a:t>Explore opportunities in enterprise software and hardware, areas of interest for </a:t>
            </a:r>
            <a:r>
              <a:rPr lang="en-US" b="1" dirty="0"/>
              <a:t>IBM</a:t>
            </a:r>
            <a:r>
              <a:rPr lang="en-US" dirty="0"/>
              <a:t> and </a:t>
            </a:r>
            <a:r>
              <a:rPr lang="en-US" b="1" dirty="0"/>
              <a:t>Hewlett-Packard</a:t>
            </a:r>
            <a:r>
              <a:rPr lang="en-US" dirty="0"/>
              <a:t>.</a:t>
            </a:r>
          </a:p>
          <a:p>
            <a:pPr marL="457200" indent="-298450"/>
            <a:r>
              <a:rPr lang="en-US" dirty="0"/>
              <a:t>Prioritize startups in innovation hubs like the SF Bay Area to attract acquirers.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bb17483ab_1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bb17483ab_1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bb17483ab_1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bb17483ab_1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Software</a:t>
            </a:r>
            <a:r>
              <a:rPr lang="en-US" dirty="0"/>
              <a:t>: Intense competition leads to market saturation, making differentiation 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1bb17483ab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1bb17483ab_1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Industries like </a:t>
            </a:r>
            <a:r>
              <a:rPr lang="en-US" b="1" dirty="0"/>
              <a:t>Games Video</a:t>
            </a:r>
            <a:r>
              <a:rPr lang="en-US" dirty="0"/>
              <a:t> and </a:t>
            </a:r>
            <a:r>
              <a:rPr lang="en-US" b="1" dirty="0"/>
              <a:t>Medical</a:t>
            </a:r>
            <a:r>
              <a:rPr lang="en-US" dirty="0"/>
              <a:t> benefit from multiple rounds of funding. However, higher funding rounds might not always correlate with higher success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software industry demonstrates the importance of efficient use of funds and quicker turnaround in securing profitability.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bb17483ab_1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1bb17483ab_1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High Closure at Series-b and Series-a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might have struggled with scaling up operations and securing long-term sustainability.</a:t>
            </a:r>
          </a:p>
          <a:p>
            <a:r>
              <a:rPr lang="en-US" b="1" dirty="0"/>
              <a:t>Declining Closures in Later Stages (Series-C+)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Suggests that companies reaching Series-C or beyond are better equipped to navigate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Investors may also be more selective at later stages, leading to fewer closures.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Angel funded companies </a:t>
            </a:r>
            <a:r>
              <a:rPr lang="en-US" dirty="0"/>
              <a:t>highlights the importance of strong business models and market validation early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bb17483ab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bb17483ab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Companies grow over time ,this implies that companies have possibility to diversify their products, services or geographic reach , reducing risks associated with reliance on a single market. Furthermore, growth often comes with in research and development enabling companies to stay competitive through innovation.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bb17483ab_1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1bb17483ab_1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r>
              <a:rPr lang="en-US" b="1" dirty="0"/>
              <a:t>Industry Dynamics</a:t>
            </a:r>
            <a:r>
              <a:rPr lang="en-US" dirty="0"/>
              <a:t>: Sectors like biotech or cleantech often require significant upfront investments with long timelines before profitability due to research, development, and regulatory hurdles.</a:t>
            </a:r>
          </a:p>
          <a:p>
            <a:r>
              <a:rPr lang="en-US" b="1" dirty="0"/>
              <a:t>Market Potential</a:t>
            </a:r>
            <a:r>
              <a:rPr lang="en-US" dirty="0"/>
              <a:t>: High funding often reflects investor confidence in market potential or future profitability, but it doesn’t guarantee actual profits.</a:t>
            </a:r>
          </a:p>
          <a:p>
            <a:r>
              <a:rPr lang="en-US" b="1" dirty="0"/>
              <a:t>Profitability Metrics</a:t>
            </a:r>
            <a:r>
              <a:rPr lang="en-US" dirty="0"/>
              <a:t>: To evaluate profitability, look at financial metrics like net income, profit margins, and return on investment (ROI) rather than just funding levels.</a:t>
            </a:r>
            <a:r>
              <a:rPr lang="en-US" b="1" dirty="0"/>
              <a:t> </a:t>
            </a:r>
          </a:p>
          <a:p>
            <a:r>
              <a:rPr lang="en-US" b="1" dirty="0"/>
              <a:t>Consider Software and Mobile</a:t>
            </a:r>
            <a:r>
              <a:rPr lang="en-US" dirty="0"/>
              <a:t>: These sectors rank second and third in funding (17.67% and 16.46%, respectively), indicating robust growth 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bb17483a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bb17483a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Prioritize SF Bay Area</a:t>
            </a:r>
            <a:r>
              <a:rPr lang="en-US" dirty="0"/>
              <a:t>: With 72.39% of total funding rounds, SF Bay dominates as the leading region for investment opportunities.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Explore Secondary Hubs</a:t>
            </a:r>
            <a:r>
              <a:rPr lang="en-US" dirty="0"/>
              <a:t>: New York (7.69%) and Boston (5.41%) also show significant activity, making them strong alternatives for diversification.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Be Selective in Smaller Regions</a:t>
            </a:r>
            <a:r>
              <a:rPr lang="en-US" dirty="0"/>
              <a:t>: Regions like Toronto, Glasgow, and Providence have minimal funding rounds, suggesting lower investment activity and potential.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bb17483ab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1bb17483ab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SF Bay is the most active hub offering high growth and investment opportunities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100" dirty="0"/>
              <a:t> 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Investors can diversify in New York and B</a:t>
            </a:r>
            <a:r>
              <a:rPr lang="en-US" dirty="0"/>
              <a:t>oston.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Avoid Low-Activity Markets: Cities   like Austin, Chicago, and Seattle show   minimal acquisitions in both regions,  suggesting lower potential returns on investment.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bb17483a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bb17483a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for investors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Investor should consider opportunities in web and game video industries focusing on innovative technologies.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1" dirty="0"/>
              <a:t> </a:t>
            </a:r>
            <a:r>
              <a:rPr lang="en-US" b="0" dirty="0"/>
              <a:t>Prioritize software over Web </a:t>
            </a:r>
            <a:r>
              <a:rPr lang="en-US" dirty="0"/>
              <a:t>: The software sector has significantly higher overall acquisitions, indicating a more vibrant market for investors.</a:t>
            </a:r>
            <a:endParaRPr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bb17483ab_1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bb17483ab_1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bb17483ab_1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bb17483ab_1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Focus on Series-A Funding</a:t>
            </a:r>
            <a:r>
              <a:rPr lang="en-US" dirty="0"/>
              <a:t>: With the highest percentage (42.57%), Series-A rounds indicate a prime stage for investment with solid growth potential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</a:t>
            </a:r>
            <a:r>
              <a:rPr lang="en-US" b="1" dirty="0"/>
              <a:t>Consider Series-B for Scalability</a:t>
            </a:r>
            <a:r>
              <a:rPr lang="en-US" dirty="0"/>
              <a:t>: Series-B funding (24.00%) represents companies scaling operations, offering opportunities for higher returns.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Balance Risk with Angel Investments</a:t>
            </a:r>
            <a:r>
              <a:rPr lang="en-US" dirty="0"/>
              <a:t>: While lower (20.11%), angel investments allow entry into early-stage startups, suitable for investors seeking higher-risk, high-reward opportunities.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bb17483a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bb17483a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800" b="0" i="0" u="none" strike="noStrike" dirty="0">
                <a:solidFill>
                  <a:srgbClr val="1D1D1D"/>
                </a:solidFill>
                <a:effectLst/>
                <a:latin typeface="Inter" panose="020B0604020202020204" charset="0"/>
              </a:rPr>
              <a:t>Y Combinator has the highest funding rounds on angel funding type in SF Bay.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800" b="0" i="0" u="none" strike="noStrike" dirty="0">
                <a:solidFill>
                  <a:srgbClr val="1D1D1D"/>
                </a:solidFill>
                <a:effectLst/>
                <a:latin typeface="Inter" panose="020B0604020202020204" charset="0"/>
              </a:rPr>
              <a:t>SV Angel has the second highest on Angel and series-a funding type and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800" b="0" i="0" u="none" strike="noStrike" dirty="0">
                <a:solidFill>
                  <a:srgbClr val="1D1D1D"/>
                </a:solidFill>
                <a:effectLst/>
                <a:latin typeface="Inter" panose="020B0604020202020204" charset="0"/>
              </a:rPr>
              <a:t> Sequoia Capital is 3rd on the list investing as venture and series-b.</a:t>
            </a:r>
            <a:endParaRPr lang="en-US" sz="1800" b="0" i="0" u="none" strike="noStrike" dirty="0">
              <a:solidFill>
                <a:srgbClr val="1A36B4"/>
              </a:solidFill>
              <a:effectLst/>
              <a:latin typeface="Int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6524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51221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0986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6529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2662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56031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69509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4933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037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929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1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3470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37891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88202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40071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80617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76169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56469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7146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39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5A19-188B-A874-743C-888F642B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3513CE1-19A0-2211-A458-4C000C93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3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2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type of Investor are you looking for?</a:t>
            </a:r>
            <a:endParaRPr dirty="0"/>
          </a:p>
        </p:txBody>
      </p:sp>
      <p:sp>
        <p:nvSpPr>
          <p:cNvPr id="469" name="Google Shape;469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70" name="Google Shape;4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17725"/>
            <a:ext cx="9144000" cy="40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Can be a Suitable Investor?</a:t>
            </a:r>
            <a:endParaRPr dirty="0"/>
          </a:p>
        </p:txBody>
      </p:sp>
      <p:sp>
        <p:nvSpPr>
          <p:cNvPr id="476" name="Google Shape;476;p66"/>
          <p:cNvSpPr txBox="1">
            <a:spLocks noGrp="1"/>
          </p:cNvSpPr>
          <p:nvPr>
            <p:ph type="body" idx="1"/>
          </p:nvPr>
        </p:nvSpPr>
        <p:spPr>
          <a:xfrm>
            <a:off x="0" y="1165375"/>
            <a:ext cx="8832300" cy="3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77" name="Google Shape;477;p66"/>
          <p:cNvPicPr preferRelativeResize="0"/>
          <p:nvPr/>
        </p:nvPicPr>
        <p:blipFill rotWithShape="1">
          <a:blip r:embed="rId3">
            <a:alphaModFix/>
          </a:blip>
          <a:srcRect t="-9182"/>
          <a:stretch/>
        </p:blipFill>
        <p:spPr>
          <a:xfrm>
            <a:off x="0" y="682300"/>
            <a:ext cx="8988150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 txBox="1">
            <a:spLocks noGrp="1"/>
          </p:cNvSpPr>
          <p:nvPr>
            <p:ph type="title"/>
          </p:nvPr>
        </p:nvSpPr>
        <p:spPr>
          <a:xfrm>
            <a:off x="311700" y="196948"/>
            <a:ext cx="8520600" cy="820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can be a suitable acquirer of your company?</a:t>
            </a:r>
            <a:endParaRPr dirty="0"/>
          </a:p>
        </p:txBody>
      </p:sp>
      <p:sp>
        <p:nvSpPr>
          <p:cNvPr id="483" name="Google Shape;483;p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84" name="Google Shape;4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068" y="844062"/>
            <a:ext cx="9158068" cy="429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23" name="Google Shape;52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625"/>
            <a:ext cx="90805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of Closure in SF Bay Region</a:t>
            </a:r>
            <a:endParaRPr/>
          </a:p>
        </p:txBody>
      </p:sp>
      <p:sp>
        <p:nvSpPr>
          <p:cNvPr id="536" name="Google Shape;536;p75"/>
          <p:cNvSpPr txBox="1">
            <a:spLocks noGrp="1"/>
          </p:cNvSpPr>
          <p:nvPr>
            <p:ph type="body" idx="1"/>
          </p:nvPr>
        </p:nvSpPr>
        <p:spPr>
          <a:xfrm>
            <a:off x="311700" y="1830925"/>
            <a:ext cx="8520600" cy="27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37" name="Google Shape;5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Rounds for Closed Companies Category </a:t>
            </a:r>
            <a:endParaRPr/>
          </a:p>
        </p:txBody>
      </p:sp>
      <p:sp>
        <p:nvSpPr>
          <p:cNvPr id="543" name="Google Shape;543;p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44" name="Google Shape;54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1" cy="3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4"/>
          <p:cNvSpPr txBox="1">
            <a:spLocks noGrp="1"/>
          </p:cNvSpPr>
          <p:nvPr>
            <p:ph type="title"/>
          </p:nvPr>
        </p:nvSpPr>
        <p:spPr>
          <a:xfrm>
            <a:off x="311700" y="233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Funding Type for Closed Companies in SF Bay Region.</a:t>
            </a:r>
            <a:endParaRPr/>
          </a:p>
        </p:txBody>
      </p:sp>
      <p:sp>
        <p:nvSpPr>
          <p:cNvPr id="529" name="Google Shape;529;p74"/>
          <p:cNvSpPr txBox="1">
            <a:spLocks noGrp="1"/>
          </p:cNvSpPr>
          <p:nvPr>
            <p:ph type="body" idx="1"/>
          </p:nvPr>
        </p:nvSpPr>
        <p:spPr>
          <a:xfrm>
            <a:off x="0" y="1099500"/>
            <a:ext cx="9144000" cy="4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30" name="Google Shape;53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500"/>
            <a:ext cx="89630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C5F6-AB64-7CCE-2476-33DF3390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8194D-71A9-D51E-BF3B-A03118060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291014"/>
            <a:ext cx="74099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Investors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Diversify portfolios to manage risks, especially in industries with high funding needs like Biotech.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Games Video and Software, focus on companies with innovative offerings and strong market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Startups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industry-specific funding needs and align business strategies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operational efficiency, especially in sectors with limited funding rounds (e.g., Software).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5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5BF5-210D-9026-E604-E3EEE528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0850"/>
            <a:ext cx="8520600" cy="14432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Thank You.</a:t>
            </a:r>
            <a:br>
              <a:rPr lang="en-US" dirty="0">
                <a:latin typeface="Amasis MT Pro Medium" panose="02040604050005020304" pitchFamily="18" charset="0"/>
              </a:rPr>
            </a:br>
            <a:br>
              <a:rPr lang="en-US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Contact: rosenkwelle@gmail.com</a:t>
            </a:r>
          </a:p>
        </p:txBody>
      </p:sp>
    </p:spTree>
    <p:extLst>
      <p:ext uri="{BB962C8B-B14F-4D97-AF65-F5344CB8AC3E}">
        <p14:creationId xmlns:p14="http://schemas.microsoft.com/office/powerpoint/2010/main" val="168437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0AE7-48E8-8D53-A230-9B63812D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743C-86C1-0FD3-9B44-D4C012FE2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Navigating SF Bay Area: Solutions for Investors and Entrepreneurs.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3A325-ACD7-FBB1-23DE-2E2C529813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9500" y="0"/>
            <a:ext cx="3837000" cy="4419175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1" dirty="0"/>
              <a:t>Hypothesis</a:t>
            </a:r>
            <a:r>
              <a:rPr lang="en-US" dirty="0"/>
              <a:t>: Investigate which company category is receiving the most funding and in which regions.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600" b="1" dirty="0"/>
              <a:t>Dataset:</a:t>
            </a:r>
          </a:p>
          <a:p>
            <a:pPr marL="114300" indent="0">
              <a:buNone/>
            </a:pPr>
            <a:r>
              <a:rPr lang="en-US" dirty="0"/>
              <a:t>Crunchbase Companies, Investments and Acquisitions.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800" b="1" dirty="0"/>
              <a:t>Name</a:t>
            </a:r>
            <a:r>
              <a:rPr lang="en-US" sz="1800" dirty="0"/>
              <a:t>: Rose Nkwelle</a:t>
            </a:r>
            <a:r>
              <a:rPr lang="en-US" sz="1800" b="1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18772D-51AD-224D-B3C4-150DA70B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601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Companies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body" idx="1"/>
          </p:nvPr>
        </p:nvSpPr>
        <p:spPr>
          <a:xfrm>
            <a:off x="3366268" y="1060159"/>
            <a:ext cx="5777732" cy="4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05" name="Google Shape;40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1" y="1017600"/>
            <a:ext cx="4997401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>
            <a:spLocks noGrp="1"/>
          </p:cNvSpPr>
          <p:nvPr>
            <p:ph type="title"/>
          </p:nvPr>
        </p:nvSpPr>
        <p:spPr>
          <a:xfrm>
            <a:off x="296022" y="4972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of Companies Over Time.</a:t>
            </a:r>
            <a:endParaRPr/>
          </a:p>
        </p:txBody>
      </p:sp>
      <p:sp>
        <p:nvSpPr>
          <p:cNvPr id="411" name="Google Shape;411;p57"/>
          <p:cNvSpPr txBox="1">
            <a:spLocks noGrp="1"/>
          </p:cNvSpPr>
          <p:nvPr>
            <p:ph type="body" idx="1"/>
          </p:nvPr>
        </p:nvSpPr>
        <p:spPr>
          <a:xfrm>
            <a:off x="311700" y="1248825"/>
            <a:ext cx="8832300" cy="3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12" name="Google Shape;4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979"/>
            <a:ext cx="9144000" cy="407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Funding Per Category</a:t>
            </a:r>
            <a:endParaRPr dirty="0"/>
          </a:p>
        </p:txBody>
      </p:sp>
      <p:sp>
        <p:nvSpPr>
          <p:cNvPr id="502" name="Google Shape;502;p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03" name="Google Shape;5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924"/>
            <a:ext cx="9144001" cy="40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Which region has the most funding rounds?</a:t>
            </a:r>
            <a:endParaRPr dirty="0"/>
          </a:p>
        </p:txBody>
      </p:sp>
      <p:sp>
        <p:nvSpPr>
          <p:cNvPr id="427" name="Google Shape;427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28" name="Google Shape;42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4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do you want to invest/acquire a company?</a:t>
            </a:r>
            <a:endParaRPr dirty="0"/>
          </a:p>
        </p:txBody>
      </p:sp>
      <p:sp>
        <p:nvSpPr>
          <p:cNvPr id="448" name="Google Shape;448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49" name="Google Shape;44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>
            <a:spLocks noGrp="1"/>
          </p:cNvSpPr>
          <p:nvPr>
            <p:ph type="title"/>
          </p:nvPr>
        </p:nvSpPr>
        <p:spPr>
          <a:xfrm>
            <a:off x="101150" y="8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Acquisition Pattern of Category codes</a:t>
            </a:r>
            <a:endParaRPr/>
          </a:p>
        </p:txBody>
      </p:sp>
      <p:sp>
        <p:nvSpPr>
          <p:cNvPr id="455" name="Google Shape;455;p63"/>
          <p:cNvSpPr txBox="1">
            <a:spLocks noGrp="1"/>
          </p:cNvSpPr>
          <p:nvPr>
            <p:ph type="body" idx="1"/>
          </p:nvPr>
        </p:nvSpPr>
        <p:spPr>
          <a:xfrm>
            <a:off x="240513" y="1411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56" name="Google Shape;45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597" y="661475"/>
            <a:ext cx="9042849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4"/>
          <p:cNvSpPr txBox="1">
            <a:spLocks noGrp="1"/>
          </p:cNvSpPr>
          <p:nvPr>
            <p:ph type="body" idx="1"/>
          </p:nvPr>
        </p:nvSpPr>
        <p:spPr>
          <a:xfrm>
            <a:off x="623400" y="1120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63" name="Google Shape;4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3" y="-68237"/>
            <a:ext cx="9091075" cy="52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861</Words>
  <Application>Microsoft Office PowerPoint</Application>
  <PresentationFormat>On-screen Show (16:9)</PresentationFormat>
  <Paragraphs>72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Inter</vt:lpstr>
      <vt:lpstr>Wingdings</vt:lpstr>
      <vt:lpstr>Amasis MT Pro Medium</vt:lpstr>
      <vt:lpstr>Wingdings 3</vt:lpstr>
      <vt:lpstr>Arial</vt:lpstr>
      <vt:lpstr>Century Gothic</vt:lpstr>
      <vt:lpstr>Wisp</vt:lpstr>
      <vt:lpstr>PowerPoint Presentation</vt:lpstr>
      <vt:lpstr>Presentation</vt:lpstr>
      <vt:lpstr>Status of Companies</vt:lpstr>
      <vt:lpstr>Growth of Companies Over Time.</vt:lpstr>
      <vt:lpstr>Total Funding Per Category</vt:lpstr>
      <vt:lpstr>Which region has the most funding rounds?</vt:lpstr>
      <vt:lpstr>Where do you want to invest/acquire a company?</vt:lpstr>
      <vt:lpstr>Acquisition Pattern of Category codes</vt:lpstr>
      <vt:lpstr>PowerPoint Presentation</vt:lpstr>
      <vt:lpstr>What type of Investor are you looking for?</vt:lpstr>
      <vt:lpstr>Who Can be a Suitable Investor?</vt:lpstr>
      <vt:lpstr>Who can be a suitable acquirer of your company?</vt:lpstr>
      <vt:lpstr>PowerPoint Presentation</vt:lpstr>
      <vt:lpstr>Trend of Closure in SF Bay Region</vt:lpstr>
      <vt:lpstr>Funding Rounds for Closed Companies Category </vt:lpstr>
      <vt:lpstr>Percentage of Funding Type for Closed Companies in SF Bay Region.</vt:lpstr>
      <vt:lpstr>Conclusion </vt:lpstr>
      <vt:lpstr>Thank You.  Contact: rosenkwelle@gmail.com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rose nkwelle</cp:lastModifiedBy>
  <cp:revision>2</cp:revision>
  <dcterms:modified xsi:type="dcterms:W3CDTF">2024-12-08T23:48:34Z</dcterms:modified>
</cp:coreProperties>
</file>