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D7A5-AAA9-4C84-A2A0-4B35AF46A910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8DEE-461C-479D-9B15-A185E5895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68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D7A5-AAA9-4C84-A2A0-4B35AF46A910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8DEE-461C-479D-9B15-A185E5895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06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D7A5-AAA9-4C84-A2A0-4B35AF46A910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8DEE-461C-479D-9B15-A185E5895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00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D7A5-AAA9-4C84-A2A0-4B35AF46A910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8DEE-461C-479D-9B15-A185E5895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68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D7A5-AAA9-4C84-A2A0-4B35AF46A910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8DEE-461C-479D-9B15-A185E5895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52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D7A5-AAA9-4C84-A2A0-4B35AF46A910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8DEE-461C-479D-9B15-A185E5895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57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D7A5-AAA9-4C84-A2A0-4B35AF46A910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8DEE-461C-479D-9B15-A185E5895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6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D7A5-AAA9-4C84-A2A0-4B35AF46A910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8DEE-461C-479D-9B15-A185E5895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12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D7A5-AAA9-4C84-A2A0-4B35AF46A910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8DEE-461C-479D-9B15-A185E5895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27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D7A5-AAA9-4C84-A2A0-4B35AF46A910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8DEE-461C-479D-9B15-A185E5895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1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D7A5-AAA9-4C84-A2A0-4B35AF46A910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8DEE-461C-479D-9B15-A185E5895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27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D7A5-AAA9-4C84-A2A0-4B35AF46A910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C8DEE-461C-479D-9B15-A185E5895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21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硬體整體架構圖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61" y="1825625"/>
            <a:ext cx="7723078" cy="4351338"/>
          </a:xfrm>
        </p:spPr>
      </p:pic>
    </p:spTree>
    <p:extLst>
      <p:ext uri="{BB962C8B-B14F-4D97-AF65-F5344CB8AC3E}">
        <p14:creationId xmlns:p14="http://schemas.microsoft.com/office/powerpoint/2010/main" val="27824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3992" cy="1325563"/>
          </a:xfrm>
        </p:spPr>
        <p:txBody>
          <a:bodyPr/>
          <a:lstStyle/>
          <a:p>
            <a:r>
              <a:rPr lang="en-US" altLang="zh-TW" dirty="0" smtClean="0"/>
              <a:t>Direction_Calculator_Y_8:</a:t>
            </a:r>
            <a:r>
              <a:rPr lang="zh-TW" altLang="en-US" dirty="0" smtClean="0"/>
              <a:t> 用來作四面體插補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26" y="1825625"/>
            <a:ext cx="6293748" cy="4351338"/>
          </a:xfrm>
        </p:spPr>
      </p:pic>
    </p:spTree>
    <p:extLst>
      <p:ext uri="{BB962C8B-B14F-4D97-AF65-F5344CB8AC3E}">
        <p14:creationId xmlns:p14="http://schemas.microsoft.com/office/powerpoint/2010/main" val="12033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Direction_Calculator_Y_8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13" y="1825625"/>
            <a:ext cx="9999374" cy="4351338"/>
          </a:xfrm>
        </p:spPr>
      </p:pic>
    </p:spTree>
    <p:extLst>
      <p:ext uri="{BB962C8B-B14F-4D97-AF65-F5344CB8AC3E}">
        <p14:creationId xmlns:p14="http://schemas.microsoft.com/office/powerpoint/2010/main" val="8023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Direction_Calculator_Y_8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8" y="1825625"/>
            <a:ext cx="7473943" cy="4351338"/>
          </a:xfrm>
        </p:spPr>
      </p:pic>
    </p:spTree>
    <p:extLst>
      <p:ext uri="{BB962C8B-B14F-4D97-AF65-F5344CB8AC3E}">
        <p14:creationId xmlns:p14="http://schemas.microsoft.com/office/powerpoint/2010/main" val="388222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Direction_Calculator_Y_8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81" y="265875"/>
            <a:ext cx="4169509" cy="6277429"/>
          </a:xfrm>
        </p:spPr>
      </p:pic>
    </p:spTree>
    <p:extLst>
      <p:ext uri="{BB962C8B-B14F-4D97-AF65-F5344CB8AC3E}">
        <p14:creationId xmlns:p14="http://schemas.microsoft.com/office/powerpoint/2010/main" val="31126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Rotational_Ensemble_calculator_Y_8_C.v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12" y="0"/>
            <a:ext cx="4302858" cy="6858000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1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寬螢幕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硬體整體架構圖</vt:lpstr>
      <vt:lpstr>Direction_Calculator_Y_8: 用來作四面體插補</vt:lpstr>
      <vt:lpstr>Direction_Calculator_Y_8</vt:lpstr>
      <vt:lpstr>Direction_Calculator_Y_8</vt:lpstr>
      <vt:lpstr>Direction_Calculator_Y_8</vt:lpstr>
      <vt:lpstr>Rotational_Ensemble_calculator_Y_8_C.v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硬體整體架構圖</dc:title>
  <dc:creator>Rose</dc:creator>
  <cp:lastModifiedBy>Rose</cp:lastModifiedBy>
  <cp:revision>1</cp:revision>
  <dcterms:created xsi:type="dcterms:W3CDTF">2024-12-12T13:00:01Z</dcterms:created>
  <dcterms:modified xsi:type="dcterms:W3CDTF">2024-12-12T13:00:22Z</dcterms:modified>
</cp:coreProperties>
</file>