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57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F930B-7519-472B-8822-E601B11045C9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30764-4024-4474-A7AF-7250C9C0E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65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841B-9119-413D-846D-D252477BD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B07C9-AD33-4875-BB3E-19E2DC16C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5C94A-5C0D-4F1F-ADCD-B3CCA117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B1DC-B9EF-4302-806A-3AAD04E9D3D9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620E-F063-4039-A4F4-769631EE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7FD8D-83D7-4FA9-8EF3-BE96DFCF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7CA7-520B-462A-AE48-1E84FB854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34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B94E-38D7-478B-AC69-D6BDA5BA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F9246-E474-4465-9554-0C9CB7F51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6547-9F55-452A-B6B4-3CEC3A90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B1DC-B9EF-4302-806A-3AAD04E9D3D9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631D1-0BC0-4AD0-A192-31ED6F10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DB89-1F40-4CB0-8E87-C0802282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7CA7-520B-462A-AE48-1E84FB854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5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E0B60-66FB-44F5-92B5-D50E7F9E3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3D109-46EE-4D96-8992-610EC6BF5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515C6-F7EF-435F-B40E-72CC76D1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B1DC-B9EF-4302-806A-3AAD04E9D3D9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53ED2-2220-4A96-98BC-8213A6EB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08510-8BBF-44F1-A102-9054904C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7CA7-520B-462A-AE48-1E84FB854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9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48C8-0F0B-42AB-816F-67D035E2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DBDA-831F-48DF-A1B3-3F8A52DE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C21D-4875-4A91-AF20-4813C1A4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B1DC-B9EF-4302-806A-3AAD04E9D3D9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AD966-9766-43BC-8601-4CCBD4D7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7964-6415-4EB6-A59F-DFEEBD1D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7CA7-520B-462A-AE48-1E84FB854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68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5709-F6F2-4900-8FC6-C26C35CB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E9D68-C620-446E-857A-58A3E72E3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7A201-FB53-4E2F-90C9-CDAF271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B1DC-B9EF-4302-806A-3AAD04E9D3D9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B0D53-79D9-4EFC-80EF-5A345514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D2020-D8F8-4020-B1AB-F1F000AA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7CA7-520B-462A-AE48-1E84FB854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72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FF78-9A9F-45B9-96B0-842C70A0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1B37-848F-4279-92E7-E4DDD5BA0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94834-6BA5-415F-AA18-C7ED04D07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EF8D1-7C45-4977-9777-415500D5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B1DC-B9EF-4302-806A-3AAD04E9D3D9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48467-C6A8-41C9-8D93-619FC11F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87B9B-49E4-4152-92C7-EB3C62BB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7CA7-520B-462A-AE48-1E84FB854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36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89AD-6D6F-4FF3-8618-B5809746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46878-23AC-432F-964C-60E8DD993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D07EC-AE83-49EC-B51B-D89AE2951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8D47A-A00C-4718-8223-986FB6E2C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7AC3D-1508-4BE8-B221-9395D0B45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B022C-DE86-4F8D-B493-369259F7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B1DC-B9EF-4302-806A-3AAD04E9D3D9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02900-0D2F-462E-88CB-8EA74421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45694-1642-4E4B-A3BC-A1FE2BED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7CA7-520B-462A-AE48-1E84FB854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34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FC43-77E7-4BD9-A428-1CAD1E49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66E4C-B688-4127-B3CA-0D8D3539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B1DC-B9EF-4302-806A-3AAD04E9D3D9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92D1F-0EBE-490B-ACF6-5FF68D25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DDBEE-6738-48CB-B1DE-5484C4CB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7CA7-520B-462A-AE48-1E84FB854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55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C1262-8255-495B-889D-B5215F65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B1DC-B9EF-4302-806A-3AAD04E9D3D9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4BF91-5FE0-4379-8076-C0AF77F5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338E-DFCF-4AE9-9099-4C901AA6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7CA7-520B-462A-AE48-1E84FB854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9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2CE4-A20D-44C2-BE84-14641CFA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13AE-CE36-43E5-9104-22CFD2A4C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32A8E-2C00-4F20-9881-8CAB94654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B8B82-26EA-4463-B709-E9C7CC1A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B1DC-B9EF-4302-806A-3AAD04E9D3D9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26825-1315-41BF-9C15-85A31E06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971EE-9F08-48C2-AA44-A557CD3B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7CA7-520B-462A-AE48-1E84FB854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4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7B2E-A8B5-42D9-AA52-600258EA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D0B5B-D371-49EC-BEAA-3E6BC5CF0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4C011-8841-4D76-8C30-2A493EF69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FD2E-66FA-49D9-B4BA-4A2275E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B1DC-B9EF-4302-806A-3AAD04E9D3D9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4347F-416C-4D47-ACD5-294FDF63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3828E-4616-4B68-BA04-609B88CA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7CA7-520B-462A-AE48-1E84FB854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1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2283D-3875-4E61-B4D9-884D50CE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C5DF-60C5-4C23-B411-DB3F985C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05290-A5C8-417F-BDD1-8E076C789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EB1DC-B9EF-4302-806A-3AAD04E9D3D9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7E11-2575-4108-9CC0-D2A13ECE2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605A7-A23E-42FF-B957-860DB241A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E7CA7-520B-462A-AE48-1E84FB854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21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offee.coding@ons.gov.uk" TargetMode="External"/><Relationship Id="rId2" Type="http://schemas.openxmlformats.org/officeDocument/2006/relationships/hyperlink" Target="mailto:Newport.RAS@ons.gov.u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ciencecampus.github.io/coffee-and-coding/20190611_clean_code/Best_Practice_in_Programming_for_Data_Scientists_python_and_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D4B869-1968-4BD4-8AC5-A6E216C76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571500"/>
            <a:ext cx="49339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0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BA16-673D-4501-B151-DF4B0F97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81FE-536E-449E-823D-22B86C27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Filming: </a:t>
            </a:r>
            <a:r>
              <a:rPr lang="en-GB" sz="4000" b="1" dirty="0"/>
              <a:t>thank you</a:t>
            </a:r>
          </a:p>
          <a:p>
            <a:endParaRPr lang="en-GB" sz="4000" dirty="0"/>
          </a:p>
          <a:p>
            <a:r>
              <a:rPr lang="en-GB" sz="4000" dirty="0"/>
              <a:t>Feedback: </a:t>
            </a:r>
            <a:r>
              <a:rPr lang="en-GB" sz="4000" b="1" dirty="0"/>
              <a:t>thank you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23369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5884-4936-44D3-8DA6-6B41494B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CBE1-0EB1-44E3-B1EE-3AC0214D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Reproducible Analytical Pipelines</a:t>
            </a:r>
          </a:p>
          <a:p>
            <a:endParaRPr lang="en-GB" sz="4000" dirty="0"/>
          </a:p>
          <a:p>
            <a:r>
              <a:rPr lang="en-GB" sz="4000" dirty="0"/>
              <a:t>22</a:t>
            </a:r>
            <a:r>
              <a:rPr lang="en-GB" sz="4000" baseline="30000" dirty="0"/>
              <a:t>nd</a:t>
            </a:r>
            <a:r>
              <a:rPr lang="en-GB" sz="4000" dirty="0"/>
              <a:t> July</a:t>
            </a:r>
          </a:p>
          <a:p>
            <a:endParaRPr lang="en-GB" sz="4000" dirty="0"/>
          </a:p>
          <a:p>
            <a:r>
              <a:rPr lang="en-GB" sz="4000" dirty="0" err="1"/>
              <a:t>Catrin</a:t>
            </a:r>
            <a:r>
              <a:rPr lang="en-GB" sz="4000" dirty="0"/>
              <a:t> Cheung &amp; Joshua Halls </a:t>
            </a:r>
          </a:p>
          <a:p>
            <a:endParaRPr lang="en-GB" sz="4000" dirty="0"/>
          </a:p>
          <a:p>
            <a:endParaRPr lang="en-GB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8AF4C-7F19-4F81-8773-730E31345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52" y="569072"/>
            <a:ext cx="2772047" cy="88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6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34E4-4B2F-4E2E-8D0A-F004EE97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5381-2F1C-4161-9438-DDA7D64B8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We’re leaving :’( </a:t>
            </a:r>
          </a:p>
          <a:p>
            <a:endParaRPr lang="en-GB" sz="4000" dirty="0"/>
          </a:p>
          <a:p>
            <a:r>
              <a:rPr lang="en-GB" sz="4000" dirty="0"/>
              <a:t>RAS </a:t>
            </a:r>
            <a:r>
              <a:rPr lang="en-GB" sz="4000" dirty="0">
                <a:hlinkClick r:id="rId2"/>
              </a:rPr>
              <a:t>Newport.RAS@ons.gov.uk</a:t>
            </a:r>
            <a:endParaRPr lang="en-GB" sz="4000" dirty="0"/>
          </a:p>
          <a:p>
            <a:endParaRPr lang="en-GB" sz="4000" dirty="0"/>
          </a:p>
          <a:p>
            <a:r>
              <a:rPr lang="en-GB" sz="4000" dirty="0"/>
              <a:t>Coffee and Coding </a:t>
            </a:r>
            <a:r>
              <a:rPr lang="en-GB" sz="4000" dirty="0">
                <a:hlinkClick r:id="rId3"/>
              </a:rPr>
              <a:t>coffee.coding@ons.gov.uk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1251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CAC0-1DF2-418F-B179-C1EC8C5E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E296-36C3-4522-9F37-D05374F8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Skevi Pericleous </a:t>
            </a:r>
          </a:p>
          <a:p>
            <a:endParaRPr lang="en-GB" sz="4000" dirty="0"/>
          </a:p>
          <a:p>
            <a:r>
              <a:rPr lang="en-GB" sz="4000" dirty="0"/>
              <a:t>Clean Code</a:t>
            </a:r>
          </a:p>
          <a:p>
            <a:endParaRPr lang="en-GB" sz="4000" dirty="0"/>
          </a:p>
          <a:p>
            <a:r>
              <a:rPr lang="en-GB" sz="4000" dirty="0"/>
              <a:t>No shouting</a:t>
            </a:r>
          </a:p>
        </p:txBody>
      </p:sp>
    </p:spTree>
    <p:extLst>
      <p:ext uri="{BB962C8B-B14F-4D97-AF65-F5344CB8AC3E}">
        <p14:creationId xmlns:p14="http://schemas.microsoft.com/office/powerpoint/2010/main" val="282382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CE4B65-1EF8-474E-86DC-ED1B6A81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74" y="0"/>
            <a:ext cx="7147052" cy="680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3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066A-8C62-496E-B55B-012FB2A4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B31C-B7D0-43F6-85F0-2D78F7166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0640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What is </a:t>
            </a:r>
            <a:r>
              <a:rPr lang="en-GB" sz="4000" b="1" dirty="0"/>
              <a:t>bad </a:t>
            </a:r>
            <a:r>
              <a:rPr lang="en-GB" sz="4000" dirty="0"/>
              <a:t>coding practice?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1F8C9D-E5F7-4D67-83B9-F101BC2F8786}"/>
              </a:ext>
            </a:extLst>
          </p:cNvPr>
          <p:cNvSpPr txBox="1">
            <a:spLocks/>
          </p:cNvSpPr>
          <p:nvPr/>
        </p:nvSpPr>
        <p:spPr>
          <a:xfrm>
            <a:off x="4341002" y="1825625"/>
            <a:ext cx="35064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4000" dirty="0"/>
              <a:t>What leads to </a:t>
            </a:r>
            <a:r>
              <a:rPr lang="en-GB" sz="4000" b="1" dirty="0"/>
              <a:t>good</a:t>
            </a:r>
            <a:r>
              <a:rPr lang="en-GB" sz="4000" dirty="0"/>
              <a:t> coding practice?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1EF0B8-BC81-48FA-B470-76177154BAC0}"/>
              </a:ext>
            </a:extLst>
          </p:cNvPr>
          <p:cNvSpPr txBox="1">
            <a:spLocks/>
          </p:cNvSpPr>
          <p:nvPr/>
        </p:nvSpPr>
        <p:spPr>
          <a:xfrm>
            <a:off x="7847402" y="1825625"/>
            <a:ext cx="35064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4000" dirty="0"/>
              <a:t>What leads to </a:t>
            </a:r>
            <a:r>
              <a:rPr lang="en-GB" sz="4000" b="1" dirty="0"/>
              <a:t>bad</a:t>
            </a:r>
            <a:r>
              <a:rPr lang="en-GB" sz="4000" dirty="0"/>
              <a:t> coding practice?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E61FCF-8443-424E-BF84-0350B956B5A0}"/>
              </a:ext>
            </a:extLst>
          </p:cNvPr>
          <p:cNvSpPr/>
          <p:nvPr/>
        </p:nvSpPr>
        <p:spPr>
          <a:xfrm>
            <a:off x="1123406" y="3718560"/>
            <a:ext cx="1471748" cy="2238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1E4A48-2D8D-43BF-95CF-C10CED1BA324}"/>
              </a:ext>
            </a:extLst>
          </p:cNvPr>
          <p:cNvSpPr/>
          <p:nvPr/>
        </p:nvSpPr>
        <p:spPr>
          <a:xfrm>
            <a:off x="4605036" y="3718557"/>
            <a:ext cx="2960914" cy="22381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26547-77CD-4954-8789-81E344D986EB}"/>
              </a:ext>
            </a:extLst>
          </p:cNvPr>
          <p:cNvSpPr/>
          <p:nvPr/>
        </p:nvSpPr>
        <p:spPr>
          <a:xfrm>
            <a:off x="2591400" y="3718558"/>
            <a:ext cx="1471748" cy="22381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6C44F2-823F-4357-B6CF-244FBD08ECC2}"/>
              </a:ext>
            </a:extLst>
          </p:cNvPr>
          <p:cNvSpPr/>
          <p:nvPr/>
        </p:nvSpPr>
        <p:spPr>
          <a:xfrm>
            <a:off x="8120145" y="3718557"/>
            <a:ext cx="2960914" cy="2238103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54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DB0E-D8EA-487E-BBA5-220FB48E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</a:t>
            </a:r>
            <a:r>
              <a:rPr lang="en-GB" dirty="0">
                <a:hlinkClick r:id="rId2"/>
              </a:rPr>
              <a:t>Skevi’s Materials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C38E6-584F-4415-94FA-13CCB36B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GB" sz="4000" dirty="0"/>
              <a:t>Google: </a:t>
            </a:r>
            <a:r>
              <a:rPr lang="en-GB" sz="4000" dirty="0" err="1"/>
              <a:t>ons</a:t>
            </a:r>
            <a:r>
              <a:rPr lang="en-GB" sz="4000" dirty="0"/>
              <a:t> coffee and coding</a:t>
            </a:r>
          </a:p>
          <a:p>
            <a:endParaRPr lang="en-GB" sz="4000" dirty="0"/>
          </a:p>
          <a:p>
            <a:pPr marL="571500" indent="-571500"/>
            <a:r>
              <a:rPr lang="en-GB" sz="4000" dirty="0"/>
              <a:t>First link</a:t>
            </a:r>
          </a:p>
          <a:p>
            <a:endParaRPr lang="en-GB" sz="4000" dirty="0"/>
          </a:p>
          <a:p>
            <a:pPr marL="571500" indent="-571500"/>
            <a:r>
              <a:rPr lang="en-GB" sz="4000" dirty="0"/>
              <a:t>Select today’s folder</a:t>
            </a:r>
          </a:p>
        </p:txBody>
      </p:sp>
    </p:spTree>
    <p:extLst>
      <p:ext uri="{BB962C8B-B14F-4D97-AF65-F5344CB8AC3E}">
        <p14:creationId xmlns:p14="http://schemas.microsoft.com/office/powerpoint/2010/main" val="27080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Last Session</vt:lpstr>
      <vt:lpstr>Next Session</vt:lpstr>
      <vt:lpstr>Opportunities</vt:lpstr>
      <vt:lpstr>This Session</vt:lpstr>
      <vt:lpstr>PowerPoint Presentation</vt:lpstr>
      <vt:lpstr>Initial Thoughts</vt:lpstr>
      <vt:lpstr>Viewing Skevi’s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Shaw, Luke</dc:creator>
  <cp:lastModifiedBy>Shaw, Luke</cp:lastModifiedBy>
  <cp:revision>13</cp:revision>
  <dcterms:created xsi:type="dcterms:W3CDTF">2019-06-10T08:39:35Z</dcterms:created>
  <dcterms:modified xsi:type="dcterms:W3CDTF">2019-06-11T10:27:12Z</dcterms:modified>
</cp:coreProperties>
</file>