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bg>
      <p:bgPr>
        <a:solidFill>
          <a:srgbClr val="41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mailto:coffee.coding@ons.gov.uk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ctrTitle"/>
          </p:nvPr>
        </p:nvSpPr>
        <p:spPr>
          <a:xfrm>
            <a:off x="1524000" y="640389"/>
            <a:ext cx="9144000" cy="932546"/>
          </a:xfrm>
          <a:prstGeom prst="rect">
            <a:avLst/>
          </a:prstGeom>
        </p:spPr>
        <p:txBody>
          <a:bodyPr/>
          <a:lstStyle>
            <a:lvl1pPr defTabSz="832104">
              <a:defRPr sz="5460"/>
            </a:lvl1pPr>
          </a:lstStyle>
          <a:p>
            <a:pPr/>
            <a:r>
              <a:t>Coffee and Coding</a:t>
            </a:r>
          </a:p>
        </p:txBody>
      </p:sp>
      <p:pic>
        <p:nvPicPr>
          <p:cNvPr id="1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3080" y="1385553"/>
            <a:ext cx="4045840" cy="46863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1"/>
          <p:cNvSpPr txBox="1"/>
          <p:nvPr/>
        </p:nvSpPr>
        <p:spPr>
          <a:xfrm>
            <a:off x="1524000" y="2575421"/>
            <a:ext cx="2549082" cy="231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Room R103</a:t>
            </a:r>
            <a:endParaRPr sz="6000"/>
          </a:p>
          <a:p>
            <a:pPr algn="ctr">
              <a:lnSpc>
                <a:spcPct val="90000"/>
              </a:lnSpc>
              <a:defRPr sz="3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19 Feb 2019</a:t>
            </a:r>
          </a:p>
        </p:txBody>
      </p:sp>
      <p:sp>
        <p:nvSpPr>
          <p:cNvPr id="124" name="Title 1"/>
          <p:cNvSpPr txBox="1"/>
          <p:nvPr/>
        </p:nvSpPr>
        <p:spPr>
          <a:xfrm>
            <a:off x="8118919" y="2575421"/>
            <a:ext cx="2549081" cy="231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3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Ian Grimstead</a:t>
            </a:r>
          </a:p>
        </p:txBody>
      </p:sp>
      <p:sp>
        <p:nvSpPr>
          <p:cNvPr id="125" name="Title 1"/>
          <p:cNvSpPr txBox="1"/>
          <p:nvPr/>
        </p:nvSpPr>
        <p:spPr>
          <a:xfrm>
            <a:off x="1524000" y="6071853"/>
            <a:ext cx="9144000" cy="551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0391">
              <a:lnSpc>
                <a:spcPct val="90000"/>
              </a:lnSpc>
              <a:defRPr sz="279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ea typeface="Calibri Light"/>
                <a:cs typeface="Calibri Light"/>
                <a:sym typeface="Calibri Light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coffee.coding@ons.gov.uk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You want what by whe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want what by when?</a:t>
            </a:r>
          </a:p>
        </p:txBody>
      </p:sp>
      <p:pic>
        <p:nvPicPr>
          <p:cNvPr id="128" name="You what by when.jpg" descr="You what by wh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9641" y="1421707"/>
            <a:ext cx="7892718" cy="5919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sting, testing, 1.. 2.. 3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Testing, testing, 1.. 2.. 3..</a:t>
            </a:r>
          </a:p>
        </p:txBody>
      </p:sp>
      <p:sp>
        <p:nvSpPr>
          <p:cNvPr id="131" name="Map"/>
          <p:cNvSpPr/>
          <p:nvPr/>
        </p:nvSpPr>
        <p:spPr>
          <a:xfrm>
            <a:off x="4014812" y="2157716"/>
            <a:ext cx="4162376" cy="3835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4081"/>
                </a:lnTo>
                <a:cubicBezTo>
                  <a:pt x="81" y="14081"/>
                  <a:pt x="167" y="14116"/>
                  <a:pt x="226" y="14181"/>
                </a:cubicBezTo>
                <a:cubicBezTo>
                  <a:pt x="286" y="14245"/>
                  <a:pt x="319" y="14334"/>
                  <a:pt x="319" y="14428"/>
                </a:cubicBezTo>
                <a:cubicBezTo>
                  <a:pt x="319" y="14522"/>
                  <a:pt x="286" y="14609"/>
                  <a:pt x="226" y="14674"/>
                </a:cubicBezTo>
                <a:cubicBezTo>
                  <a:pt x="167" y="14738"/>
                  <a:pt x="87" y="14773"/>
                  <a:pt x="0" y="14773"/>
                </a:cubicBezTo>
                <a:lnTo>
                  <a:pt x="0" y="19100"/>
                </a:lnTo>
                <a:lnTo>
                  <a:pt x="4921" y="21600"/>
                </a:lnTo>
                <a:lnTo>
                  <a:pt x="4921" y="17268"/>
                </a:lnTo>
                <a:cubicBezTo>
                  <a:pt x="4840" y="17268"/>
                  <a:pt x="4754" y="17233"/>
                  <a:pt x="4695" y="17168"/>
                </a:cubicBezTo>
                <a:cubicBezTo>
                  <a:pt x="4635" y="17104"/>
                  <a:pt x="4602" y="17017"/>
                  <a:pt x="4602" y="16923"/>
                </a:cubicBezTo>
                <a:cubicBezTo>
                  <a:pt x="4602" y="16835"/>
                  <a:pt x="4635" y="16740"/>
                  <a:pt x="4695" y="16675"/>
                </a:cubicBezTo>
                <a:cubicBezTo>
                  <a:pt x="4754" y="16611"/>
                  <a:pt x="4835" y="16576"/>
                  <a:pt x="4921" y="16576"/>
                </a:cubicBezTo>
                <a:lnTo>
                  <a:pt x="4921" y="2500"/>
                </a:lnTo>
                <a:lnTo>
                  <a:pt x="0" y="0"/>
                </a:lnTo>
                <a:close/>
                <a:moveTo>
                  <a:pt x="11124" y="0"/>
                </a:moveTo>
                <a:lnTo>
                  <a:pt x="11124" y="7161"/>
                </a:lnTo>
                <a:cubicBezTo>
                  <a:pt x="11205" y="7161"/>
                  <a:pt x="11292" y="7195"/>
                  <a:pt x="11352" y="7260"/>
                </a:cubicBezTo>
                <a:cubicBezTo>
                  <a:pt x="11411" y="7324"/>
                  <a:pt x="11443" y="7414"/>
                  <a:pt x="11443" y="7508"/>
                </a:cubicBezTo>
                <a:cubicBezTo>
                  <a:pt x="11443" y="7596"/>
                  <a:pt x="11411" y="7689"/>
                  <a:pt x="11352" y="7753"/>
                </a:cubicBezTo>
                <a:cubicBezTo>
                  <a:pt x="11292" y="7818"/>
                  <a:pt x="11210" y="7854"/>
                  <a:pt x="11124" y="7854"/>
                </a:cubicBezTo>
                <a:lnTo>
                  <a:pt x="11124" y="19100"/>
                </a:lnTo>
                <a:lnTo>
                  <a:pt x="16045" y="21600"/>
                </a:lnTo>
                <a:lnTo>
                  <a:pt x="16045" y="13183"/>
                </a:lnTo>
                <a:cubicBezTo>
                  <a:pt x="15958" y="13183"/>
                  <a:pt x="15878" y="13148"/>
                  <a:pt x="15818" y="13084"/>
                </a:cubicBezTo>
                <a:cubicBezTo>
                  <a:pt x="15759" y="13019"/>
                  <a:pt x="15727" y="12930"/>
                  <a:pt x="15727" y="12836"/>
                </a:cubicBezTo>
                <a:cubicBezTo>
                  <a:pt x="15727" y="12742"/>
                  <a:pt x="15759" y="12655"/>
                  <a:pt x="15818" y="12590"/>
                </a:cubicBezTo>
                <a:cubicBezTo>
                  <a:pt x="15878" y="12526"/>
                  <a:pt x="15958" y="12491"/>
                  <a:pt x="16045" y="12491"/>
                </a:cubicBezTo>
                <a:lnTo>
                  <a:pt x="16045" y="2500"/>
                </a:lnTo>
                <a:lnTo>
                  <a:pt x="11124" y="0"/>
                </a:lnTo>
                <a:close/>
                <a:moveTo>
                  <a:pt x="21600" y="0"/>
                </a:moveTo>
                <a:lnTo>
                  <a:pt x="16679" y="2500"/>
                </a:lnTo>
                <a:lnTo>
                  <a:pt x="16679" y="12491"/>
                </a:lnTo>
                <a:cubicBezTo>
                  <a:pt x="16760" y="12491"/>
                  <a:pt x="16846" y="12526"/>
                  <a:pt x="16905" y="12590"/>
                </a:cubicBezTo>
                <a:cubicBezTo>
                  <a:pt x="16965" y="12655"/>
                  <a:pt x="16998" y="12742"/>
                  <a:pt x="16998" y="12836"/>
                </a:cubicBezTo>
                <a:cubicBezTo>
                  <a:pt x="16998" y="12930"/>
                  <a:pt x="16965" y="13019"/>
                  <a:pt x="16905" y="13084"/>
                </a:cubicBezTo>
                <a:cubicBezTo>
                  <a:pt x="16846" y="13148"/>
                  <a:pt x="16765" y="13183"/>
                  <a:pt x="16679" y="13183"/>
                </a:cubicBezTo>
                <a:lnTo>
                  <a:pt x="16679" y="21600"/>
                </a:lnTo>
                <a:lnTo>
                  <a:pt x="21600" y="19100"/>
                </a:lnTo>
                <a:lnTo>
                  <a:pt x="21600" y="0"/>
                </a:lnTo>
                <a:close/>
                <a:moveTo>
                  <a:pt x="10487" y="6"/>
                </a:moveTo>
                <a:lnTo>
                  <a:pt x="5565" y="2506"/>
                </a:lnTo>
                <a:lnTo>
                  <a:pt x="5565" y="16582"/>
                </a:lnTo>
                <a:cubicBezTo>
                  <a:pt x="5646" y="16582"/>
                  <a:pt x="5732" y="16616"/>
                  <a:pt x="5792" y="16681"/>
                </a:cubicBezTo>
                <a:cubicBezTo>
                  <a:pt x="5851" y="16745"/>
                  <a:pt x="5885" y="16834"/>
                  <a:pt x="5885" y="16928"/>
                </a:cubicBezTo>
                <a:cubicBezTo>
                  <a:pt x="5885" y="17022"/>
                  <a:pt x="5851" y="17109"/>
                  <a:pt x="5792" y="17174"/>
                </a:cubicBezTo>
                <a:cubicBezTo>
                  <a:pt x="5732" y="17239"/>
                  <a:pt x="5652" y="17275"/>
                  <a:pt x="5565" y="17275"/>
                </a:cubicBezTo>
                <a:lnTo>
                  <a:pt x="5565" y="21600"/>
                </a:lnTo>
                <a:lnTo>
                  <a:pt x="10487" y="19100"/>
                </a:lnTo>
                <a:lnTo>
                  <a:pt x="10487" y="7854"/>
                </a:lnTo>
                <a:cubicBezTo>
                  <a:pt x="10405" y="7854"/>
                  <a:pt x="10318" y="7818"/>
                  <a:pt x="10258" y="7753"/>
                </a:cubicBezTo>
                <a:cubicBezTo>
                  <a:pt x="10199" y="7689"/>
                  <a:pt x="10167" y="7601"/>
                  <a:pt x="10167" y="7508"/>
                </a:cubicBezTo>
                <a:cubicBezTo>
                  <a:pt x="10167" y="7414"/>
                  <a:pt x="10199" y="7324"/>
                  <a:pt x="10258" y="7260"/>
                </a:cubicBezTo>
                <a:cubicBezTo>
                  <a:pt x="10318" y="7195"/>
                  <a:pt x="10400" y="7161"/>
                  <a:pt x="10487" y="7161"/>
                </a:cubicBezTo>
                <a:lnTo>
                  <a:pt x="10487" y="6"/>
                </a:lnTo>
                <a:close/>
                <a:moveTo>
                  <a:pt x="20010" y="4589"/>
                </a:moveTo>
                <a:lnTo>
                  <a:pt x="20691" y="5037"/>
                </a:lnTo>
                <a:lnTo>
                  <a:pt x="19853" y="6310"/>
                </a:lnTo>
                <a:lnTo>
                  <a:pt x="20691" y="6856"/>
                </a:lnTo>
                <a:lnTo>
                  <a:pt x="20010" y="7895"/>
                </a:lnTo>
                <a:lnTo>
                  <a:pt x="19171" y="7342"/>
                </a:lnTo>
                <a:lnTo>
                  <a:pt x="18333" y="8617"/>
                </a:lnTo>
                <a:lnTo>
                  <a:pt x="17652" y="8170"/>
                </a:lnTo>
                <a:lnTo>
                  <a:pt x="18490" y="6897"/>
                </a:lnTo>
                <a:lnTo>
                  <a:pt x="17652" y="6345"/>
                </a:lnTo>
                <a:lnTo>
                  <a:pt x="18333" y="5312"/>
                </a:lnTo>
                <a:lnTo>
                  <a:pt x="19171" y="5864"/>
                </a:lnTo>
                <a:lnTo>
                  <a:pt x="20010" y="4589"/>
                </a:lnTo>
                <a:close/>
                <a:moveTo>
                  <a:pt x="9653" y="7579"/>
                </a:moveTo>
                <a:cubicBezTo>
                  <a:pt x="9778" y="7574"/>
                  <a:pt x="9898" y="7650"/>
                  <a:pt x="9951" y="7777"/>
                </a:cubicBezTo>
                <a:cubicBezTo>
                  <a:pt x="10026" y="7947"/>
                  <a:pt x="9956" y="8154"/>
                  <a:pt x="9799" y="8236"/>
                </a:cubicBezTo>
                <a:cubicBezTo>
                  <a:pt x="9755" y="8259"/>
                  <a:pt x="9707" y="8271"/>
                  <a:pt x="9663" y="8271"/>
                </a:cubicBezTo>
                <a:cubicBezTo>
                  <a:pt x="9544" y="8271"/>
                  <a:pt x="9432" y="8194"/>
                  <a:pt x="9378" y="8071"/>
                </a:cubicBezTo>
                <a:cubicBezTo>
                  <a:pt x="9302" y="7900"/>
                  <a:pt x="9371" y="7688"/>
                  <a:pt x="9528" y="7612"/>
                </a:cubicBezTo>
                <a:cubicBezTo>
                  <a:pt x="9569" y="7592"/>
                  <a:pt x="9612" y="7581"/>
                  <a:pt x="9653" y="7579"/>
                </a:cubicBezTo>
                <a:close/>
                <a:moveTo>
                  <a:pt x="11955" y="7579"/>
                </a:moveTo>
                <a:cubicBezTo>
                  <a:pt x="11996" y="7581"/>
                  <a:pt x="12038" y="7592"/>
                  <a:pt x="12077" y="7612"/>
                </a:cubicBezTo>
                <a:cubicBezTo>
                  <a:pt x="12234" y="7688"/>
                  <a:pt x="12303" y="7895"/>
                  <a:pt x="12227" y="8071"/>
                </a:cubicBezTo>
                <a:cubicBezTo>
                  <a:pt x="12173" y="8194"/>
                  <a:pt x="12061" y="8271"/>
                  <a:pt x="11942" y="8271"/>
                </a:cubicBezTo>
                <a:cubicBezTo>
                  <a:pt x="11898" y="8271"/>
                  <a:pt x="11850" y="8259"/>
                  <a:pt x="11806" y="8236"/>
                </a:cubicBezTo>
                <a:cubicBezTo>
                  <a:pt x="11644" y="8154"/>
                  <a:pt x="11579" y="7947"/>
                  <a:pt x="11654" y="7777"/>
                </a:cubicBezTo>
                <a:cubicBezTo>
                  <a:pt x="11711" y="7645"/>
                  <a:pt x="11832" y="7572"/>
                  <a:pt x="11955" y="7579"/>
                </a:cubicBezTo>
                <a:close/>
                <a:moveTo>
                  <a:pt x="8832" y="7997"/>
                </a:moveTo>
                <a:cubicBezTo>
                  <a:pt x="8957" y="7992"/>
                  <a:pt x="9077" y="8066"/>
                  <a:pt x="9129" y="8194"/>
                </a:cubicBezTo>
                <a:cubicBezTo>
                  <a:pt x="9205" y="8364"/>
                  <a:pt x="9140" y="8570"/>
                  <a:pt x="8977" y="8652"/>
                </a:cubicBezTo>
                <a:cubicBezTo>
                  <a:pt x="8934" y="8676"/>
                  <a:pt x="8885" y="8687"/>
                  <a:pt x="8842" y="8687"/>
                </a:cubicBezTo>
                <a:cubicBezTo>
                  <a:pt x="8723" y="8687"/>
                  <a:pt x="8609" y="8610"/>
                  <a:pt x="8555" y="8487"/>
                </a:cubicBezTo>
                <a:cubicBezTo>
                  <a:pt x="8479" y="8311"/>
                  <a:pt x="8550" y="8107"/>
                  <a:pt x="8707" y="8030"/>
                </a:cubicBezTo>
                <a:cubicBezTo>
                  <a:pt x="8747" y="8010"/>
                  <a:pt x="8790" y="7999"/>
                  <a:pt x="8832" y="7997"/>
                </a:cubicBezTo>
                <a:close/>
                <a:moveTo>
                  <a:pt x="12776" y="7997"/>
                </a:moveTo>
                <a:cubicBezTo>
                  <a:pt x="12817" y="7999"/>
                  <a:pt x="12859" y="8010"/>
                  <a:pt x="12898" y="8030"/>
                </a:cubicBezTo>
                <a:cubicBezTo>
                  <a:pt x="13055" y="8107"/>
                  <a:pt x="13126" y="8311"/>
                  <a:pt x="13050" y="8487"/>
                </a:cubicBezTo>
                <a:cubicBezTo>
                  <a:pt x="12996" y="8610"/>
                  <a:pt x="12882" y="8687"/>
                  <a:pt x="12763" y="8687"/>
                </a:cubicBezTo>
                <a:cubicBezTo>
                  <a:pt x="12720" y="8687"/>
                  <a:pt x="12671" y="8676"/>
                  <a:pt x="12628" y="8652"/>
                </a:cubicBezTo>
                <a:cubicBezTo>
                  <a:pt x="12471" y="8570"/>
                  <a:pt x="12400" y="8364"/>
                  <a:pt x="12476" y="8194"/>
                </a:cubicBezTo>
                <a:cubicBezTo>
                  <a:pt x="12532" y="8066"/>
                  <a:pt x="12654" y="7992"/>
                  <a:pt x="12776" y="7997"/>
                </a:cubicBezTo>
                <a:close/>
                <a:moveTo>
                  <a:pt x="8021" y="8404"/>
                </a:moveTo>
                <a:cubicBezTo>
                  <a:pt x="8107" y="8404"/>
                  <a:pt x="8188" y="8441"/>
                  <a:pt x="8247" y="8505"/>
                </a:cubicBezTo>
                <a:cubicBezTo>
                  <a:pt x="8307" y="8570"/>
                  <a:pt x="8338" y="8657"/>
                  <a:pt x="8339" y="8751"/>
                </a:cubicBezTo>
                <a:cubicBezTo>
                  <a:pt x="8339" y="8845"/>
                  <a:pt x="8307" y="8934"/>
                  <a:pt x="8247" y="8999"/>
                </a:cubicBezTo>
                <a:cubicBezTo>
                  <a:pt x="8188" y="9063"/>
                  <a:pt x="8107" y="9098"/>
                  <a:pt x="8021" y="9098"/>
                </a:cubicBezTo>
                <a:cubicBezTo>
                  <a:pt x="7934" y="9098"/>
                  <a:pt x="7852" y="9063"/>
                  <a:pt x="7793" y="8999"/>
                </a:cubicBezTo>
                <a:cubicBezTo>
                  <a:pt x="7733" y="8934"/>
                  <a:pt x="7701" y="8845"/>
                  <a:pt x="7701" y="8751"/>
                </a:cubicBezTo>
                <a:cubicBezTo>
                  <a:pt x="7701" y="8657"/>
                  <a:pt x="7733" y="8570"/>
                  <a:pt x="7793" y="8505"/>
                </a:cubicBezTo>
                <a:cubicBezTo>
                  <a:pt x="7852" y="8441"/>
                  <a:pt x="7934" y="8404"/>
                  <a:pt x="8021" y="8404"/>
                </a:cubicBezTo>
                <a:close/>
                <a:moveTo>
                  <a:pt x="13579" y="8404"/>
                </a:moveTo>
                <a:cubicBezTo>
                  <a:pt x="13660" y="8404"/>
                  <a:pt x="13748" y="8441"/>
                  <a:pt x="13807" y="8505"/>
                </a:cubicBezTo>
                <a:cubicBezTo>
                  <a:pt x="13867" y="8570"/>
                  <a:pt x="13899" y="8657"/>
                  <a:pt x="13899" y="8751"/>
                </a:cubicBezTo>
                <a:cubicBezTo>
                  <a:pt x="13899" y="8845"/>
                  <a:pt x="13867" y="8934"/>
                  <a:pt x="13807" y="8999"/>
                </a:cubicBezTo>
                <a:cubicBezTo>
                  <a:pt x="13748" y="9063"/>
                  <a:pt x="13666" y="9098"/>
                  <a:pt x="13579" y="9098"/>
                </a:cubicBezTo>
                <a:cubicBezTo>
                  <a:pt x="13493" y="9098"/>
                  <a:pt x="13412" y="9063"/>
                  <a:pt x="13353" y="8999"/>
                </a:cubicBezTo>
                <a:cubicBezTo>
                  <a:pt x="13293" y="8934"/>
                  <a:pt x="13260" y="8845"/>
                  <a:pt x="13260" y="8751"/>
                </a:cubicBezTo>
                <a:cubicBezTo>
                  <a:pt x="13260" y="8657"/>
                  <a:pt x="13293" y="8570"/>
                  <a:pt x="13353" y="8505"/>
                </a:cubicBezTo>
                <a:cubicBezTo>
                  <a:pt x="13412" y="8441"/>
                  <a:pt x="13493" y="8404"/>
                  <a:pt x="13579" y="8404"/>
                </a:cubicBezTo>
                <a:close/>
                <a:moveTo>
                  <a:pt x="19139" y="8404"/>
                </a:moveTo>
                <a:cubicBezTo>
                  <a:pt x="19226" y="8404"/>
                  <a:pt x="19306" y="8441"/>
                  <a:pt x="19366" y="8505"/>
                </a:cubicBezTo>
                <a:cubicBezTo>
                  <a:pt x="19425" y="8570"/>
                  <a:pt x="19459" y="8657"/>
                  <a:pt x="19459" y="8751"/>
                </a:cubicBezTo>
                <a:cubicBezTo>
                  <a:pt x="19459" y="8845"/>
                  <a:pt x="19425" y="8934"/>
                  <a:pt x="19366" y="8999"/>
                </a:cubicBezTo>
                <a:cubicBezTo>
                  <a:pt x="19306" y="9063"/>
                  <a:pt x="19226" y="9098"/>
                  <a:pt x="19139" y="9098"/>
                </a:cubicBezTo>
                <a:cubicBezTo>
                  <a:pt x="19053" y="9098"/>
                  <a:pt x="18971" y="9063"/>
                  <a:pt x="18911" y="8999"/>
                </a:cubicBezTo>
                <a:cubicBezTo>
                  <a:pt x="18852" y="8934"/>
                  <a:pt x="18820" y="8845"/>
                  <a:pt x="18820" y="8751"/>
                </a:cubicBezTo>
                <a:cubicBezTo>
                  <a:pt x="18820" y="8657"/>
                  <a:pt x="18852" y="8570"/>
                  <a:pt x="18911" y="8505"/>
                </a:cubicBezTo>
                <a:cubicBezTo>
                  <a:pt x="18971" y="8441"/>
                  <a:pt x="19053" y="8404"/>
                  <a:pt x="19139" y="8404"/>
                </a:cubicBezTo>
                <a:close/>
                <a:moveTo>
                  <a:pt x="13584" y="9351"/>
                </a:moveTo>
                <a:cubicBezTo>
                  <a:pt x="13763" y="9351"/>
                  <a:pt x="13904" y="9502"/>
                  <a:pt x="13904" y="9696"/>
                </a:cubicBezTo>
                <a:cubicBezTo>
                  <a:pt x="13898" y="9889"/>
                  <a:pt x="13757" y="10042"/>
                  <a:pt x="13584" y="10042"/>
                </a:cubicBezTo>
                <a:cubicBezTo>
                  <a:pt x="13411" y="10042"/>
                  <a:pt x="13267" y="9889"/>
                  <a:pt x="13267" y="9696"/>
                </a:cubicBezTo>
                <a:cubicBezTo>
                  <a:pt x="13267" y="9502"/>
                  <a:pt x="13406" y="9351"/>
                  <a:pt x="13584" y="9351"/>
                </a:cubicBezTo>
                <a:close/>
                <a:moveTo>
                  <a:pt x="19144" y="9351"/>
                </a:moveTo>
                <a:cubicBezTo>
                  <a:pt x="19323" y="9351"/>
                  <a:pt x="19464" y="9502"/>
                  <a:pt x="19464" y="9696"/>
                </a:cubicBezTo>
                <a:cubicBezTo>
                  <a:pt x="19458" y="9889"/>
                  <a:pt x="19317" y="10042"/>
                  <a:pt x="19144" y="10042"/>
                </a:cubicBezTo>
                <a:cubicBezTo>
                  <a:pt x="18971" y="10042"/>
                  <a:pt x="18825" y="9889"/>
                  <a:pt x="18825" y="9696"/>
                </a:cubicBezTo>
                <a:cubicBezTo>
                  <a:pt x="18825" y="9502"/>
                  <a:pt x="18966" y="9351"/>
                  <a:pt x="19144" y="9351"/>
                </a:cubicBezTo>
                <a:close/>
                <a:moveTo>
                  <a:pt x="8021" y="9562"/>
                </a:moveTo>
                <a:cubicBezTo>
                  <a:pt x="8194" y="9562"/>
                  <a:pt x="8338" y="9715"/>
                  <a:pt x="8339" y="9909"/>
                </a:cubicBezTo>
                <a:cubicBezTo>
                  <a:pt x="8339" y="10102"/>
                  <a:pt x="8199" y="10253"/>
                  <a:pt x="8021" y="10253"/>
                </a:cubicBezTo>
                <a:cubicBezTo>
                  <a:pt x="7842" y="10253"/>
                  <a:pt x="7701" y="10102"/>
                  <a:pt x="7701" y="9909"/>
                </a:cubicBezTo>
                <a:cubicBezTo>
                  <a:pt x="7701" y="9721"/>
                  <a:pt x="7842" y="9562"/>
                  <a:pt x="8021" y="9562"/>
                </a:cubicBezTo>
                <a:close/>
                <a:moveTo>
                  <a:pt x="13584" y="10296"/>
                </a:moveTo>
                <a:cubicBezTo>
                  <a:pt x="13763" y="10296"/>
                  <a:pt x="13904" y="10449"/>
                  <a:pt x="13904" y="10642"/>
                </a:cubicBezTo>
                <a:cubicBezTo>
                  <a:pt x="13898" y="10836"/>
                  <a:pt x="13757" y="10987"/>
                  <a:pt x="13584" y="10987"/>
                </a:cubicBezTo>
                <a:cubicBezTo>
                  <a:pt x="13411" y="10987"/>
                  <a:pt x="13267" y="10836"/>
                  <a:pt x="13267" y="10642"/>
                </a:cubicBezTo>
                <a:cubicBezTo>
                  <a:pt x="13267" y="10454"/>
                  <a:pt x="13406" y="10296"/>
                  <a:pt x="13584" y="10296"/>
                </a:cubicBezTo>
                <a:close/>
                <a:moveTo>
                  <a:pt x="19144" y="10296"/>
                </a:moveTo>
                <a:cubicBezTo>
                  <a:pt x="19323" y="10296"/>
                  <a:pt x="19464" y="10449"/>
                  <a:pt x="19464" y="10642"/>
                </a:cubicBezTo>
                <a:cubicBezTo>
                  <a:pt x="19458" y="10836"/>
                  <a:pt x="19317" y="10987"/>
                  <a:pt x="19144" y="10987"/>
                </a:cubicBezTo>
                <a:cubicBezTo>
                  <a:pt x="18971" y="10987"/>
                  <a:pt x="18825" y="10836"/>
                  <a:pt x="18825" y="10642"/>
                </a:cubicBezTo>
                <a:cubicBezTo>
                  <a:pt x="18825" y="10454"/>
                  <a:pt x="18966" y="10296"/>
                  <a:pt x="19144" y="10296"/>
                </a:cubicBezTo>
                <a:close/>
                <a:moveTo>
                  <a:pt x="8021" y="10717"/>
                </a:moveTo>
                <a:cubicBezTo>
                  <a:pt x="8194" y="10717"/>
                  <a:pt x="8338" y="10870"/>
                  <a:pt x="8339" y="11064"/>
                </a:cubicBezTo>
                <a:cubicBezTo>
                  <a:pt x="8339" y="11252"/>
                  <a:pt x="8199" y="11411"/>
                  <a:pt x="8021" y="11411"/>
                </a:cubicBezTo>
                <a:cubicBezTo>
                  <a:pt x="7842" y="11411"/>
                  <a:pt x="7701" y="11258"/>
                  <a:pt x="7701" y="11064"/>
                </a:cubicBezTo>
                <a:cubicBezTo>
                  <a:pt x="7701" y="10876"/>
                  <a:pt x="7842" y="10717"/>
                  <a:pt x="8021" y="10717"/>
                </a:cubicBezTo>
                <a:close/>
                <a:moveTo>
                  <a:pt x="13579" y="11240"/>
                </a:moveTo>
                <a:cubicBezTo>
                  <a:pt x="13660" y="11240"/>
                  <a:pt x="13748" y="11275"/>
                  <a:pt x="13807" y="11339"/>
                </a:cubicBezTo>
                <a:cubicBezTo>
                  <a:pt x="13867" y="11404"/>
                  <a:pt x="13899" y="11493"/>
                  <a:pt x="13899" y="11587"/>
                </a:cubicBezTo>
                <a:cubicBezTo>
                  <a:pt x="13899" y="11681"/>
                  <a:pt x="13867" y="11768"/>
                  <a:pt x="13807" y="11833"/>
                </a:cubicBezTo>
                <a:cubicBezTo>
                  <a:pt x="13748" y="11897"/>
                  <a:pt x="13666" y="11934"/>
                  <a:pt x="13579" y="11934"/>
                </a:cubicBezTo>
                <a:cubicBezTo>
                  <a:pt x="13493" y="11934"/>
                  <a:pt x="13412" y="11897"/>
                  <a:pt x="13353" y="11833"/>
                </a:cubicBezTo>
                <a:cubicBezTo>
                  <a:pt x="13293" y="11768"/>
                  <a:pt x="13260" y="11681"/>
                  <a:pt x="13260" y="11587"/>
                </a:cubicBezTo>
                <a:cubicBezTo>
                  <a:pt x="13260" y="11493"/>
                  <a:pt x="13293" y="11404"/>
                  <a:pt x="13353" y="11339"/>
                </a:cubicBezTo>
                <a:cubicBezTo>
                  <a:pt x="13412" y="11275"/>
                  <a:pt x="13493" y="11240"/>
                  <a:pt x="13579" y="11240"/>
                </a:cubicBezTo>
                <a:close/>
                <a:moveTo>
                  <a:pt x="19139" y="11240"/>
                </a:moveTo>
                <a:cubicBezTo>
                  <a:pt x="19226" y="11240"/>
                  <a:pt x="19306" y="11275"/>
                  <a:pt x="19366" y="11339"/>
                </a:cubicBezTo>
                <a:cubicBezTo>
                  <a:pt x="19425" y="11404"/>
                  <a:pt x="19459" y="11493"/>
                  <a:pt x="19459" y="11587"/>
                </a:cubicBezTo>
                <a:cubicBezTo>
                  <a:pt x="19459" y="11681"/>
                  <a:pt x="19425" y="11768"/>
                  <a:pt x="19366" y="11833"/>
                </a:cubicBezTo>
                <a:cubicBezTo>
                  <a:pt x="19306" y="11897"/>
                  <a:pt x="19226" y="11934"/>
                  <a:pt x="19139" y="11934"/>
                </a:cubicBezTo>
                <a:cubicBezTo>
                  <a:pt x="19053" y="11934"/>
                  <a:pt x="18971" y="11897"/>
                  <a:pt x="18911" y="11833"/>
                </a:cubicBezTo>
                <a:cubicBezTo>
                  <a:pt x="18852" y="11768"/>
                  <a:pt x="18820" y="11681"/>
                  <a:pt x="18820" y="11587"/>
                </a:cubicBezTo>
                <a:cubicBezTo>
                  <a:pt x="18820" y="11493"/>
                  <a:pt x="18852" y="11404"/>
                  <a:pt x="18911" y="11339"/>
                </a:cubicBezTo>
                <a:cubicBezTo>
                  <a:pt x="18971" y="11275"/>
                  <a:pt x="19053" y="11240"/>
                  <a:pt x="19139" y="11240"/>
                </a:cubicBezTo>
                <a:close/>
                <a:moveTo>
                  <a:pt x="14421" y="11666"/>
                </a:moveTo>
                <a:cubicBezTo>
                  <a:pt x="14462" y="11668"/>
                  <a:pt x="14503" y="11678"/>
                  <a:pt x="14543" y="11699"/>
                </a:cubicBezTo>
                <a:cubicBezTo>
                  <a:pt x="14699" y="11775"/>
                  <a:pt x="14763" y="11979"/>
                  <a:pt x="14693" y="12156"/>
                </a:cubicBezTo>
                <a:cubicBezTo>
                  <a:pt x="14639" y="12279"/>
                  <a:pt x="14526" y="12355"/>
                  <a:pt x="14407" y="12355"/>
                </a:cubicBezTo>
                <a:cubicBezTo>
                  <a:pt x="14364" y="12355"/>
                  <a:pt x="14315" y="12344"/>
                  <a:pt x="14272" y="12321"/>
                </a:cubicBezTo>
                <a:cubicBezTo>
                  <a:pt x="14115" y="12238"/>
                  <a:pt x="14044" y="12032"/>
                  <a:pt x="14120" y="11862"/>
                </a:cubicBezTo>
                <a:cubicBezTo>
                  <a:pt x="14177" y="11734"/>
                  <a:pt x="14298" y="11661"/>
                  <a:pt x="14421" y="11666"/>
                </a:cubicBezTo>
                <a:close/>
                <a:moveTo>
                  <a:pt x="18311" y="11666"/>
                </a:moveTo>
                <a:cubicBezTo>
                  <a:pt x="18436" y="11661"/>
                  <a:pt x="18556" y="11734"/>
                  <a:pt x="18609" y="11862"/>
                </a:cubicBezTo>
                <a:cubicBezTo>
                  <a:pt x="18684" y="12032"/>
                  <a:pt x="18615" y="12238"/>
                  <a:pt x="18458" y="12321"/>
                </a:cubicBezTo>
                <a:cubicBezTo>
                  <a:pt x="18415" y="12344"/>
                  <a:pt x="18366" y="12355"/>
                  <a:pt x="18323" y="12355"/>
                </a:cubicBezTo>
                <a:cubicBezTo>
                  <a:pt x="18204" y="12355"/>
                  <a:pt x="18090" y="12285"/>
                  <a:pt x="18036" y="12156"/>
                </a:cubicBezTo>
                <a:cubicBezTo>
                  <a:pt x="17960" y="11979"/>
                  <a:pt x="18031" y="11775"/>
                  <a:pt x="18188" y="11699"/>
                </a:cubicBezTo>
                <a:cubicBezTo>
                  <a:pt x="18228" y="11678"/>
                  <a:pt x="18270" y="11668"/>
                  <a:pt x="18311" y="11666"/>
                </a:cubicBezTo>
                <a:close/>
                <a:moveTo>
                  <a:pt x="8021" y="11868"/>
                </a:moveTo>
                <a:cubicBezTo>
                  <a:pt x="8194" y="11868"/>
                  <a:pt x="8338" y="12021"/>
                  <a:pt x="8339" y="12214"/>
                </a:cubicBezTo>
                <a:cubicBezTo>
                  <a:pt x="8339" y="12408"/>
                  <a:pt x="8199" y="12561"/>
                  <a:pt x="8021" y="12561"/>
                </a:cubicBezTo>
                <a:cubicBezTo>
                  <a:pt x="7842" y="12561"/>
                  <a:pt x="7701" y="12408"/>
                  <a:pt x="7701" y="12214"/>
                </a:cubicBezTo>
                <a:cubicBezTo>
                  <a:pt x="7701" y="12021"/>
                  <a:pt x="7842" y="11868"/>
                  <a:pt x="8021" y="11868"/>
                </a:cubicBezTo>
                <a:close/>
                <a:moveTo>
                  <a:pt x="17490" y="12077"/>
                </a:moveTo>
                <a:cubicBezTo>
                  <a:pt x="17615" y="12071"/>
                  <a:pt x="17735" y="12145"/>
                  <a:pt x="17787" y="12273"/>
                </a:cubicBezTo>
                <a:cubicBezTo>
                  <a:pt x="17863" y="12449"/>
                  <a:pt x="17797" y="12655"/>
                  <a:pt x="17635" y="12737"/>
                </a:cubicBezTo>
                <a:cubicBezTo>
                  <a:pt x="17592" y="12760"/>
                  <a:pt x="17543" y="12766"/>
                  <a:pt x="17500" y="12766"/>
                </a:cubicBezTo>
                <a:cubicBezTo>
                  <a:pt x="17381" y="12766"/>
                  <a:pt x="17269" y="12696"/>
                  <a:pt x="17214" y="12566"/>
                </a:cubicBezTo>
                <a:cubicBezTo>
                  <a:pt x="17139" y="12390"/>
                  <a:pt x="17208" y="12186"/>
                  <a:pt x="17365" y="12110"/>
                </a:cubicBezTo>
                <a:cubicBezTo>
                  <a:pt x="17405" y="12089"/>
                  <a:pt x="17448" y="12078"/>
                  <a:pt x="17490" y="12077"/>
                </a:cubicBezTo>
                <a:close/>
                <a:moveTo>
                  <a:pt x="15237" y="12088"/>
                </a:moveTo>
                <a:cubicBezTo>
                  <a:pt x="15278" y="12090"/>
                  <a:pt x="15320" y="12100"/>
                  <a:pt x="15359" y="12121"/>
                </a:cubicBezTo>
                <a:cubicBezTo>
                  <a:pt x="15516" y="12191"/>
                  <a:pt x="15587" y="12396"/>
                  <a:pt x="15511" y="12572"/>
                </a:cubicBezTo>
                <a:cubicBezTo>
                  <a:pt x="15457" y="12695"/>
                  <a:pt x="15343" y="12772"/>
                  <a:pt x="15224" y="12772"/>
                </a:cubicBezTo>
                <a:cubicBezTo>
                  <a:pt x="15180" y="12772"/>
                  <a:pt x="15132" y="12760"/>
                  <a:pt x="15088" y="12742"/>
                </a:cubicBezTo>
                <a:cubicBezTo>
                  <a:pt x="14926" y="12660"/>
                  <a:pt x="14861" y="12456"/>
                  <a:pt x="14936" y="12286"/>
                </a:cubicBezTo>
                <a:cubicBezTo>
                  <a:pt x="14993" y="12154"/>
                  <a:pt x="15114" y="12081"/>
                  <a:pt x="15237" y="12088"/>
                </a:cubicBezTo>
                <a:close/>
                <a:moveTo>
                  <a:pt x="8021" y="13019"/>
                </a:moveTo>
                <a:cubicBezTo>
                  <a:pt x="8194" y="13019"/>
                  <a:pt x="8338" y="13171"/>
                  <a:pt x="8339" y="13364"/>
                </a:cubicBezTo>
                <a:cubicBezTo>
                  <a:pt x="8339" y="13558"/>
                  <a:pt x="8199" y="13711"/>
                  <a:pt x="8021" y="13711"/>
                </a:cubicBezTo>
                <a:cubicBezTo>
                  <a:pt x="7842" y="13711"/>
                  <a:pt x="7701" y="13558"/>
                  <a:pt x="7701" y="13364"/>
                </a:cubicBezTo>
                <a:cubicBezTo>
                  <a:pt x="7701" y="13176"/>
                  <a:pt x="7842" y="13019"/>
                  <a:pt x="8021" y="13019"/>
                </a:cubicBezTo>
                <a:close/>
                <a:moveTo>
                  <a:pt x="8021" y="14175"/>
                </a:moveTo>
                <a:cubicBezTo>
                  <a:pt x="8194" y="14175"/>
                  <a:pt x="8338" y="14328"/>
                  <a:pt x="8339" y="14522"/>
                </a:cubicBezTo>
                <a:cubicBezTo>
                  <a:pt x="8339" y="14715"/>
                  <a:pt x="8199" y="14868"/>
                  <a:pt x="8021" y="14868"/>
                </a:cubicBezTo>
                <a:cubicBezTo>
                  <a:pt x="7842" y="14868"/>
                  <a:pt x="7701" y="14715"/>
                  <a:pt x="7701" y="14522"/>
                </a:cubicBezTo>
                <a:cubicBezTo>
                  <a:pt x="7701" y="14328"/>
                  <a:pt x="7842" y="14175"/>
                  <a:pt x="8021" y="14175"/>
                </a:cubicBezTo>
                <a:close/>
                <a:moveTo>
                  <a:pt x="999" y="14582"/>
                </a:moveTo>
                <a:cubicBezTo>
                  <a:pt x="1040" y="14584"/>
                  <a:pt x="1080" y="14595"/>
                  <a:pt x="1119" y="14615"/>
                </a:cubicBezTo>
                <a:cubicBezTo>
                  <a:pt x="1281" y="14692"/>
                  <a:pt x="1347" y="14898"/>
                  <a:pt x="1271" y="15074"/>
                </a:cubicBezTo>
                <a:cubicBezTo>
                  <a:pt x="1217" y="15197"/>
                  <a:pt x="1103" y="15272"/>
                  <a:pt x="984" y="15272"/>
                </a:cubicBezTo>
                <a:cubicBezTo>
                  <a:pt x="940" y="15272"/>
                  <a:pt x="892" y="15261"/>
                  <a:pt x="848" y="15237"/>
                </a:cubicBezTo>
                <a:cubicBezTo>
                  <a:pt x="692" y="15155"/>
                  <a:pt x="622" y="14951"/>
                  <a:pt x="698" y="14780"/>
                </a:cubicBezTo>
                <a:cubicBezTo>
                  <a:pt x="755" y="14648"/>
                  <a:pt x="876" y="14576"/>
                  <a:pt x="999" y="14582"/>
                </a:cubicBezTo>
                <a:close/>
                <a:moveTo>
                  <a:pt x="1987" y="15087"/>
                </a:moveTo>
                <a:cubicBezTo>
                  <a:pt x="2028" y="15089"/>
                  <a:pt x="2070" y="15099"/>
                  <a:pt x="2109" y="15120"/>
                </a:cubicBezTo>
                <a:cubicBezTo>
                  <a:pt x="2266" y="15196"/>
                  <a:pt x="2332" y="15402"/>
                  <a:pt x="2261" y="15573"/>
                </a:cubicBezTo>
                <a:cubicBezTo>
                  <a:pt x="2207" y="15696"/>
                  <a:pt x="2093" y="15771"/>
                  <a:pt x="1974" y="15771"/>
                </a:cubicBezTo>
                <a:cubicBezTo>
                  <a:pt x="1931" y="15771"/>
                  <a:pt x="1882" y="15759"/>
                  <a:pt x="1839" y="15741"/>
                </a:cubicBezTo>
                <a:cubicBezTo>
                  <a:pt x="1676" y="15659"/>
                  <a:pt x="1611" y="15455"/>
                  <a:pt x="1687" y="15285"/>
                </a:cubicBezTo>
                <a:cubicBezTo>
                  <a:pt x="1743" y="15153"/>
                  <a:pt x="1865" y="15080"/>
                  <a:pt x="1987" y="15087"/>
                </a:cubicBezTo>
                <a:close/>
                <a:moveTo>
                  <a:pt x="8021" y="15325"/>
                </a:moveTo>
                <a:cubicBezTo>
                  <a:pt x="8107" y="15325"/>
                  <a:pt x="8188" y="15361"/>
                  <a:pt x="8247" y="15426"/>
                </a:cubicBezTo>
                <a:cubicBezTo>
                  <a:pt x="8307" y="15491"/>
                  <a:pt x="8338" y="15578"/>
                  <a:pt x="8339" y="15672"/>
                </a:cubicBezTo>
                <a:cubicBezTo>
                  <a:pt x="8339" y="15766"/>
                  <a:pt x="8307" y="15853"/>
                  <a:pt x="8247" y="15918"/>
                </a:cubicBezTo>
                <a:cubicBezTo>
                  <a:pt x="8188" y="15982"/>
                  <a:pt x="8107" y="16018"/>
                  <a:pt x="8021" y="16018"/>
                </a:cubicBezTo>
                <a:cubicBezTo>
                  <a:pt x="7934" y="16018"/>
                  <a:pt x="7852" y="15982"/>
                  <a:pt x="7793" y="15918"/>
                </a:cubicBezTo>
                <a:cubicBezTo>
                  <a:pt x="7733" y="15853"/>
                  <a:pt x="7701" y="15766"/>
                  <a:pt x="7701" y="15672"/>
                </a:cubicBezTo>
                <a:cubicBezTo>
                  <a:pt x="7701" y="15578"/>
                  <a:pt x="7733" y="15491"/>
                  <a:pt x="7793" y="15426"/>
                </a:cubicBezTo>
                <a:cubicBezTo>
                  <a:pt x="7852" y="15361"/>
                  <a:pt x="7934" y="15325"/>
                  <a:pt x="8021" y="15325"/>
                </a:cubicBezTo>
                <a:close/>
                <a:moveTo>
                  <a:pt x="2973" y="15580"/>
                </a:moveTo>
                <a:cubicBezTo>
                  <a:pt x="3014" y="15582"/>
                  <a:pt x="3054" y="15592"/>
                  <a:pt x="3093" y="15613"/>
                </a:cubicBezTo>
                <a:cubicBezTo>
                  <a:pt x="3250" y="15695"/>
                  <a:pt x="3315" y="15901"/>
                  <a:pt x="3245" y="16072"/>
                </a:cubicBezTo>
                <a:cubicBezTo>
                  <a:pt x="3191" y="16195"/>
                  <a:pt x="3076" y="16270"/>
                  <a:pt x="2958" y="16270"/>
                </a:cubicBezTo>
                <a:cubicBezTo>
                  <a:pt x="2914" y="16270"/>
                  <a:pt x="2866" y="16258"/>
                  <a:pt x="2822" y="16235"/>
                </a:cubicBezTo>
                <a:cubicBezTo>
                  <a:pt x="2665" y="16153"/>
                  <a:pt x="2596" y="15948"/>
                  <a:pt x="2672" y="15778"/>
                </a:cubicBezTo>
                <a:cubicBezTo>
                  <a:pt x="2729" y="15650"/>
                  <a:pt x="2850" y="15575"/>
                  <a:pt x="2973" y="15580"/>
                </a:cubicBezTo>
                <a:close/>
                <a:moveTo>
                  <a:pt x="7191" y="15751"/>
                </a:moveTo>
                <a:cubicBezTo>
                  <a:pt x="7315" y="15745"/>
                  <a:pt x="7437" y="15819"/>
                  <a:pt x="7490" y="15947"/>
                </a:cubicBezTo>
                <a:cubicBezTo>
                  <a:pt x="7566" y="16117"/>
                  <a:pt x="7495" y="16323"/>
                  <a:pt x="7338" y="16405"/>
                </a:cubicBezTo>
                <a:cubicBezTo>
                  <a:pt x="7295" y="16429"/>
                  <a:pt x="7246" y="16440"/>
                  <a:pt x="7203" y="16440"/>
                </a:cubicBezTo>
                <a:cubicBezTo>
                  <a:pt x="7084" y="16440"/>
                  <a:pt x="6971" y="16364"/>
                  <a:pt x="6917" y="16240"/>
                </a:cubicBezTo>
                <a:cubicBezTo>
                  <a:pt x="6841" y="16064"/>
                  <a:pt x="6911" y="15860"/>
                  <a:pt x="7068" y="15784"/>
                </a:cubicBezTo>
                <a:cubicBezTo>
                  <a:pt x="7107" y="15763"/>
                  <a:pt x="7150" y="15752"/>
                  <a:pt x="7191" y="15751"/>
                </a:cubicBezTo>
                <a:close/>
                <a:moveTo>
                  <a:pt x="3956" y="16079"/>
                </a:moveTo>
                <a:cubicBezTo>
                  <a:pt x="3997" y="16081"/>
                  <a:pt x="4039" y="16091"/>
                  <a:pt x="4078" y="16112"/>
                </a:cubicBezTo>
                <a:cubicBezTo>
                  <a:pt x="4235" y="16194"/>
                  <a:pt x="4299" y="16400"/>
                  <a:pt x="4228" y="16571"/>
                </a:cubicBezTo>
                <a:cubicBezTo>
                  <a:pt x="4174" y="16694"/>
                  <a:pt x="4062" y="16769"/>
                  <a:pt x="3943" y="16769"/>
                </a:cubicBezTo>
                <a:cubicBezTo>
                  <a:pt x="3900" y="16769"/>
                  <a:pt x="3851" y="16757"/>
                  <a:pt x="3808" y="16734"/>
                </a:cubicBezTo>
                <a:cubicBezTo>
                  <a:pt x="3645" y="16652"/>
                  <a:pt x="3580" y="16447"/>
                  <a:pt x="3655" y="16277"/>
                </a:cubicBezTo>
                <a:cubicBezTo>
                  <a:pt x="3712" y="16149"/>
                  <a:pt x="3833" y="16074"/>
                  <a:pt x="3956" y="16079"/>
                </a:cubicBezTo>
                <a:close/>
                <a:moveTo>
                  <a:pt x="6368" y="16167"/>
                </a:moveTo>
                <a:cubicBezTo>
                  <a:pt x="6492" y="16162"/>
                  <a:pt x="6616" y="16237"/>
                  <a:pt x="6669" y="16365"/>
                </a:cubicBezTo>
                <a:cubicBezTo>
                  <a:pt x="6744" y="16535"/>
                  <a:pt x="6674" y="16740"/>
                  <a:pt x="6517" y="16822"/>
                </a:cubicBezTo>
                <a:cubicBezTo>
                  <a:pt x="6473" y="16845"/>
                  <a:pt x="6425" y="16857"/>
                  <a:pt x="6381" y="16857"/>
                </a:cubicBezTo>
                <a:cubicBezTo>
                  <a:pt x="6262" y="16857"/>
                  <a:pt x="6148" y="16782"/>
                  <a:pt x="6094" y="16659"/>
                </a:cubicBezTo>
                <a:cubicBezTo>
                  <a:pt x="6018" y="16488"/>
                  <a:pt x="6089" y="16276"/>
                  <a:pt x="6246" y="16200"/>
                </a:cubicBezTo>
                <a:cubicBezTo>
                  <a:pt x="6285" y="16179"/>
                  <a:pt x="6327" y="16169"/>
                  <a:pt x="6368" y="161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" name="Warning Sign"/>
          <p:cNvSpPr/>
          <p:nvPr/>
        </p:nvSpPr>
        <p:spPr>
          <a:xfrm>
            <a:off x="9444256" y="4465264"/>
            <a:ext cx="1270103" cy="126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" name="Shape"/>
          <p:cNvSpPr/>
          <p:nvPr/>
        </p:nvSpPr>
        <p:spPr>
          <a:xfrm>
            <a:off x="9805493" y="5166036"/>
            <a:ext cx="547523" cy="390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99" h="20543" fill="norm" stroke="1" extrusionOk="0">
                <a:moveTo>
                  <a:pt x="15694" y="3068"/>
                </a:moveTo>
                <a:cubicBezTo>
                  <a:pt x="20050" y="7923"/>
                  <a:pt x="20336" y="17432"/>
                  <a:pt x="16604" y="19870"/>
                </a:cubicBezTo>
                <a:cubicBezTo>
                  <a:pt x="15540" y="20565"/>
                  <a:pt x="14438" y="20257"/>
                  <a:pt x="13323" y="20207"/>
                </a:cubicBezTo>
                <a:cubicBezTo>
                  <a:pt x="11979" y="20148"/>
                  <a:pt x="10571" y="20545"/>
                  <a:pt x="9204" y="20543"/>
                </a:cubicBezTo>
                <a:cubicBezTo>
                  <a:pt x="8005" y="20541"/>
                  <a:pt x="6761" y="20217"/>
                  <a:pt x="5572" y="20094"/>
                </a:cubicBezTo>
                <a:cubicBezTo>
                  <a:pt x="4258" y="19958"/>
                  <a:pt x="2961" y="19998"/>
                  <a:pt x="1831" y="18748"/>
                </a:cubicBezTo>
                <a:cubicBezTo>
                  <a:pt x="-1264" y="15320"/>
                  <a:pt x="-256" y="7226"/>
                  <a:pt x="3509" y="3068"/>
                </a:cubicBezTo>
                <a:cubicBezTo>
                  <a:pt x="7204" y="-1011"/>
                  <a:pt x="12012" y="-1035"/>
                  <a:pt x="15694" y="3068"/>
                </a:cubicBezTo>
                <a:close/>
              </a:path>
            </a:pathLst>
          </a:custGeom>
          <a:solidFill>
            <a:srgbClr val="000000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" name="Triangle"/>
          <p:cNvSpPr/>
          <p:nvPr/>
        </p:nvSpPr>
        <p:spPr>
          <a:xfrm>
            <a:off x="9817100" y="2048826"/>
            <a:ext cx="1270000" cy="937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" name="Bus"/>
          <p:cNvSpPr/>
          <p:nvPr/>
        </p:nvSpPr>
        <p:spPr>
          <a:xfrm rot="2132369">
            <a:off x="10382969" y="1917832"/>
            <a:ext cx="564324" cy="692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5" h="21600" fill="norm" stroke="1" extrusionOk="0">
                <a:moveTo>
                  <a:pt x="10666" y="0"/>
                </a:moveTo>
                <a:cubicBezTo>
                  <a:pt x="2921" y="0"/>
                  <a:pt x="1259" y="2555"/>
                  <a:pt x="1259" y="2555"/>
                </a:cubicBezTo>
                <a:cubicBezTo>
                  <a:pt x="-134" y="6373"/>
                  <a:pt x="4" y="16853"/>
                  <a:pt x="4" y="16853"/>
                </a:cubicBezTo>
                <a:lnTo>
                  <a:pt x="4" y="18004"/>
                </a:lnTo>
                <a:cubicBezTo>
                  <a:pt x="4" y="18004"/>
                  <a:pt x="4" y="18598"/>
                  <a:pt x="855" y="18598"/>
                </a:cubicBezTo>
                <a:cubicBezTo>
                  <a:pt x="979" y="18598"/>
                  <a:pt x="1286" y="18598"/>
                  <a:pt x="1711" y="18598"/>
                </a:cubicBezTo>
                <a:lnTo>
                  <a:pt x="1711" y="20191"/>
                </a:lnTo>
                <a:cubicBezTo>
                  <a:pt x="1711" y="20969"/>
                  <a:pt x="2476" y="21600"/>
                  <a:pt x="3418" y="21600"/>
                </a:cubicBezTo>
                <a:cubicBezTo>
                  <a:pt x="4360" y="21600"/>
                  <a:pt x="5127" y="20969"/>
                  <a:pt x="5127" y="20191"/>
                </a:cubicBezTo>
                <a:lnTo>
                  <a:pt x="5127" y="18598"/>
                </a:lnTo>
                <a:cubicBezTo>
                  <a:pt x="7776" y="18598"/>
                  <a:pt x="10660" y="18598"/>
                  <a:pt x="10660" y="18598"/>
                </a:cubicBezTo>
                <a:cubicBezTo>
                  <a:pt x="10660" y="18598"/>
                  <a:pt x="13544" y="18598"/>
                  <a:pt x="16193" y="18598"/>
                </a:cubicBezTo>
                <a:lnTo>
                  <a:pt x="16193" y="20191"/>
                </a:lnTo>
                <a:cubicBezTo>
                  <a:pt x="16193" y="20969"/>
                  <a:pt x="16958" y="21600"/>
                  <a:pt x="17900" y="21600"/>
                </a:cubicBezTo>
                <a:cubicBezTo>
                  <a:pt x="18842" y="21600"/>
                  <a:pt x="19607" y="20969"/>
                  <a:pt x="19607" y="20191"/>
                </a:cubicBezTo>
                <a:lnTo>
                  <a:pt x="19607" y="18598"/>
                </a:lnTo>
                <a:cubicBezTo>
                  <a:pt x="20032" y="18598"/>
                  <a:pt x="20341" y="18598"/>
                  <a:pt x="20465" y="18598"/>
                </a:cubicBezTo>
                <a:cubicBezTo>
                  <a:pt x="21316" y="18598"/>
                  <a:pt x="21316" y="18004"/>
                  <a:pt x="21316" y="18004"/>
                </a:cubicBezTo>
                <a:lnTo>
                  <a:pt x="21316" y="16853"/>
                </a:lnTo>
                <a:cubicBezTo>
                  <a:pt x="21329" y="16853"/>
                  <a:pt x="21466" y="6373"/>
                  <a:pt x="20073" y="2555"/>
                </a:cubicBezTo>
                <a:cubicBezTo>
                  <a:pt x="20073" y="2555"/>
                  <a:pt x="18411" y="0"/>
                  <a:pt x="10666" y="0"/>
                </a:cubicBezTo>
                <a:close/>
                <a:moveTo>
                  <a:pt x="5885" y="2224"/>
                </a:moveTo>
                <a:lnTo>
                  <a:pt x="10666" y="2224"/>
                </a:lnTo>
                <a:lnTo>
                  <a:pt x="15447" y="2224"/>
                </a:lnTo>
                <a:cubicBezTo>
                  <a:pt x="15447" y="2224"/>
                  <a:pt x="15401" y="2965"/>
                  <a:pt x="14505" y="2965"/>
                </a:cubicBezTo>
                <a:lnTo>
                  <a:pt x="10666" y="2965"/>
                </a:lnTo>
                <a:lnTo>
                  <a:pt x="6827" y="2965"/>
                </a:lnTo>
                <a:cubicBezTo>
                  <a:pt x="5931" y="2965"/>
                  <a:pt x="5885" y="2224"/>
                  <a:pt x="5885" y="2224"/>
                </a:cubicBezTo>
                <a:close/>
                <a:moveTo>
                  <a:pt x="4800" y="4411"/>
                </a:moveTo>
                <a:lnTo>
                  <a:pt x="10666" y="4411"/>
                </a:lnTo>
                <a:lnTo>
                  <a:pt x="16526" y="4411"/>
                </a:lnTo>
                <a:cubicBezTo>
                  <a:pt x="18410" y="4411"/>
                  <a:pt x="18568" y="5562"/>
                  <a:pt x="18568" y="5562"/>
                </a:cubicBezTo>
                <a:lnTo>
                  <a:pt x="19196" y="10098"/>
                </a:lnTo>
                <a:cubicBezTo>
                  <a:pt x="19196" y="10098"/>
                  <a:pt x="19294" y="10746"/>
                  <a:pt x="18117" y="10746"/>
                </a:cubicBezTo>
                <a:lnTo>
                  <a:pt x="10666" y="10746"/>
                </a:lnTo>
                <a:lnTo>
                  <a:pt x="3209" y="10746"/>
                </a:lnTo>
                <a:cubicBezTo>
                  <a:pt x="2032" y="10746"/>
                  <a:pt x="2130" y="10098"/>
                  <a:pt x="2130" y="10098"/>
                </a:cubicBezTo>
                <a:lnTo>
                  <a:pt x="2758" y="5562"/>
                </a:lnTo>
                <a:cubicBezTo>
                  <a:pt x="2758" y="5562"/>
                  <a:pt x="2916" y="4411"/>
                  <a:pt x="4800" y="4411"/>
                </a:cubicBezTo>
                <a:close/>
                <a:moveTo>
                  <a:pt x="3955" y="12960"/>
                </a:moveTo>
                <a:cubicBezTo>
                  <a:pt x="4727" y="12960"/>
                  <a:pt x="5347" y="13474"/>
                  <a:pt x="5347" y="14111"/>
                </a:cubicBezTo>
                <a:cubicBezTo>
                  <a:pt x="5347" y="14748"/>
                  <a:pt x="4721" y="15260"/>
                  <a:pt x="3955" y="15260"/>
                </a:cubicBezTo>
                <a:cubicBezTo>
                  <a:pt x="3190" y="15260"/>
                  <a:pt x="2561" y="14748"/>
                  <a:pt x="2561" y="14111"/>
                </a:cubicBezTo>
                <a:cubicBezTo>
                  <a:pt x="2561" y="13474"/>
                  <a:pt x="3184" y="12960"/>
                  <a:pt x="3955" y="12960"/>
                </a:cubicBezTo>
                <a:close/>
                <a:moveTo>
                  <a:pt x="17383" y="12965"/>
                </a:moveTo>
                <a:cubicBezTo>
                  <a:pt x="18155" y="12965"/>
                  <a:pt x="18777" y="13479"/>
                  <a:pt x="18777" y="14116"/>
                </a:cubicBezTo>
                <a:cubicBezTo>
                  <a:pt x="18777" y="14753"/>
                  <a:pt x="18155" y="15265"/>
                  <a:pt x="17383" y="15265"/>
                </a:cubicBezTo>
                <a:cubicBezTo>
                  <a:pt x="16611" y="15265"/>
                  <a:pt x="15991" y="14748"/>
                  <a:pt x="15991" y="14116"/>
                </a:cubicBezTo>
                <a:cubicBezTo>
                  <a:pt x="15991" y="13484"/>
                  <a:pt x="16611" y="12965"/>
                  <a:pt x="17383" y="12965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" name="Line"/>
          <p:cNvSpPr/>
          <p:nvPr/>
        </p:nvSpPr>
        <p:spPr>
          <a:xfrm flipH="1">
            <a:off x="7933233" y="2841995"/>
            <a:ext cx="1738760" cy="95119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Line"/>
          <p:cNvSpPr/>
          <p:nvPr/>
        </p:nvSpPr>
        <p:spPr>
          <a:xfrm>
            <a:off x="2621865" y="3229484"/>
            <a:ext cx="2752718" cy="49780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Line"/>
          <p:cNvSpPr/>
          <p:nvPr/>
        </p:nvSpPr>
        <p:spPr>
          <a:xfrm flipH="1" flipV="1">
            <a:off x="7562552" y="4515506"/>
            <a:ext cx="1901826" cy="72809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Sharp bends;…"/>
          <p:cNvSpPr txBox="1"/>
          <p:nvPr/>
        </p:nvSpPr>
        <p:spPr>
          <a:xfrm>
            <a:off x="772282" y="4517840"/>
            <a:ext cx="226858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Sharp bends; </a:t>
            </a:r>
          </a:p>
          <a:p>
            <a:pPr/>
            <a:r>
              <a:t>road barriers 3 high;</a:t>
            </a:r>
          </a:p>
          <a:p>
            <a:pPr/>
            <a:r>
              <a:t>road 6 wide</a:t>
            </a:r>
          </a:p>
        </p:txBody>
      </p:sp>
      <p:sp>
        <p:nvSpPr>
          <p:cNvPr id="140" name="Low tunnel;…"/>
          <p:cNvSpPr txBox="1"/>
          <p:nvPr/>
        </p:nvSpPr>
        <p:spPr>
          <a:xfrm>
            <a:off x="9377490" y="5751829"/>
            <a:ext cx="140363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 tunnel;</a:t>
            </a:r>
          </a:p>
          <a:p>
            <a:pPr/>
            <a:r>
              <a:t>Max height 6</a:t>
            </a:r>
          </a:p>
        </p:txBody>
      </p:sp>
      <p:sp>
        <p:nvSpPr>
          <p:cNvPr id="141" name="Steep camber;…"/>
          <p:cNvSpPr txBox="1"/>
          <p:nvPr/>
        </p:nvSpPr>
        <p:spPr>
          <a:xfrm>
            <a:off x="9756753" y="3002386"/>
            <a:ext cx="166705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Steep camber;</a:t>
            </a:r>
          </a:p>
          <a:p>
            <a:pPr/>
            <a:r>
              <a:t>45 degrees</a:t>
            </a:r>
          </a:p>
        </p:txBody>
      </p:sp>
      <p:sp>
        <p:nvSpPr>
          <p:cNvPr id="142" name="Route takes 15 hours to drive"/>
          <p:cNvSpPr txBox="1"/>
          <p:nvPr/>
        </p:nvSpPr>
        <p:spPr>
          <a:xfrm>
            <a:off x="4682965" y="6145529"/>
            <a:ext cx="31034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Route takes 15 hours to drive</a:t>
            </a:r>
          </a:p>
        </p:txBody>
      </p:sp>
      <p:sp>
        <p:nvSpPr>
          <p:cNvPr id="155" name="Connection Line"/>
          <p:cNvSpPr/>
          <p:nvPr/>
        </p:nvSpPr>
        <p:spPr>
          <a:xfrm>
            <a:off x="1125491" y="2992700"/>
            <a:ext cx="1280585" cy="1280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19" h="20419" fill="norm" stroke="1" extrusionOk="0">
                <a:moveTo>
                  <a:pt x="169" y="20419"/>
                </a:moveTo>
                <a:cubicBezTo>
                  <a:pt x="-1181" y="5569"/>
                  <a:pt x="5569" y="-1181"/>
                  <a:pt x="20419" y="169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56" name="Connection Line"/>
          <p:cNvSpPr/>
          <p:nvPr/>
        </p:nvSpPr>
        <p:spPr>
          <a:xfrm>
            <a:off x="1509278" y="3351283"/>
            <a:ext cx="889878" cy="929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80" h="20457" fill="norm" stroke="1" extrusionOk="0">
                <a:moveTo>
                  <a:pt x="1779" y="20457"/>
                </a:moveTo>
                <a:cubicBezTo>
                  <a:pt x="-3220" y="5624"/>
                  <a:pt x="2314" y="-1143"/>
                  <a:pt x="18380" y="157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45" name="Line"/>
          <p:cNvSpPr/>
          <p:nvPr/>
        </p:nvSpPr>
        <p:spPr>
          <a:xfrm flipV="1">
            <a:off x="759916" y="2975717"/>
            <a:ext cx="1" cy="40335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 flipH="1">
            <a:off x="764218" y="3769750"/>
            <a:ext cx="1" cy="52841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20 bricks"/>
          <p:cNvSpPr txBox="1"/>
          <p:nvPr/>
        </p:nvSpPr>
        <p:spPr>
          <a:xfrm>
            <a:off x="149982" y="3395338"/>
            <a:ext cx="101519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 bricks</a:t>
            </a:r>
          </a:p>
        </p:txBody>
      </p:sp>
      <p:sp>
        <p:nvSpPr>
          <p:cNvPr id="148" name="Line"/>
          <p:cNvSpPr/>
          <p:nvPr/>
        </p:nvSpPr>
        <p:spPr>
          <a:xfrm>
            <a:off x="632280" y="2922093"/>
            <a:ext cx="56024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>
            <a:off x="632280" y="4320782"/>
            <a:ext cx="56024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 flipV="1">
            <a:off x="2148970" y="2554489"/>
            <a:ext cx="403350" cy="11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 flipH="1">
            <a:off x="1229877" y="2559008"/>
            <a:ext cx="528411" cy="14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20"/>
          <p:cNvSpPr txBox="1"/>
          <p:nvPr/>
        </p:nvSpPr>
        <p:spPr>
          <a:xfrm rot="5399062">
            <a:off x="1781557" y="2420200"/>
            <a:ext cx="3439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</a:t>
            </a:r>
          </a:p>
        </p:txBody>
      </p:sp>
      <p:sp>
        <p:nvSpPr>
          <p:cNvPr id="153" name="Line"/>
          <p:cNvSpPr/>
          <p:nvPr/>
        </p:nvSpPr>
        <p:spPr>
          <a:xfrm>
            <a:off x="2605909" y="2426839"/>
            <a:ext cx="153" cy="56024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1207219" y="2427221"/>
            <a:ext cx="154" cy="56024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tending with a KI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Extending with a KISS</a:t>
            </a:r>
          </a:p>
        </p:txBody>
      </p:sp>
      <p:pic>
        <p:nvPicPr>
          <p:cNvPr id="159" name="Extending with a KISS.JPG" descr="Extending with a KI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3254" y="1378031"/>
            <a:ext cx="7865492" cy="5899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You what by when.jpg" descr="You what by wh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3377" y="2676376"/>
            <a:ext cx="5930600" cy="444794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Blue Pe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Blue Peter</a:t>
            </a:r>
          </a:p>
        </p:txBody>
      </p:sp>
      <p:pic>
        <p:nvPicPr>
          <p:cNvPr id="163" name="Minifigures.png" descr="Minifigur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8991" y="400267"/>
            <a:ext cx="7788556" cy="2683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lass of water.png" descr="Glass of wat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640" y="2409031"/>
            <a:ext cx="2653382" cy="3393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le of bricks.png" descr="Pile of brick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69432" y="3346596"/>
            <a:ext cx="2653382" cy="2222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