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8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1E2DC30-878E-41BC-BBEC-691860A54170}"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305323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240092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11875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23860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7262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383492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1406880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412891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360833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DC30-878E-41BC-BBEC-691860A54170}"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354243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2DC30-878E-41BC-BBEC-691860A54170}"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357559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2DC30-878E-41BC-BBEC-691860A54170}"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41716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2DC30-878E-41BC-BBEC-691860A54170}"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80930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2DC30-878E-41BC-BBEC-691860A54170}"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169147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2DC30-878E-41BC-BBEC-691860A54170}"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405954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2DC30-878E-41BC-BBEC-691860A54170}"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0B587-2C24-40FB-9FE6-FFAA95C276BB}" type="slidenum">
              <a:rPr lang="en-US" smtClean="0"/>
              <a:t>‹#›</a:t>
            </a:fld>
            <a:endParaRPr lang="en-US"/>
          </a:p>
        </p:txBody>
      </p:sp>
    </p:spTree>
    <p:extLst>
      <p:ext uri="{BB962C8B-B14F-4D97-AF65-F5344CB8AC3E}">
        <p14:creationId xmlns:p14="http://schemas.microsoft.com/office/powerpoint/2010/main" val="180139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E2DC30-878E-41BC-BBEC-691860A54170}" type="datetimeFigureOut">
              <a:rPr lang="en-US" smtClean="0"/>
              <a:t>5/4/2020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310B587-2C24-40FB-9FE6-FFAA95C276BB}" type="slidenum">
              <a:rPr lang="en-US" smtClean="0"/>
              <a:t>‹#›</a:t>
            </a:fld>
            <a:endParaRPr lang="en-US"/>
          </a:p>
        </p:txBody>
      </p:sp>
    </p:spTree>
    <p:extLst>
      <p:ext uri="{BB962C8B-B14F-4D97-AF65-F5344CB8AC3E}">
        <p14:creationId xmlns:p14="http://schemas.microsoft.com/office/powerpoint/2010/main" val="22056417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8CBC-EB0B-4A6F-B1D9-833602ABB9BF}"/>
              </a:ext>
            </a:extLst>
          </p:cNvPr>
          <p:cNvSpPr>
            <a:spLocks noGrp="1"/>
          </p:cNvSpPr>
          <p:nvPr>
            <p:ph type="ctrTitle"/>
          </p:nvPr>
        </p:nvSpPr>
        <p:spPr>
          <a:xfrm>
            <a:off x="684212" y="685800"/>
            <a:ext cx="8001000" cy="1214022"/>
          </a:xfrm>
        </p:spPr>
        <p:txBody>
          <a:bodyPr/>
          <a:lstStyle/>
          <a:p>
            <a:pPr algn="ctr"/>
            <a:r>
              <a:rPr lang="en-US" dirty="0"/>
              <a:t>JOURNEY HOME </a:t>
            </a:r>
          </a:p>
        </p:txBody>
      </p:sp>
      <p:sp>
        <p:nvSpPr>
          <p:cNvPr id="3" name="Subtitle 2">
            <a:extLst>
              <a:ext uri="{FF2B5EF4-FFF2-40B4-BE49-F238E27FC236}">
                <a16:creationId xmlns:a16="http://schemas.microsoft.com/office/drawing/2014/main" id="{41CB0EF4-7B09-4044-854C-4F13BA261A9A}"/>
              </a:ext>
            </a:extLst>
          </p:cNvPr>
          <p:cNvSpPr>
            <a:spLocks noGrp="1"/>
          </p:cNvSpPr>
          <p:nvPr>
            <p:ph type="subTitle" idx="1"/>
          </p:nvPr>
        </p:nvSpPr>
        <p:spPr/>
        <p:txBody>
          <a:bodyPr>
            <a:normAutofit/>
          </a:bodyPr>
          <a:lstStyle/>
          <a:p>
            <a:r>
              <a:rPr lang="en-US" sz="2400" dirty="0">
                <a:solidFill>
                  <a:schemeClr val="tx1"/>
                </a:solidFill>
              </a:rPr>
              <a:t>A medieval themed dungeon brawler and adventure style game mixed into one </a:t>
            </a:r>
          </a:p>
          <a:p>
            <a:r>
              <a:rPr lang="en-US" sz="2400" dirty="0">
                <a:solidFill>
                  <a:schemeClr val="tx1"/>
                </a:solidFill>
              </a:rPr>
              <a:t>Inspired by The Oregon Trail</a:t>
            </a:r>
          </a:p>
        </p:txBody>
      </p:sp>
    </p:spTree>
    <p:extLst>
      <p:ext uri="{BB962C8B-B14F-4D97-AF65-F5344CB8AC3E}">
        <p14:creationId xmlns:p14="http://schemas.microsoft.com/office/powerpoint/2010/main" val="129113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1EC0-F37C-4D0D-BB97-11860EFCE8ED}"/>
              </a:ext>
            </a:extLst>
          </p:cNvPr>
          <p:cNvSpPr>
            <a:spLocks noGrp="1"/>
          </p:cNvSpPr>
          <p:nvPr>
            <p:ph type="title"/>
          </p:nvPr>
        </p:nvSpPr>
        <p:spPr/>
        <p:txBody>
          <a:bodyPr/>
          <a:lstStyle/>
          <a:p>
            <a:pPr algn="ctr"/>
            <a:r>
              <a:rPr lang="en-US" dirty="0"/>
              <a:t>Story</a:t>
            </a:r>
          </a:p>
        </p:txBody>
      </p:sp>
      <p:sp>
        <p:nvSpPr>
          <p:cNvPr id="3" name="Content Placeholder 2">
            <a:extLst>
              <a:ext uri="{FF2B5EF4-FFF2-40B4-BE49-F238E27FC236}">
                <a16:creationId xmlns:a16="http://schemas.microsoft.com/office/drawing/2014/main" id="{DBFBFD5B-EB12-42ED-8DD6-5031284B4AA9}"/>
              </a:ext>
            </a:extLst>
          </p:cNvPr>
          <p:cNvSpPr>
            <a:spLocks noGrp="1"/>
          </p:cNvSpPr>
          <p:nvPr>
            <p:ph type="body" idx="1"/>
          </p:nvPr>
        </p:nvSpPr>
        <p:spPr>
          <a:xfrm>
            <a:off x="1046162" y="3429000"/>
            <a:ext cx="8535988" cy="1879600"/>
          </a:xfrm>
        </p:spPr>
        <p:txBody>
          <a:bodyPr>
            <a:normAutofit fontScale="92500"/>
          </a:bodyPr>
          <a:lstStyle/>
          <a:p>
            <a:pPr marL="0" indent="0" algn="ctr">
              <a:buNone/>
            </a:pPr>
            <a:r>
              <a:rPr lang="en-US" sz="2400" dirty="0">
                <a:solidFill>
                  <a:schemeClr val="tx1"/>
                </a:solidFill>
              </a:rPr>
              <a:t>You are a lost teenager that just wants to find their way home. Your hope is that the further you travel the better your chances are to find your way there. On the other hand as the adventure continues you learn that you are better off finding your own path and starting a new life of your own</a:t>
            </a:r>
          </a:p>
        </p:txBody>
      </p:sp>
    </p:spTree>
    <p:extLst>
      <p:ext uri="{BB962C8B-B14F-4D97-AF65-F5344CB8AC3E}">
        <p14:creationId xmlns:p14="http://schemas.microsoft.com/office/powerpoint/2010/main" val="90498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1EC0-F37C-4D0D-BB97-11860EFCE8ED}"/>
              </a:ext>
            </a:extLst>
          </p:cNvPr>
          <p:cNvSpPr>
            <a:spLocks noGrp="1"/>
          </p:cNvSpPr>
          <p:nvPr>
            <p:ph type="title"/>
          </p:nvPr>
        </p:nvSpPr>
        <p:spPr/>
        <p:txBody>
          <a:bodyPr/>
          <a:lstStyle/>
          <a:p>
            <a:pPr algn="ctr"/>
            <a:r>
              <a:rPr lang="en-US" dirty="0"/>
              <a:t>Goals</a:t>
            </a:r>
          </a:p>
        </p:txBody>
      </p:sp>
      <p:sp>
        <p:nvSpPr>
          <p:cNvPr id="3" name="Content Placeholder 2">
            <a:extLst>
              <a:ext uri="{FF2B5EF4-FFF2-40B4-BE49-F238E27FC236}">
                <a16:creationId xmlns:a16="http://schemas.microsoft.com/office/drawing/2014/main" id="{DBFBFD5B-EB12-42ED-8DD6-5031284B4AA9}"/>
              </a:ext>
            </a:extLst>
          </p:cNvPr>
          <p:cNvSpPr>
            <a:spLocks noGrp="1"/>
          </p:cNvSpPr>
          <p:nvPr>
            <p:ph type="body" idx="1"/>
          </p:nvPr>
        </p:nvSpPr>
        <p:spPr>
          <a:xfrm>
            <a:off x="1046162" y="3000653"/>
            <a:ext cx="8535988" cy="2894120"/>
          </a:xfrm>
        </p:spPr>
        <p:txBody>
          <a:bodyPr>
            <a:normAutofit/>
          </a:bodyPr>
          <a:lstStyle/>
          <a:p>
            <a:pPr marL="0" indent="0" algn="ctr">
              <a:buNone/>
            </a:pPr>
            <a:r>
              <a:rPr lang="en-US" sz="2400" dirty="0">
                <a:solidFill>
                  <a:schemeClr val="tx1"/>
                </a:solidFill>
              </a:rPr>
              <a:t>Our game has 3 endings</a:t>
            </a:r>
          </a:p>
          <a:p>
            <a:pPr marL="0" indent="0" algn="ctr">
              <a:buNone/>
            </a:pPr>
            <a:r>
              <a:rPr lang="en-US" sz="2400" dirty="0">
                <a:solidFill>
                  <a:schemeClr val="tx1"/>
                </a:solidFill>
              </a:rPr>
              <a:t>1 bad and 2 good</a:t>
            </a:r>
          </a:p>
          <a:p>
            <a:pPr marL="342900" indent="-342900" algn="ctr">
              <a:buFont typeface="Arial" panose="020B0604020202020204" pitchFamily="34" charset="0"/>
              <a:buChar char="•"/>
            </a:pPr>
            <a:r>
              <a:rPr lang="en-US" sz="2400" dirty="0">
                <a:solidFill>
                  <a:schemeClr val="tx1"/>
                </a:solidFill>
              </a:rPr>
              <a:t>You have lost all health and died</a:t>
            </a:r>
          </a:p>
          <a:p>
            <a:pPr marL="342900" indent="-342900" algn="ctr">
              <a:buFont typeface="Arial" panose="020B0604020202020204" pitchFamily="34" charset="0"/>
              <a:buChar char="•"/>
            </a:pPr>
            <a:r>
              <a:rPr lang="en-US" sz="2400" dirty="0">
                <a:solidFill>
                  <a:schemeClr val="tx1"/>
                </a:solidFill>
              </a:rPr>
              <a:t>You slay 3 bosses to earn the rank on legend</a:t>
            </a:r>
          </a:p>
          <a:p>
            <a:pPr marL="342900" indent="-342900" algn="ctr">
              <a:buFont typeface="Arial" panose="020B0604020202020204" pitchFamily="34" charset="0"/>
              <a:buChar char="•"/>
            </a:pPr>
            <a:r>
              <a:rPr lang="en-US" sz="2400" dirty="0">
                <a:solidFill>
                  <a:schemeClr val="tx1"/>
                </a:solidFill>
              </a:rPr>
              <a:t>You earn enough money to buy a house and live the rest of your life in peace </a:t>
            </a:r>
          </a:p>
        </p:txBody>
      </p:sp>
    </p:spTree>
    <p:extLst>
      <p:ext uri="{BB962C8B-B14F-4D97-AF65-F5344CB8AC3E}">
        <p14:creationId xmlns:p14="http://schemas.microsoft.com/office/powerpoint/2010/main" val="171800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B10F-1071-414C-9C41-8B828E5E36D1}"/>
              </a:ext>
            </a:extLst>
          </p:cNvPr>
          <p:cNvSpPr>
            <a:spLocks noGrp="1"/>
          </p:cNvSpPr>
          <p:nvPr>
            <p:ph type="title"/>
          </p:nvPr>
        </p:nvSpPr>
        <p:spPr/>
        <p:txBody>
          <a:bodyPr/>
          <a:lstStyle/>
          <a:p>
            <a:pPr algn="ctr"/>
            <a:r>
              <a:rPr lang="en-US" dirty="0"/>
              <a:t>monster index </a:t>
            </a:r>
          </a:p>
        </p:txBody>
      </p:sp>
      <p:sp>
        <p:nvSpPr>
          <p:cNvPr id="3" name="Text Placeholder 2">
            <a:extLst>
              <a:ext uri="{FF2B5EF4-FFF2-40B4-BE49-F238E27FC236}">
                <a16:creationId xmlns:a16="http://schemas.microsoft.com/office/drawing/2014/main" id="{6C70F927-1668-4C5D-900E-025A4144D052}"/>
              </a:ext>
            </a:extLst>
          </p:cNvPr>
          <p:cNvSpPr>
            <a:spLocks noGrp="1"/>
          </p:cNvSpPr>
          <p:nvPr>
            <p:ph type="body" idx="1"/>
          </p:nvPr>
        </p:nvSpPr>
        <p:spPr>
          <a:xfrm>
            <a:off x="1225750" y="3080551"/>
            <a:ext cx="8535988" cy="3304466"/>
          </a:xfrm>
        </p:spPr>
        <p:txBody>
          <a:bodyPr>
            <a:noAutofit/>
          </a:bodyPr>
          <a:lstStyle/>
          <a:p>
            <a:pPr algn="ctr"/>
            <a:r>
              <a:rPr lang="en-US" sz="2400" dirty="0">
                <a:solidFill>
                  <a:schemeClr val="tx1"/>
                </a:solidFill>
              </a:rPr>
              <a:t>Weak </a:t>
            </a:r>
          </a:p>
          <a:p>
            <a:pPr algn="ctr"/>
            <a:r>
              <a:rPr lang="en-US" sz="2400" dirty="0" err="1">
                <a:solidFill>
                  <a:schemeClr val="tx1"/>
                </a:solidFill>
              </a:rPr>
              <a:t>Ork</a:t>
            </a:r>
            <a:r>
              <a:rPr lang="en-US" sz="2400" dirty="0">
                <a:solidFill>
                  <a:schemeClr val="tx1"/>
                </a:solidFill>
              </a:rPr>
              <a:t> ,Goblin ,Undead/Skeletons </a:t>
            </a:r>
          </a:p>
          <a:p>
            <a:pPr algn="ctr"/>
            <a:r>
              <a:rPr lang="en-US" sz="2400" dirty="0">
                <a:solidFill>
                  <a:schemeClr val="tx1"/>
                </a:solidFill>
              </a:rPr>
              <a:t>Medium </a:t>
            </a:r>
          </a:p>
          <a:p>
            <a:pPr algn="ctr"/>
            <a:r>
              <a:rPr lang="en-US" sz="2400" dirty="0">
                <a:solidFill>
                  <a:schemeClr val="tx1"/>
                </a:solidFill>
              </a:rPr>
              <a:t>Succubus, Incubus, Mimic </a:t>
            </a:r>
          </a:p>
          <a:p>
            <a:pPr algn="ctr"/>
            <a:r>
              <a:rPr lang="en-US" sz="2400" dirty="0">
                <a:solidFill>
                  <a:schemeClr val="tx1"/>
                </a:solidFill>
              </a:rPr>
              <a:t>Dark Knight </a:t>
            </a:r>
          </a:p>
          <a:p>
            <a:pPr algn="ctr"/>
            <a:r>
              <a:rPr lang="en-US" sz="2400" dirty="0">
                <a:solidFill>
                  <a:schemeClr val="tx1"/>
                </a:solidFill>
              </a:rPr>
              <a:t>Boss </a:t>
            </a:r>
          </a:p>
          <a:p>
            <a:pPr algn="ctr"/>
            <a:r>
              <a:rPr lang="en-US" sz="2400" dirty="0">
                <a:solidFill>
                  <a:schemeClr val="tx1"/>
                </a:solidFill>
              </a:rPr>
              <a:t>Stone Giant/ Rock Titan, Dragon, Hydra</a:t>
            </a:r>
            <a:br>
              <a:rPr lang="en-US" sz="2400" dirty="0"/>
            </a:br>
            <a:endParaRPr lang="en-US" sz="2400" dirty="0">
              <a:solidFill>
                <a:schemeClr val="tx1"/>
              </a:solidFill>
            </a:endParaRPr>
          </a:p>
        </p:txBody>
      </p:sp>
    </p:spTree>
    <p:extLst>
      <p:ext uri="{BB962C8B-B14F-4D97-AF65-F5344CB8AC3E}">
        <p14:creationId xmlns:p14="http://schemas.microsoft.com/office/powerpoint/2010/main" val="283120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B10F-1071-414C-9C41-8B828E5E36D1}"/>
              </a:ext>
            </a:extLst>
          </p:cNvPr>
          <p:cNvSpPr>
            <a:spLocks noGrp="1"/>
          </p:cNvSpPr>
          <p:nvPr>
            <p:ph type="title"/>
          </p:nvPr>
        </p:nvSpPr>
        <p:spPr/>
        <p:txBody>
          <a:bodyPr/>
          <a:lstStyle/>
          <a:p>
            <a:pPr algn="ctr"/>
            <a:r>
              <a:rPr lang="en-US" dirty="0"/>
              <a:t>combat</a:t>
            </a:r>
          </a:p>
        </p:txBody>
      </p:sp>
      <p:sp>
        <p:nvSpPr>
          <p:cNvPr id="3" name="Text Placeholder 2">
            <a:extLst>
              <a:ext uri="{FF2B5EF4-FFF2-40B4-BE49-F238E27FC236}">
                <a16:creationId xmlns:a16="http://schemas.microsoft.com/office/drawing/2014/main" id="{6C70F927-1668-4C5D-900E-025A4144D052}"/>
              </a:ext>
            </a:extLst>
          </p:cNvPr>
          <p:cNvSpPr>
            <a:spLocks noGrp="1"/>
          </p:cNvSpPr>
          <p:nvPr>
            <p:ph type="body" idx="1"/>
          </p:nvPr>
        </p:nvSpPr>
        <p:spPr>
          <a:xfrm>
            <a:off x="1358915" y="3053918"/>
            <a:ext cx="8535988" cy="3304466"/>
          </a:xfrm>
        </p:spPr>
        <p:txBody>
          <a:bodyPr>
            <a:noAutofit/>
          </a:bodyPr>
          <a:lstStyle/>
          <a:p>
            <a:pPr algn="ctr"/>
            <a:r>
              <a:rPr lang="en-US" sz="2400" dirty="0">
                <a:solidFill>
                  <a:schemeClr val="tx1"/>
                </a:solidFill>
              </a:rPr>
              <a:t>Combat is base of a 3-type system </a:t>
            </a:r>
          </a:p>
          <a:p>
            <a:pPr algn="ctr"/>
            <a:r>
              <a:rPr lang="en-US" sz="2400" dirty="0">
                <a:solidFill>
                  <a:schemeClr val="tx1"/>
                </a:solidFill>
              </a:rPr>
              <a:t>The 3 types are attack , magic, and defense</a:t>
            </a:r>
          </a:p>
          <a:p>
            <a:pPr algn="ctr"/>
            <a:r>
              <a:rPr lang="en-US" sz="2400" dirty="0">
                <a:solidFill>
                  <a:schemeClr val="tx1"/>
                </a:solidFill>
              </a:rPr>
              <a:t>Similar to rock paper scissors there are 9 different result </a:t>
            </a:r>
          </a:p>
          <a:p>
            <a:pPr algn="ctr"/>
            <a:r>
              <a:rPr lang="en-US" sz="2400" dirty="0">
                <a:solidFill>
                  <a:schemeClr val="tx1"/>
                </a:solidFill>
              </a:rPr>
              <a:t>Each result plays out with its own combat command </a:t>
            </a:r>
            <a:br>
              <a:rPr lang="en-US" sz="2400" dirty="0"/>
            </a:br>
            <a:endParaRPr lang="en-US" sz="2400" dirty="0">
              <a:solidFill>
                <a:schemeClr val="tx1"/>
              </a:solidFill>
            </a:endParaRPr>
          </a:p>
        </p:txBody>
      </p:sp>
    </p:spTree>
    <p:extLst>
      <p:ext uri="{BB962C8B-B14F-4D97-AF65-F5344CB8AC3E}">
        <p14:creationId xmlns:p14="http://schemas.microsoft.com/office/powerpoint/2010/main" val="70273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B10F-1071-414C-9C41-8B828E5E36D1}"/>
              </a:ext>
            </a:extLst>
          </p:cNvPr>
          <p:cNvSpPr>
            <a:spLocks noGrp="1"/>
          </p:cNvSpPr>
          <p:nvPr>
            <p:ph type="title"/>
          </p:nvPr>
        </p:nvSpPr>
        <p:spPr/>
        <p:txBody>
          <a:bodyPr/>
          <a:lstStyle/>
          <a:p>
            <a:pPr algn="ctr"/>
            <a:r>
              <a:rPr lang="en-US" dirty="0"/>
              <a:t>events</a:t>
            </a:r>
          </a:p>
        </p:txBody>
      </p:sp>
      <p:sp>
        <p:nvSpPr>
          <p:cNvPr id="3" name="Text Placeholder 2">
            <a:extLst>
              <a:ext uri="{FF2B5EF4-FFF2-40B4-BE49-F238E27FC236}">
                <a16:creationId xmlns:a16="http://schemas.microsoft.com/office/drawing/2014/main" id="{6C70F927-1668-4C5D-900E-025A4144D052}"/>
              </a:ext>
            </a:extLst>
          </p:cNvPr>
          <p:cNvSpPr>
            <a:spLocks noGrp="1"/>
          </p:cNvSpPr>
          <p:nvPr>
            <p:ph type="body" idx="1"/>
          </p:nvPr>
        </p:nvSpPr>
        <p:spPr>
          <a:xfrm>
            <a:off x="1225750" y="3080551"/>
            <a:ext cx="8535988" cy="3304466"/>
          </a:xfrm>
        </p:spPr>
        <p:txBody>
          <a:bodyPr>
            <a:noAutofit/>
          </a:bodyPr>
          <a:lstStyle/>
          <a:p>
            <a:pPr algn="ctr"/>
            <a:r>
              <a:rPr lang="en-US" sz="2400" dirty="0">
                <a:solidFill>
                  <a:schemeClr val="tx1"/>
                </a:solidFill>
              </a:rPr>
              <a:t>There are 16 events in the game that you can experience </a:t>
            </a:r>
          </a:p>
          <a:p>
            <a:pPr algn="ctr"/>
            <a:r>
              <a:rPr lang="en-US" sz="2400" dirty="0">
                <a:solidFill>
                  <a:schemeClr val="tx1"/>
                </a:solidFill>
              </a:rPr>
              <a:t>4 are good / help you </a:t>
            </a:r>
          </a:p>
          <a:p>
            <a:pPr algn="ctr"/>
            <a:r>
              <a:rPr lang="en-US" sz="2400" dirty="0">
                <a:solidFill>
                  <a:schemeClr val="tx1"/>
                </a:solidFill>
              </a:rPr>
              <a:t>5 that don’t effect game play and act as a story </a:t>
            </a:r>
          </a:p>
          <a:p>
            <a:pPr algn="ctr"/>
            <a:r>
              <a:rPr lang="en-US" sz="2400" dirty="0">
                <a:solidFill>
                  <a:schemeClr val="tx1"/>
                </a:solidFill>
              </a:rPr>
              <a:t>4 are bad / hurt you </a:t>
            </a:r>
          </a:p>
          <a:p>
            <a:pPr algn="ctr"/>
            <a:r>
              <a:rPr lang="en-US" sz="2400" dirty="0">
                <a:solidFill>
                  <a:schemeClr val="tx1"/>
                </a:solidFill>
              </a:rPr>
              <a:t>3 that will start a fight </a:t>
            </a:r>
            <a:br>
              <a:rPr lang="en-US" sz="2400" dirty="0"/>
            </a:br>
            <a:endParaRPr lang="en-US" sz="2400" dirty="0">
              <a:solidFill>
                <a:schemeClr val="tx1"/>
              </a:solidFill>
            </a:endParaRPr>
          </a:p>
        </p:txBody>
      </p:sp>
    </p:spTree>
    <p:extLst>
      <p:ext uri="{BB962C8B-B14F-4D97-AF65-F5344CB8AC3E}">
        <p14:creationId xmlns:p14="http://schemas.microsoft.com/office/powerpoint/2010/main" val="136754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B10F-1071-414C-9C41-8B828E5E36D1}"/>
              </a:ext>
            </a:extLst>
          </p:cNvPr>
          <p:cNvSpPr>
            <a:spLocks noGrp="1"/>
          </p:cNvSpPr>
          <p:nvPr>
            <p:ph type="title"/>
          </p:nvPr>
        </p:nvSpPr>
        <p:spPr/>
        <p:txBody>
          <a:bodyPr/>
          <a:lstStyle/>
          <a:p>
            <a:pPr algn="ctr"/>
            <a:r>
              <a:rPr lang="en-US" dirty="0"/>
              <a:t>Replay ability </a:t>
            </a:r>
          </a:p>
        </p:txBody>
      </p:sp>
      <p:sp>
        <p:nvSpPr>
          <p:cNvPr id="3" name="Text Placeholder 2">
            <a:extLst>
              <a:ext uri="{FF2B5EF4-FFF2-40B4-BE49-F238E27FC236}">
                <a16:creationId xmlns:a16="http://schemas.microsoft.com/office/drawing/2014/main" id="{6C70F927-1668-4C5D-900E-025A4144D052}"/>
              </a:ext>
            </a:extLst>
          </p:cNvPr>
          <p:cNvSpPr>
            <a:spLocks noGrp="1"/>
          </p:cNvSpPr>
          <p:nvPr>
            <p:ph type="body" idx="1"/>
          </p:nvPr>
        </p:nvSpPr>
        <p:spPr>
          <a:xfrm>
            <a:off x="1225750" y="3080551"/>
            <a:ext cx="8535988" cy="3304466"/>
          </a:xfrm>
        </p:spPr>
        <p:txBody>
          <a:bodyPr>
            <a:noAutofit/>
          </a:bodyPr>
          <a:lstStyle/>
          <a:p>
            <a:pPr algn="ctr"/>
            <a:r>
              <a:rPr lang="en-US" sz="2400" dirty="0">
                <a:solidFill>
                  <a:schemeClr val="tx1"/>
                </a:solidFill>
              </a:rPr>
              <a:t>With all the events and enemy your adventure can be different every time you play </a:t>
            </a:r>
          </a:p>
          <a:p>
            <a:pPr algn="ctr"/>
            <a:r>
              <a:rPr lang="en-US" sz="2400" dirty="0">
                <a:solidFill>
                  <a:schemeClr val="tx1"/>
                </a:solidFill>
              </a:rPr>
              <a:t>Also with a random number generator you will never know what attack </a:t>
            </a:r>
            <a:r>
              <a:rPr lang="en-US" sz="2400">
                <a:solidFill>
                  <a:schemeClr val="tx1"/>
                </a:solidFill>
              </a:rPr>
              <a:t>is coming </a:t>
            </a:r>
            <a:br>
              <a:rPr lang="en-US" sz="2400" dirty="0"/>
            </a:br>
            <a:endParaRPr lang="en-US" sz="2400" dirty="0">
              <a:solidFill>
                <a:schemeClr val="tx1"/>
              </a:solidFill>
            </a:endParaRPr>
          </a:p>
        </p:txBody>
      </p:sp>
    </p:spTree>
    <p:extLst>
      <p:ext uri="{BB962C8B-B14F-4D97-AF65-F5344CB8AC3E}">
        <p14:creationId xmlns:p14="http://schemas.microsoft.com/office/powerpoint/2010/main" val="1877857993"/>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TotalTime>
  <Words>266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Slice</vt:lpstr>
      <vt:lpstr>JOURNEY HOME </vt:lpstr>
      <vt:lpstr>Story</vt:lpstr>
      <vt:lpstr>Goals</vt:lpstr>
      <vt:lpstr>monster index </vt:lpstr>
      <vt:lpstr>combat</vt:lpstr>
      <vt:lpstr>events</vt:lpstr>
      <vt:lpstr>Replay 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HOME </dc:title>
  <dc:creator>Nick LaRocca</dc:creator>
  <cp:lastModifiedBy>Nick LaRocca</cp:lastModifiedBy>
  <cp:revision>5</cp:revision>
  <dcterms:created xsi:type="dcterms:W3CDTF">2020-05-04T18:14:18Z</dcterms:created>
  <dcterms:modified xsi:type="dcterms:W3CDTF">2020-05-04T19:02:01Z</dcterms:modified>
</cp:coreProperties>
</file>