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E39-969C-4E59-B8EC-8BDD8F913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to eat vegetarian dinner?</a:t>
            </a:r>
          </a:p>
        </p:txBody>
      </p:sp>
    </p:spTree>
    <p:extLst>
      <p:ext uri="{BB962C8B-B14F-4D97-AF65-F5344CB8AC3E}">
        <p14:creationId xmlns:p14="http://schemas.microsoft.com/office/powerpoint/2010/main" val="14605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7BF9-E4FF-468C-A32D-F4CAB96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analyzed</a:t>
            </a:r>
            <a:r>
              <a:rPr lang="en-GB" dirty="0"/>
              <a:t> 5 cities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F0F7-EB5E-407B-A5D3-0AC99775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Amsterdam </a:t>
            </a:r>
          </a:p>
          <a:p>
            <a:r>
              <a:rPr lang="en-GB" dirty="0"/>
              <a:t>Rotterdam</a:t>
            </a:r>
          </a:p>
          <a:p>
            <a:r>
              <a:rPr lang="en-GB" dirty="0"/>
              <a:t>Utrecht</a:t>
            </a:r>
          </a:p>
          <a:p>
            <a:r>
              <a:rPr lang="en-GB" dirty="0"/>
              <a:t>Breda</a:t>
            </a:r>
          </a:p>
          <a:p>
            <a:r>
              <a:rPr lang="en-GB" dirty="0"/>
              <a:t>Den </a:t>
            </a:r>
            <a:r>
              <a:rPr lang="en-GB" dirty="0" err="1"/>
              <a:t>haag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EC4-48FA-43B7-ADE4-B66C5BDF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used this code from foursquare and connected to the </a:t>
            </a:r>
            <a:r>
              <a:rPr lang="en-GB" dirty="0" err="1"/>
              <a:t>api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8CFAE-4A95-41C0-9529-9E621564E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3124200"/>
            <a:ext cx="5943600" cy="1047750"/>
          </a:xfrm>
        </p:spPr>
      </p:pic>
    </p:spTree>
    <p:extLst>
      <p:ext uri="{BB962C8B-B14F-4D97-AF65-F5344CB8AC3E}">
        <p14:creationId xmlns:p14="http://schemas.microsoft.com/office/powerpoint/2010/main" val="23547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930C-44E2-4320-B156-57CCB95F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winner is Rotterdam based on Euclidian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01BFA-B11A-4F49-91FE-78708D020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949" y="2076450"/>
            <a:ext cx="3372326" cy="3695700"/>
          </a:xfrm>
        </p:spPr>
      </p:pic>
    </p:spTree>
    <p:extLst>
      <p:ext uri="{BB962C8B-B14F-4D97-AF65-F5344CB8AC3E}">
        <p14:creationId xmlns:p14="http://schemas.microsoft.com/office/powerpoint/2010/main" val="215541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679CEFD9A04B4EB680DD364598088B" ma:contentTypeVersion="12" ma:contentTypeDescription="Create a new document." ma:contentTypeScope="" ma:versionID="153e907354a1df840c3dd48867445c73">
  <xsd:schema xmlns:xsd="http://www.w3.org/2001/XMLSchema" xmlns:xs="http://www.w3.org/2001/XMLSchema" xmlns:p="http://schemas.microsoft.com/office/2006/metadata/properties" xmlns:ns2="ffe3d0a3-88f7-43ad-8930-1cd4ac704c70" xmlns:ns3="84637868-e786-4c56-b920-e708e1e9e02a" targetNamespace="http://schemas.microsoft.com/office/2006/metadata/properties" ma:root="true" ma:fieldsID="2e32e7806fe3183c9f4218e7352fcf8d" ns2:_="" ns3:_="">
    <xsd:import namespace="ffe3d0a3-88f7-43ad-8930-1cd4ac704c70"/>
    <xsd:import namespace="84637868-e786-4c56-b920-e708e1e9e0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3d0a3-88f7-43ad-8930-1cd4ac704c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37868-e786-4c56-b920-e708e1e9e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C89C6-C7D4-44B5-91DC-E0A42B1146A4}"/>
</file>

<file path=customXml/itemProps2.xml><?xml version="1.0" encoding="utf-8"?>
<ds:datastoreItem xmlns:ds="http://schemas.openxmlformats.org/officeDocument/2006/customXml" ds:itemID="{704733EA-1264-4D5A-9F50-5CE79B418AEA}"/>
</file>

<file path=customXml/itemProps3.xml><?xml version="1.0" encoding="utf-8"?>
<ds:datastoreItem xmlns:ds="http://schemas.openxmlformats.org/officeDocument/2006/customXml" ds:itemID="{8467D771-A884-4CDB-B3CF-FFDB7C6C80A9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Where to eat vegetarian dinner?</vt:lpstr>
      <vt:lpstr>We analyzed 5 cities </vt:lpstr>
      <vt:lpstr>We used this code from foursquare and connected to the api</vt:lpstr>
      <vt:lpstr>The winner is Rotterdam based on Euclidian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eat vegetarian dinner?</dc:title>
  <dc:creator>Rose Barzilai</dc:creator>
  <cp:lastModifiedBy>Rose Barzilai</cp:lastModifiedBy>
  <cp:revision>1</cp:revision>
  <dcterms:created xsi:type="dcterms:W3CDTF">2021-03-02T21:34:59Z</dcterms:created>
  <dcterms:modified xsi:type="dcterms:W3CDTF">2021-03-02T21:40:12Z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0x01010044679CEFD9A04B4EB680DD364598088B</vt:lpwstr>
  </property>
</Properties>
</file>