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a45520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a45520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a4552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a4552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cd3826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cd3826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cd38262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acd38262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cd38262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cd38262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cd38262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cd38262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cd3826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acd3826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b0d187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b0d187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cd3826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cd3826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cd38262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cd3826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b0d187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b0d187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cd38262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cd3826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cd3826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cd3826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a45520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a45520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aa45520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aa45520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62400" y="1243325"/>
            <a:ext cx="4219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Final Project ~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Analysis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 Langfoss, </a:t>
            </a:r>
            <a:r>
              <a:rPr lang="en"/>
              <a:t>Ranit Karmakar, and Jaisil Rose Dennison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Isotropy Analysis (Clustering)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533" y="1225225"/>
            <a:ext cx="4506942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Isotropy Analysis (Confusion Matrix)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SVM: </a:t>
            </a:r>
            <a:r>
              <a:rPr b="1" lang="en"/>
              <a:t>98.1%</a:t>
            </a:r>
            <a:r>
              <a:rPr lang="en"/>
              <a:t>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KNN: </a:t>
            </a:r>
            <a:r>
              <a:rPr b="1" lang="en"/>
              <a:t>98.1%</a:t>
            </a:r>
            <a:r>
              <a:rPr lang="en"/>
              <a:t> Accuracy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175" y="1225225"/>
            <a:ext cx="3652132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125" y="2034075"/>
            <a:ext cx="3420051" cy="254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 SCALING DISPLACEMENT 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425" y="1271138"/>
            <a:ext cx="5092201" cy="32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 SCALING DISPLACEMENT ( SVM)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400" y="1225225"/>
            <a:ext cx="4506950" cy="3384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 SCALING DISPLACEMENT ( SVM)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SVM- 86.7%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Quadratic Discriminant: </a:t>
            </a:r>
            <a:br>
              <a:rPr lang="en"/>
            </a:br>
            <a:r>
              <a:rPr lang="en"/>
              <a:t>86.7% 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32578" r="0" t="0"/>
          <a:stretch/>
        </p:blipFill>
        <p:spPr>
          <a:xfrm>
            <a:off x="4098725" y="934275"/>
            <a:ext cx="5045275" cy="420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Motion </a:t>
            </a:r>
            <a:r>
              <a:rPr lang="en"/>
              <a:t>Classifier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 </a:t>
            </a:r>
            <a:r>
              <a:rPr lang="en"/>
              <a:t>Displacement</a:t>
            </a:r>
            <a:r>
              <a:rPr lang="en"/>
              <a:t>: 36% accurate using challenge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Ideally use isotropy analysis</a:t>
            </a: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/>
              <a:t>due to high training accuracy and ability to detect switching motion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Real Trajectories 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Cells Undergoing Sheet Migration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Mean Squared Displacement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Motion Classified as DRIFT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Limitation: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MSD cannot find switching motions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Drift vs free motion are difficult to distinguish against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250" y="981625"/>
            <a:ext cx="4395199" cy="33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lphaUcPeriod"/>
            </a:pPr>
            <a:r>
              <a:rPr lang="en" sz="1400">
                <a:solidFill>
                  <a:srgbClr val="000000"/>
                </a:solidFill>
              </a:rPr>
              <a:t>Confinded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330513"/>
            <a:ext cx="2914851" cy="223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302" y="1317838"/>
            <a:ext cx="2988475" cy="225595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16450" y="3744400"/>
            <a:ext cx="2083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Confined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Motion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555013" y="3744425"/>
            <a:ext cx="1952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B. Free Motion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580" y="1305150"/>
            <a:ext cx="2815419" cy="22559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563425" y="3719025"/>
            <a:ext cx="1952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 Drift Motion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	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software package which can determine the trajectory motion type of the particles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our motion classifier to supplied trajectory data set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output against ground truth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motion classifier to real trajectories and find motion 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 Square Displacement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Anisotropic/Isotropic  </a:t>
            </a: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Moment Scaling Displacement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 Displacement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475" y="1094625"/>
            <a:ext cx="5362975" cy="26374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04400" y="943925"/>
            <a:ext cx="68574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Used: simMultiMotionTypeTrajCVMI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Focus: durationRange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Calculating MSD: M</a:t>
            </a:r>
            <a:r>
              <a:rPr lang="en" sz="1200"/>
              <a:t>ean displacement for particle at each time step ~ 20 of </a:t>
            </a:r>
            <a:r>
              <a:rPr lang="en" sz="1200"/>
              <a:t>each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Mean of MSD (input into ClassificiationLearner)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 Displacement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691459" y="4289575"/>
            <a:ext cx="975600" cy="24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Mean MSD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78" y="1016625"/>
            <a:ext cx="8707236" cy="38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 rot="-5400000">
            <a:off x="-55491" y="2781625"/>
            <a:ext cx="975600" cy="24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Mean MSD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281459" y="4609363"/>
            <a:ext cx="975600" cy="24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Mean MSD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72425" y="890163"/>
            <a:ext cx="268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Using: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Discriminant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 Displacement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Discriminant: 85%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Quadratic</a:t>
            </a:r>
            <a:r>
              <a:rPr lang="en"/>
              <a:t> Discriminant: 85%  </a:t>
            </a:r>
            <a:r>
              <a:rPr lang="en"/>
              <a:t>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True class Types Clarified: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1=confinded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2=free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3=drift</a:t>
            </a:r>
            <a:endParaRPr sz="14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000" y="1149900"/>
            <a:ext cx="3586025" cy="35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Isotropy Analysis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of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Deviation of R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00" y="1756025"/>
            <a:ext cx="33718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575" y="1502125"/>
            <a:ext cx="30099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Isotropy Analysis (Cont.)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697" y="1225225"/>
            <a:ext cx="6174606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