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0" r:id="rId6"/>
    <p:sldId id="291" r:id="rId7"/>
    <p:sldId id="292" r:id="rId8"/>
    <p:sldId id="295" r:id="rId9"/>
    <p:sldId id="294" r:id="rId10"/>
    <p:sldId id="297" r:id="rId11"/>
    <p:sldId id="298" r:id="rId12"/>
    <p:sldId id="299" r:id="rId13"/>
    <p:sldId id="300" r:id="rId14"/>
    <p:sldId id="301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888/notebooks/The%20Numbers%20data.ipynb#Insights-on-the-Popularity-and-Profitability-of-Movies-from-1920-to-20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660" y="4492101"/>
            <a:ext cx="9300839" cy="13295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Insights on the Popularity and Profitability of Movies from 1920 to 2020</a:t>
            </a:r>
            <a:r>
              <a:rPr lang="en-US" sz="3200" b="1" i="0" u="none" strike="noStrike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¶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Author: Rose Kyalo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2106" y="592785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1677" y="171600"/>
            <a:ext cx="3541486" cy="2607364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809-7359-92A2-4D52-2FB062D869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Recommendations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28C5-7097-3C29-504B-1330D4EB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Focus on creating internationally appealing films.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Conduct market analysis to identify audience preferences.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Consider collaborations with experienced production houses.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Potential for Success: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Movie industry has consistent growth since 1920.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Embrace innovation and adapt to changing preferences.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Thrive in the dynamic and competitive movie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6302-9F7E-7622-EACB-34F7680E3C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Söhne"/>
              </a:rPr>
              <a:t>Conclusion</a:t>
            </a:r>
            <a:endParaRPr lang="en-US" sz="40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3084-3F5B-B9EE-4C09-2A46C041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Global appeal, learning from successful movies, and strategic budget allocation are key to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Company X is poised for success in the dynamic movie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Commitment to quality storytelling and audience engagement is vital.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Thank you for your attention, and let's embark on this exciting journey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4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8108" y="239143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425" y="4798077"/>
            <a:ext cx="9144000" cy="443198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Thank You</a:t>
            </a:r>
            <a:endParaRPr lang="en-US" sz="3200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F24E-A3FC-CD05-CA27-3F1B0CB9F9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4400" b="1" dirty="0">
                <a:solidFill>
                  <a:srgbClr val="374151"/>
                </a:solidFill>
                <a:latin typeface="Söhne"/>
              </a:rPr>
            </a:br>
            <a:r>
              <a:rPr lang="en-US" sz="4400" b="1" dirty="0">
                <a:solidFill>
                  <a:srgbClr val="374151"/>
                </a:solidFill>
                <a:latin typeface="Söhne"/>
              </a:rPr>
              <a:t>Introduction</a:t>
            </a:r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495B-0F4B-ABD2-F193-2A1C6983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Our goal is to help company X identify the types of movies currently thriving and suitable for production in their studio.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 this analysis, we will explore "The Numbers Movie Budget" dataset from The Numbers website.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5355-8B56-3422-ACB4-680201A4D3E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Key Questions</a:t>
            </a:r>
            <a:b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E132-A5F3-A1AF-20AB-42DA8260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 will focus on three key questions: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types of movies are performing exceptionally well in terms of popularity and profitability?</a:t>
            </a:r>
          </a:p>
          <a:p>
            <a:pPr marL="342900" indent="-342900" algn="l">
              <a:buFont typeface="+mj-lt"/>
              <a:buAutoNum type="arabicParenR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has the profitability of movie production evolved from 1920 to 2020?</a:t>
            </a:r>
          </a:p>
          <a:p>
            <a:pPr marL="342900" indent="-342900" algn="l">
              <a:buFont typeface="+mj-lt"/>
              <a:buAutoNum type="arabicParenR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Does the production budget significantly influence overall movie profit?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addressing these questions, we aim to provide valuable insights that will assist company X in making informed decisions and formulating effective movie production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0310-9A85-51FF-180C-EBF76833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Top 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ovies  excelling in popularity and profitability.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CD0727-83DF-CB15-3B58-ED0CBC6E25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r="217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EA2A4-E396-0E85-22FB-D3AB0F19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Avatar , Titanic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Avengers: Infinity War , Star Wars Ep. VII: The Force Awakens , Jurassic World are top five movies that made a positive profit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worldwide.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Our strategy on production of movies should focus on movies that have a global appeal.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7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7919-FF56-0375-0AD5-0B07E296A3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Profitability Evolution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F1D7-25F7-27B4-1C9A-386AD49A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Helvetica Neue"/>
              </a:rPr>
              <a:t>The movie industry has been producing movies since 1920 up to the latest movie released on December 31</a:t>
            </a:r>
            <a:r>
              <a:rPr lang="en-GB" sz="2400" baseline="30000" dirty="0">
                <a:latin typeface="Helvetica Neue"/>
              </a:rPr>
              <a:t>st</a:t>
            </a:r>
            <a:r>
              <a:rPr lang="en-GB" sz="2400" dirty="0">
                <a:latin typeface="Helvetica Neue"/>
              </a:rPr>
              <a:t> 2020.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It has shown remarkable consistency in its profitability over the years, indicating a strong and enduring success in the movie industry.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BFC45-794D-BB3E-FDE4-8843D2D1F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315"/>
            <a:ext cx="12192000" cy="60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1010-B55B-F29F-707E-CF954FD9689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Production Budget Impact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67B6-F992-43EC-7507-E9E02A6F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öhne"/>
              </a:rPr>
              <a:t>Our analysis has shown that higher investments in movie production have a direct impact on the financial success of the movies, leading to higher returns both in the domestic market and on a global scale.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öhne"/>
              </a:rPr>
              <a:t>As shown in the scatter plots below, as production budget increases both domestic and worldwide profit increase.</a:t>
            </a:r>
          </a:p>
          <a:p>
            <a:r>
              <a:rPr lang="en-US" sz="2400" dirty="0">
                <a:solidFill>
                  <a:srgbClr val="000000"/>
                </a:solidFill>
                <a:latin typeface="Söhne"/>
              </a:rPr>
              <a:t>We look at the correlation coefficient of production budget and worldwide profit is 0.7727. This shows a strong positive relationship between the two hence supporting our statement above.</a:t>
            </a:r>
            <a:endParaRPr lang="en-US" sz="2400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77005-A431-993B-357B-AFE6C85D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" y="736936"/>
            <a:ext cx="10869841" cy="5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459E-5693-FAF3-C41F-95F39EF4F0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4000" dirty="0">
                <a:solidFill>
                  <a:srgbClr val="374151"/>
                </a:solidFill>
                <a:latin typeface="Söhne"/>
              </a:rPr>
              <a:t>ey Findings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E79A-430F-0F4D-EC14-E507A07A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Prioritize movies with global appeal for higher profitability.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Learn from successful movies like Avatar, Titanic, Avengers: Infinity War, Star Wars Ep. VII: The Force Awakens, and Jurassic World.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Emulate movies that achieved profitability both domestically and worldwide, such as Titanic, Jurassic World, and Star Wars Ep . VII: The Force Awakens.</a:t>
            </a:r>
          </a:p>
        </p:txBody>
      </p:sp>
    </p:spTree>
    <p:extLst>
      <p:ext uri="{BB962C8B-B14F-4D97-AF65-F5344CB8AC3E}">
        <p14:creationId xmlns:p14="http://schemas.microsoft.com/office/powerpoint/2010/main" val="248306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283</TotalTime>
  <Words>510</Words>
  <Application>Microsoft Office PowerPoint</Application>
  <PresentationFormat>Widescreen</PresentationFormat>
  <Paragraphs>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Helvetica Neue</vt:lpstr>
      <vt:lpstr>Segoe UI Light</vt:lpstr>
      <vt:lpstr>Söhne</vt:lpstr>
      <vt:lpstr>Wingdings</vt:lpstr>
      <vt:lpstr>Office Theme</vt:lpstr>
      <vt:lpstr>Insights on the Popularity and Profitability of Movies from 1920 to 2020¶ Author: Rose Kyalo</vt:lpstr>
      <vt:lpstr> Introduction. </vt:lpstr>
      <vt:lpstr> Key Questions </vt:lpstr>
      <vt:lpstr>Top Movies  excelling in popularity and profitability.</vt:lpstr>
      <vt:lpstr>Profitability Evolution</vt:lpstr>
      <vt:lpstr>PowerPoint Presentation</vt:lpstr>
      <vt:lpstr>Production Budget Impact</vt:lpstr>
      <vt:lpstr>PowerPoint Presentation</vt:lpstr>
      <vt:lpstr>Key Findings</vt:lpstr>
      <vt:lpstr> Recommendations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the Popularity and Profitability of Movies from 1920 to 2020¶ Author: Rose Kyalo</dc:title>
  <dc:creator>Rose Kyalo</dc:creator>
  <cp:lastModifiedBy>Rose Kyalo</cp:lastModifiedBy>
  <cp:revision>1</cp:revision>
  <dcterms:created xsi:type="dcterms:W3CDTF">2023-07-20T03:58:16Z</dcterms:created>
  <dcterms:modified xsi:type="dcterms:W3CDTF">2023-07-20T08:42:04Z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