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3" r:id="rId6"/>
    <p:sldId id="288" r:id="rId7"/>
    <p:sldId id="292" r:id="rId8"/>
    <p:sldId id="297" r:id="rId9"/>
    <p:sldId id="294" r:id="rId10"/>
    <p:sldId id="296" r:id="rId11"/>
    <p:sldId id="298" r:id="rId12"/>
    <p:sldId id="299" r:id="rId13"/>
    <p:sldId id="303" r:id="rId14"/>
    <p:sldId id="304" r:id="rId15"/>
    <p:sldId id="305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7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669" y="1987400"/>
            <a:ext cx="9144000" cy="2271391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Insights on the  Profitability of Movies from the Year 1920 to 2020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Presentation by Rose Kyalo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15510" y="336986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0FEA-D8E9-16B0-B240-9120CF56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E238-E5EB-2AE9-F3F0-B0666A5D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movies with global appeal for higher profitability.</a:t>
            </a:r>
          </a:p>
          <a:p>
            <a:r>
              <a:rPr lang="en-US" dirty="0"/>
              <a:t>Learn from successful movies like Avatar, Titanic, Avengers: Infinity War, Star Wars Ep. VII: The Force Awakens, and Jurassic World.</a:t>
            </a:r>
          </a:p>
          <a:p>
            <a:r>
              <a:rPr lang="en-US" dirty="0"/>
              <a:t>Emulate movies that achieved profitability both domestically and worldwide, such as Titanic, Jurassic World, and Star Wars Ep . VII: The Force Awakens.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3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23F4-3BAB-F236-4ACD-8B436C73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4AB3-B91D-8BE7-8682-60F6DB22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creating internationally appealing films.</a:t>
            </a:r>
          </a:p>
          <a:p>
            <a:r>
              <a:rPr lang="en-US" dirty="0"/>
              <a:t>Conduct market analysis to identify audience preferences.</a:t>
            </a:r>
          </a:p>
          <a:p>
            <a:r>
              <a:rPr lang="en-US" dirty="0"/>
              <a:t>Consider collaborations with experienced production houses.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Potential for Success:</a:t>
            </a:r>
          </a:p>
          <a:p>
            <a:r>
              <a:rPr lang="en-US" dirty="0"/>
              <a:t>Movie industry has consistent growth since 1920.</a:t>
            </a:r>
          </a:p>
          <a:p>
            <a:r>
              <a:rPr lang="en-US" dirty="0"/>
              <a:t>Embrace innovation and adapt to changing preferences.</a:t>
            </a:r>
          </a:p>
          <a:p>
            <a:r>
              <a:rPr lang="en-US" dirty="0"/>
              <a:t>Thrive in the dynamic and competitive movie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5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748A-0726-D482-1DA6-410B607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5905-147F-9ACA-B15A-9542D85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appeal, learning from successful movies, and strategic budget allocation are key to success.</a:t>
            </a:r>
          </a:p>
          <a:p>
            <a:r>
              <a:rPr lang="en-US" dirty="0"/>
              <a:t>Company X is poised for success in the dynamic movie industry.</a:t>
            </a:r>
          </a:p>
          <a:p>
            <a:r>
              <a:rPr lang="en-US" dirty="0"/>
              <a:t>Commitment to quality storytelling and audience engagement is vital.</a:t>
            </a:r>
          </a:p>
          <a:p>
            <a:r>
              <a:rPr lang="en-US" dirty="0"/>
              <a:t>Thank you for your attention, and let's embark on this exciting journey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BF08-7FEE-31C3-F7CC-978787C2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C9B4-E15A-1F52-E2E2-389EBC50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Objective questions</a:t>
            </a:r>
          </a:p>
          <a:p>
            <a:r>
              <a:rPr lang="en-GB" dirty="0"/>
              <a:t>Profitability</a:t>
            </a:r>
          </a:p>
          <a:p>
            <a:r>
              <a:rPr lang="en-GB" dirty="0"/>
              <a:t>Profitability Evolution</a:t>
            </a:r>
          </a:p>
          <a:p>
            <a:r>
              <a:rPr lang="en-US" dirty="0"/>
              <a:t>Production budget vs profit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6F24-E082-47B1-1DE2-4E32000D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A81E-B1A0-F69F-9DC1-9E698EB2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help company X identify the types of movies currently thriving and suitable for production in their studio.</a:t>
            </a:r>
          </a:p>
          <a:p>
            <a:endParaRPr lang="en-US" dirty="0"/>
          </a:p>
          <a:p>
            <a:r>
              <a:rPr lang="en-US" dirty="0"/>
              <a:t>In this analysis, we will explore "The Numbers Movie Budget" dataset from The Numbers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6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A78A-F088-CCE0-A8EA-C277901E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US" dirty="0" err="1"/>
              <a:t>bjective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E011-6B4A-F6C2-3C6B-AF0B2B14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types of movies are performing exceptionally well in terms of profitability?</a:t>
            </a:r>
          </a:p>
          <a:p>
            <a:r>
              <a:rPr lang="en-US" dirty="0"/>
              <a:t>How has the profitability of movie production evolved from the year 1920 to 2020?</a:t>
            </a:r>
          </a:p>
          <a:p>
            <a:r>
              <a:rPr lang="en-US" dirty="0"/>
              <a:t>Does the production budget significantly influence overall movie profit?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76DF-B147-F2B6-A1D0-57CDF783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D53A-CF91-D616-AA36-16DC274B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Tool: Line graph</a:t>
            </a:r>
          </a:p>
          <a:p>
            <a:r>
              <a:rPr lang="en-GB" dirty="0"/>
              <a:t>Data period: 1920 - 2020</a:t>
            </a:r>
          </a:p>
          <a:p>
            <a:r>
              <a:rPr lang="en-GB" dirty="0"/>
              <a:t>Visualization goal : </a:t>
            </a:r>
            <a:r>
              <a:rPr lang="en-US" dirty="0"/>
              <a:t>Worldwide Profit</a:t>
            </a:r>
          </a:p>
          <a:p>
            <a:r>
              <a:rPr lang="en-US" dirty="0"/>
              <a:t>5 top movies in positive worldwide profits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01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Profitability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553325" y="28265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Avatar , Titanic , Avengers: Infinity War , Star Wars Ep. VII: The Force Awakens , Jurassic World are top five movies that made a positive profit worldwide.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543800" y="4756131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strategy on production of movies should focus on movies that have a global appeal.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501737" y="24143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505705" y="4292372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B9DBC3-89EB-F12B-D88E-5200B7C06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" y="898983"/>
            <a:ext cx="7430608" cy="5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ACAF-EAB9-E53A-A588-92DE106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: Profitability Evolution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9288E-27F5-4EFF-53EA-9C62F6433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4724"/>
            <a:ext cx="10515600" cy="36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3201-643A-5FE7-587D-7880F423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budget vs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F5CF-C2FC-CE56-E3FE-532A584B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: Scatter plots</a:t>
            </a:r>
          </a:p>
          <a:p>
            <a:r>
              <a:rPr lang="en-GB" dirty="0"/>
              <a:t>Data : Production budget versus the profit</a:t>
            </a:r>
          </a:p>
          <a:p>
            <a:r>
              <a:rPr lang="en-US" dirty="0"/>
              <a:t>Data Period  : 1920 - 2020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7D84-739F-2E31-E6D5-E53B4A9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Visualization: </a:t>
            </a:r>
            <a:r>
              <a:rPr lang="en-US" dirty="0"/>
              <a:t>Production budget vs profit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5BA6A-122C-6332-E410-C524BC025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11" y="1825625"/>
            <a:ext cx="87913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terms/"/>
    <ds:schemaRef ds:uri="http://purl.org/dc/elements/1.1/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82</TotalTime>
  <Words>404</Words>
  <Application>Microsoft Office PowerPoint</Application>
  <PresentationFormat>Widescreen</PresentationFormat>
  <Paragraphs>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Insights on the  Profitability of Movies from the Year 1920 to 2020  Presentation by Rose Kyalo</vt:lpstr>
      <vt:lpstr>Agenda</vt:lpstr>
      <vt:lpstr>Introduction</vt:lpstr>
      <vt:lpstr>Objective Questions</vt:lpstr>
      <vt:lpstr>Profitability</vt:lpstr>
      <vt:lpstr>Project analysis slide 10</vt:lpstr>
      <vt:lpstr>Visualization : Profitability Evolution</vt:lpstr>
      <vt:lpstr>Production budget vs profit</vt:lpstr>
      <vt:lpstr>Visualization: Production budget vs profit</vt:lpstr>
      <vt:lpstr>Key Findings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the Popularity and Profitability of Movies from 1920 to 2020  Presentation by Rose Kyalo</dc:title>
  <dc:creator>Rose Kyalo</dc:creator>
  <cp:lastModifiedBy>Rose Kyalo</cp:lastModifiedBy>
  <cp:revision>3</cp:revision>
  <dcterms:created xsi:type="dcterms:W3CDTF">2023-07-23T18:00:39Z</dcterms:created>
  <dcterms:modified xsi:type="dcterms:W3CDTF">2023-07-24T02:44:05Z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