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E8"/>
    <a:srgbClr val="EB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8320F-8FB6-42BE-A13F-B29559FBBD2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61E1-0A1A-48DD-B17B-A3E099D8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F023-E611-4E5C-9633-1704F2C4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B871-D139-4E2E-8278-4A3DEC83C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8FD5-191E-4F0E-9D21-6B8A700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AB99-7923-4DC9-A5D9-8625F8C4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4A3E-F4DE-47A9-979E-989ED3D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829D-637E-4B69-B24D-A06E9A43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5F6BB-50C1-43F5-B6AA-EE89432A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8CC3-3D4E-4E71-8BB8-AACB2C1B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C741-4ED0-45C2-BD20-30CD0F9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7CA5-9552-4816-B22F-674E8A59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81F40-2E03-4CB4-A222-8C6B1F61B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06EE9-B88C-48BA-9784-5E8BE9AA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D310-AE1B-49E3-B539-E0D68A4B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3CCD-498A-4A6C-A3AE-9CB323F6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80AE-054D-4140-9049-7D9B2316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A588-E2D6-4588-A57D-211338E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9734-96A4-406E-8A02-E53A9250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DABE-2862-45E6-8078-749844B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B2B5-82B9-4DA3-9F8A-5AC5F5AA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BED-77FB-4F22-AF86-197F325A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84E-CE01-4C30-A682-B152D2FD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0351-6B39-4F45-A889-A3001E20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23A0-F802-475A-A0A1-7170B8EB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F126-612E-4639-9184-2997E5D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DB6A-D3A1-465C-960F-F3212B7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D153-1153-40EB-8012-CB8B3E99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0C63-96A8-495D-B7DF-ACD0DE29A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57747-1EF4-43D6-8510-6A1BEEB58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4129-E173-4A0C-89CD-93357C7B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5DA4-126F-4848-9546-C73F00D3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CC76-86B6-47C3-BBCE-3E8C1048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75FB-A60C-4FE1-B059-D8871B2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C08B-0027-4E53-BA78-E0CB29D7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651B7-E544-493C-B988-77D726D6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B974E-C9A2-4AAB-9829-8AFD9ACA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A4DF-053C-4DD0-9AC4-838F9358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5EA80-2E76-4551-A38C-D8B326B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F42B6-F2FD-4FFD-89BF-06C91F2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590B-190D-41C3-8CA8-9152AE7E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1C6B-37FE-4257-ABD2-4ECE8AF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75915-AB7A-46B9-8186-D9DD2A91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6FFA4-3943-4B48-96D3-3D6C9EE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BCB8F-34F1-4584-98B7-7AB70471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587D-7E90-456B-BC39-C4AA3B57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44C0C-5B22-4C22-9017-FCB9DE55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D748-20C7-42BC-BDEE-3D0A2BA5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6E0D-4149-4B84-86A2-18146CA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D07E-9737-4C0F-95F0-AE28ED97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B23D-234A-487C-981B-5CC80229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4521-1C68-4633-80E9-9CB6BD4A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F019-DF17-46B4-A9CF-B502ED8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1D6D-2A08-451B-BD2B-BBCAEFDB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68F-27CE-4012-8886-97B4922F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20DE3-0AF8-486E-B859-4176432B1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5287-B737-46AC-A088-4C92B1AD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068DB-EDAA-4DF8-9310-6CD93663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AB1C-AE2A-4393-BB25-7C5BFC6C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6642-16E5-4247-A024-79991420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78BF2-6C35-4FA4-A0FB-C3B7BA7D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9DE5-16B5-415E-BB70-E83A1141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4B6-D313-48D1-A97D-BDD59D89E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D07D-61A0-4E3B-95A6-4DC8A63471FF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C4BB-A0D6-4218-82D0-567D8F041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4BC7-CF93-46A9-8F91-EB1C6F36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irbnb">
            <a:extLst>
              <a:ext uri="{FF2B5EF4-FFF2-40B4-BE49-F238E27FC236}">
                <a16:creationId xmlns:a16="http://schemas.microsoft.com/office/drawing/2014/main" id="{8100875B-E812-4848-9A3B-F19F49B0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airbnb">
            <a:extLst>
              <a:ext uri="{FF2B5EF4-FFF2-40B4-BE49-F238E27FC236}">
                <a16:creationId xmlns:a16="http://schemas.microsoft.com/office/drawing/2014/main" id="{FAAA5620-0AD4-43DA-8C26-F251D61E5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cdn-images-1.medium.com/max/1500/1*yZ1LPIcXnnW6Ubmp2M-0rQ.png">
            <a:extLst>
              <a:ext uri="{FF2B5EF4-FFF2-40B4-BE49-F238E27FC236}">
                <a16:creationId xmlns:a16="http://schemas.microsoft.com/office/drawing/2014/main" id="{55C2F018-B57E-4420-9E0D-53D85163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39D74E9-3A0A-4DCE-BF12-393DBB83DE7C}"/>
              </a:ext>
            </a:extLst>
          </p:cNvPr>
          <p:cNvSpPr txBox="1">
            <a:spLocks/>
          </p:cNvSpPr>
          <p:nvPr/>
        </p:nvSpPr>
        <p:spPr>
          <a:xfrm>
            <a:off x="5943600" y="4919094"/>
            <a:ext cx="4460055" cy="448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B5F5E"/>
                </a:solidFill>
              </a:rPr>
              <a:t>Patrick, Johanna, Rose, Holly</a:t>
            </a:r>
          </a:p>
        </p:txBody>
      </p:sp>
    </p:spTree>
    <p:extLst>
      <p:ext uri="{BB962C8B-B14F-4D97-AF65-F5344CB8AC3E}">
        <p14:creationId xmlns:p14="http://schemas.microsoft.com/office/powerpoint/2010/main" val="197307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Difficulties and Opportunities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4805680" y="3013501"/>
            <a:ext cx="310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DF624-A0C0-4FC2-9EB9-E7C47BA4D5DC}"/>
              </a:ext>
            </a:extLst>
          </p:cNvPr>
          <p:cNvSpPr txBox="1"/>
          <p:nvPr/>
        </p:nvSpPr>
        <p:spPr>
          <a:xfrm>
            <a:off x="701964" y="1513839"/>
            <a:ext cx="1070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Analyze possible correlations in overall satisfaction ratings vs. price in four different cities across the world.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5BC9F-2C13-4257-9C76-CEAB42236A3C}"/>
              </a:ext>
            </a:extLst>
          </p:cNvPr>
          <p:cNvSpPr/>
          <p:nvPr/>
        </p:nvSpPr>
        <p:spPr>
          <a:xfrm>
            <a:off x="4898044" y="3634169"/>
            <a:ext cx="258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Amsterdam</a:t>
            </a:r>
          </a:p>
          <a:p>
            <a:pPr algn="ctr"/>
            <a:r>
              <a:rPr lang="en-US" sz="2800" dirty="0"/>
              <a:t>Boston</a:t>
            </a:r>
          </a:p>
          <a:p>
            <a:pPr algn="ctr"/>
            <a:r>
              <a:rPr lang="en-US" sz="2800" dirty="0"/>
              <a:t>San Francisco</a:t>
            </a:r>
          </a:p>
          <a:p>
            <a:pPr algn="ctr"/>
            <a:r>
              <a:rPr lang="en-US" sz="2800" dirty="0"/>
              <a:t>Nairobi </a:t>
            </a:r>
          </a:p>
        </p:txBody>
      </p:sp>
      <p:pic>
        <p:nvPicPr>
          <p:cNvPr id="9" name="Picture 8" descr="Image result for amsterdam">
            <a:extLst>
              <a:ext uri="{FF2B5EF4-FFF2-40B4-BE49-F238E27FC236}">
                <a16:creationId xmlns:a16="http://schemas.microsoft.com/office/drawing/2014/main" id="{1599E89C-9ECA-4577-B62A-F93749FC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744">
            <a:off x="1517470" y="4726978"/>
            <a:ext cx="2743200" cy="166687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an francisco">
            <a:extLst>
              <a:ext uri="{FF2B5EF4-FFF2-40B4-BE49-F238E27FC236}">
                <a16:creationId xmlns:a16="http://schemas.microsoft.com/office/drawing/2014/main" id="{258C2663-99E3-4723-9694-4BAD0878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1565">
            <a:off x="8483258" y="4651175"/>
            <a:ext cx="2619375" cy="174307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boston">
            <a:extLst>
              <a:ext uri="{FF2B5EF4-FFF2-40B4-BE49-F238E27FC236}">
                <a16:creationId xmlns:a16="http://schemas.microsoft.com/office/drawing/2014/main" id="{94EB8B78-AAC5-4A19-AD5B-4DCA6617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010">
            <a:off x="7793536" y="2773478"/>
            <a:ext cx="2619375" cy="151835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nairobi">
            <a:extLst>
              <a:ext uri="{FF2B5EF4-FFF2-40B4-BE49-F238E27FC236}">
                <a16:creationId xmlns:a16="http://schemas.microsoft.com/office/drawing/2014/main" id="{55DF9DAE-8335-4D33-9BF0-087E2E3F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715">
            <a:off x="1135865" y="2820811"/>
            <a:ext cx="3599838" cy="151193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9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691852" y="1371600"/>
            <a:ext cx="1080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3841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Data Cleanup &amp;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51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H</dc:creator>
  <cp:lastModifiedBy>Holly H</cp:lastModifiedBy>
  <cp:revision>10</cp:revision>
  <dcterms:created xsi:type="dcterms:W3CDTF">2018-08-18T16:21:28Z</dcterms:created>
  <dcterms:modified xsi:type="dcterms:W3CDTF">2018-08-18T17:42:49Z</dcterms:modified>
</cp:coreProperties>
</file>