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91" r:id="rId3"/>
    <p:sldId id="297" r:id="rId4"/>
    <p:sldId id="296" r:id="rId5"/>
    <p:sldId id="263" r:id="rId6"/>
    <p:sldId id="264" r:id="rId7"/>
    <p:sldId id="275" r:id="rId8"/>
    <p:sldId id="307" r:id="rId9"/>
    <p:sldId id="309" r:id="rId10"/>
    <p:sldId id="310" r:id="rId11"/>
    <p:sldId id="299" r:id="rId12"/>
    <p:sldId id="302" r:id="rId13"/>
    <p:sldId id="303" r:id="rId14"/>
    <p:sldId id="300" r:id="rId15"/>
    <p:sldId id="308" r:id="rId16"/>
    <p:sldId id="301" r:id="rId17"/>
    <p:sldId id="273" r:id="rId1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0"/>
    </p:embeddedFont>
    <p:embeddedFont>
      <p:font typeface="Maven Pro" panose="020B0600000101010101" charset="0"/>
      <p:regular r:id="rId21"/>
      <p:bold r:id="rId22"/>
    </p:embeddedFont>
    <p:embeddedFont>
      <p:font typeface="Nunito Light" pitchFamily="2" charset="0"/>
      <p:regular r:id="rId23"/>
      <p:italic r:id="rId24"/>
    </p:embeddedFont>
    <p:embeddedFont>
      <p:font typeface="Share Tech" panose="020B0600000101010101" charset="0"/>
      <p:regular r:id="rId25"/>
    </p:embeddedFont>
    <p:embeddedFont>
      <p:font typeface="나눔스퀘어 네오 OTF Bold" panose="00000800000000000000" pitchFamily="50" charset="-127"/>
      <p:bold r:id="rId26"/>
    </p:embeddedFont>
    <p:embeddedFont>
      <p:font typeface="나눔스퀘어OTF ExtraBold" panose="020B0600000101010101" pitchFamily="34" charset="-127"/>
      <p:bold r:id="rId27"/>
    </p:embeddedFont>
    <p:embeddedFont>
      <p:font typeface="나눔스퀘어OTF_ac" panose="020B0600000101010101" pitchFamily="34" charset="-127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EFFFD"/>
    <a:srgbClr val="FF9973"/>
    <a:srgbClr val="F78F1D"/>
    <a:srgbClr val="002845"/>
    <a:srgbClr val="00CF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319FAE-5C3C-4A70-8447-206C860E3527}">
  <a:tblStyle styleId="{E6319FAE-5C3C-4A70-8447-206C860E3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74" autoAdjust="0"/>
    <p:restoredTop sz="94660"/>
  </p:normalViewPr>
  <p:slideViewPr>
    <p:cSldViewPr snapToGrid="0">
      <p:cViewPr varScale="1">
        <p:scale>
          <a:sx n="95" d="100"/>
          <a:sy n="95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05497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176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b16c18d10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b16c18d10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37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b16c18d105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b16c18d105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576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b16c18d10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b16c18d10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259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b16c18d10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b16c18d10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525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b16c18d105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b16c18d105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738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b16c18d105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b16c18d105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101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b16c18d105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b16c18d105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563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b16c18d105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b16c18d105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90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b16c18d105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b16c18d105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717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b16c18d105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b16c18d105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067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16c18d10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16c18d10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869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b16c18d105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b16c18d105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793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b16c18d10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b16c18d10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991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b16c18d10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b16c18d10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154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b16c18d10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b16c18d10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917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b16c18d10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b16c18d10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95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81344" y="240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756292" y="1085276"/>
            <a:ext cx="188650" cy="2468354"/>
            <a:chOff x="250617" y="2402301"/>
            <a:chExt cx="188650" cy="2468354"/>
          </a:xfrm>
        </p:grpSpPr>
        <p:sp>
          <p:nvSpPr>
            <p:cNvPr id="13" name="Google Shape;13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39298" y="21446"/>
            <a:ext cx="98059" cy="1906193"/>
            <a:chOff x="139298" y="21446"/>
            <a:chExt cx="98059" cy="1906193"/>
          </a:xfrm>
        </p:grpSpPr>
        <p:sp>
          <p:nvSpPr>
            <p:cNvPr id="18" name="Google Shape;18;p2"/>
            <p:cNvSpPr/>
            <p:nvPr/>
          </p:nvSpPr>
          <p:spPr>
            <a:xfrm>
              <a:off x="139298" y="1829345"/>
              <a:ext cx="98059" cy="98295"/>
            </a:xfrm>
            <a:custGeom>
              <a:avLst/>
              <a:gdLst/>
              <a:ahLst/>
              <a:cxnLst/>
              <a:rect l="l" t="t" r="r" b="b"/>
              <a:pathLst>
                <a:path w="3742" h="3751" fill="none" extrusionOk="0">
                  <a:moveTo>
                    <a:pt x="1" y="0"/>
                  </a:moveTo>
                  <a:lnTo>
                    <a:pt x="3742" y="0"/>
                  </a:lnTo>
                  <a:lnTo>
                    <a:pt x="3742" y="3750"/>
                  </a:lnTo>
                  <a:lnTo>
                    <a:pt x="1" y="3750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4088" y="21446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14454" y="1881556"/>
            <a:ext cx="121434" cy="2043400"/>
            <a:chOff x="414454" y="1881556"/>
            <a:chExt cx="121434" cy="2043400"/>
          </a:xfrm>
        </p:grpSpPr>
        <p:sp>
          <p:nvSpPr>
            <p:cNvPr id="21" name="Google Shape;21;p2"/>
            <p:cNvSpPr/>
            <p:nvPr/>
          </p:nvSpPr>
          <p:spPr>
            <a:xfrm>
              <a:off x="470939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4454" y="3618720"/>
              <a:ext cx="121434" cy="121434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4936" y="3844499"/>
              <a:ext cx="80469" cy="80458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004644" y="4796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767909" y="1442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373850" y="1992131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6441451" y="1992131"/>
            <a:ext cx="1328700" cy="84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373850" y="2760613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31" name="Google Shape;31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329496" y="1091548"/>
            <a:ext cx="199001" cy="2139769"/>
            <a:chOff x="8008096" y="2108910"/>
            <a:chExt cx="199001" cy="2139769"/>
          </a:xfrm>
        </p:grpSpPr>
        <p:sp>
          <p:nvSpPr>
            <p:cNvPr id="36" name="Google Shape;36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1" name="Google Shape;71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8612763" y="8677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8642025" y="4851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8854450" y="1950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152210" y="4753911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8891288" y="716085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202425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/>
          <p:nvPr/>
        </p:nvSpPr>
        <p:spPr>
          <a:xfrm>
            <a:off x="462900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8812359" y="617388"/>
            <a:ext cx="121172" cy="760495"/>
            <a:chOff x="5245196" y="3136513"/>
            <a:chExt cx="121172" cy="760495"/>
          </a:xfrm>
        </p:grpSpPr>
        <p:sp>
          <p:nvSpPr>
            <p:cNvPr id="90" name="Google Shape;90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8"/>
          <p:cNvGrpSpPr/>
          <p:nvPr/>
        </p:nvGrpSpPr>
        <p:grpSpPr>
          <a:xfrm>
            <a:off x="8702532" y="-474266"/>
            <a:ext cx="188886" cy="1181531"/>
            <a:chOff x="2877432" y="975334"/>
            <a:chExt cx="188886" cy="1181531"/>
          </a:xfrm>
        </p:grpSpPr>
        <p:sp>
          <p:nvSpPr>
            <p:cNvPr id="98" name="Google Shape;98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3090746" y="-661332"/>
            <a:ext cx="98059" cy="1147596"/>
            <a:chOff x="3347921" y="16006"/>
            <a:chExt cx="98059" cy="1147596"/>
          </a:xfrm>
        </p:grpSpPr>
        <p:sp>
          <p:nvSpPr>
            <p:cNvPr id="103" name="Google Shape;10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06" name="Google Shape;10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09" name="Google Shape;109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8026047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7698906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090153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996506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347572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786653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124" name="Google Shape;124;p9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29" name="Google Shape;129;p9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6" name="Google Shape;136;p11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37" name="Google Shape;137;p11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140" name="Google Shape;140;p11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11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143" name="Google Shape;143;p11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1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만성질환의 </a:t>
            </a:r>
            <a:r>
              <a:rPr lang="ko-KR" altLang="en-US" sz="4800" dirty="0">
                <a:solidFill>
                  <a:srgbClr val="F78F1D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발병률 </a:t>
            </a:r>
            <a:r>
              <a:rPr lang="ko-KR" altLang="en-US" sz="48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및</a:t>
            </a:r>
            <a:r>
              <a:rPr lang="ko-KR" altLang="en-US" sz="4800" dirty="0">
                <a:solidFill>
                  <a:srgbClr val="F78F1D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진료비</a:t>
            </a:r>
            <a:r>
              <a:rPr lang="ko-KR" altLang="en-US" sz="4800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추이</a:t>
            </a:r>
            <a:endParaRPr sz="4800" dirty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4</a:t>
            </a:r>
            <a:r>
              <a:rPr lang="ko-KR" altLang="en-US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조 실버 박지인</a:t>
            </a:r>
            <a:r>
              <a:rPr lang="en-US" altLang="ko-KR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, </a:t>
            </a:r>
            <a:r>
              <a:rPr lang="ko-KR" altLang="en-US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이연경</a:t>
            </a:r>
            <a:r>
              <a:rPr lang="en-US" altLang="ko-KR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, </a:t>
            </a:r>
            <a:r>
              <a:rPr lang="ko-KR" altLang="en-US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이다혜</a:t>
            </a:r>
            <a:endParaRPr dirty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3688231" y="67654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829234" y="3495813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055557" y="134431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4229517" y="424868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5260692" y="676553"/>
            <a:ext cx="80476" cy="2708957"/>
            <a:chOff x="5260692" y="676553"/>
            <a:chExt cx="80476" cy="2708957"/>
          </a:xfrm>
        </p:grpSpPr>
        <p:sp>
          <p:nvSpPr>
            <p:cNvPr id="175" name="Google Shape;175;p14"/>
            <p:cNvSpPr/>
            <p:nvPr/>
          </p:nvSpPr>
          <p:spPr>
            <a:xfrm>
              <a:off x="5260692" y="3305034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296692" y="676553"/>
              <a:ext cx="8464" cy="2519663"/>
            </a:xfrm>
            <a:custGeom>
              <a:avLst/>
              <a:gdLst/>
              <a:ahLst/>
              <a:cxnLst/>
              <a:rect l="l" t="t" r="r" b="b"/>
              <a:pathLst>
                <a:path w="323" h="96152" extrusionOk="0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7670738" y="278468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5545159" y="4115388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4A353CF-2966-156A-897D-63F5E794D378}"/>
              </a:ext>
            </a:extLst>
          </p:cNvPr>
          <p:cNvSpPr/>
          <p:nvPr/>
        </p:nvSpPr>
        <p:spPr>
          <a:xfrm>
            <a:off x="0" y="0"/>
            <a:ext cx="9144000" cy="1131264"/>
          </a:xfrm>
          <a:prstGeom prst="rect">
            <a:avLst/>
          </a:prstGeom>
          <a:solidFill>
            <a:srgbClr val="000000">
              <a:alpha val="4078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Google Shape;247;p16">
            <a:extLst>
              <a:ext uri="{FF2B5EF4-FFF2-40B4-BE49-F238E27FC236}">
                <a16:creationId xmlns:a16="http://schemas.microsoft.com/office/drawing/2014/main" id="{E7AEF6D2-0044-6EE5-96C0-E385282AA756}"/>
              </a:ext>
            </a:extLst>
          </p:cNvPr>
          <p:cNvSpPr txBox="1"/>
          <p:nvPr/>
        </p:nvSpPr>
        <p:spPr>
          <a:xfrm>
            <a:off x="60674" y="84408"/>
            <a:ext cx="451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1. </a:t>
            </a:r>
            <a:r>
              <a:rPr lang="ko-KR" altLang="en-US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프로젝트 소개</a:t>
            </a:r>
          </a:p>
        </p:txBody>
      </p:sp>
      <p:sp>
        <p:nvSpPr>
          <p:cNvPr id="12" name="Google Shape;247;p16">
            <a:extLst>
              <a:ext uri="{FF2B5EF4-FFF2-40B4-BE49-F238E27FC236}">
                <a16:creationId xmlns:a16="http://schemas.microsoft.com/office/drawing/2014/main" id="{ED1862B4-CD85-2269-CD62-14B528CC6588}"/>
              </a:ext>
            </a:extLst>
          </p:cNvPr>
          <p:cNvSpPr txBox="1"/>
          <p:nvPr/>
        </p:nvSpPr>
        <p:spPr>
          <a:xfrm>
            <a:off x="330640" y="593329"/>
            <a:ext cx="451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5) </a:t>
            </a:r>
            <a:r>
              <a:rPr lang="ko-KR" altLang="en-US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변수 정리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B47CCF-7B5B-DB51-53ED-4ECC4A273644}"/>
              </a:ext>
            </a:extLst>
          </p:cNvPr>
          <p:cNvSpPr/>
          <p:nvPr/>
        </p:nvSpPr>
        <p:spPr>
          <a:xfrm>
            <a:off x="182880" y="522515"/>
            <a:ext cx="8817429" cy="57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051" y="1215672"/>
            <a:ext cx="2552335" cy="36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246" y="1249958"/>
            <a:ext cx="2520000" cy="35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6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0"/>
          <p:cNvSpPr/>
          <p:nvPr/>
        </p:nvSpPr>
        <p:spPr>
          <a:xfrm>
            <a:off x="1015344" y="1699473"/>
            <a:ext cx="1177309" cy="1429423"/>
          </a:xfrm>
          <a:custGeom>
            <a:avLst/>
            <a:gdLst/>
            <a:ahLst/>
            <a:cxnLst/>
            <a:rect l="l" t="t" r="r" b="b"/>
            <a:pathLst>
              <a:path w="87063" h="105707" extrusionOk="0">
                <a:moveTo>
                  <a:pt x="0" y="0"/>
                </a:moveTo>
                <a:lnTo>
                  <a:pt x="0" y="27746"/>
                </a:lnTo>
                <a:lnTo>
                  <a:pt x="44" y="27702"/>
                </a:lnTo>
                <a:lnTo>
                  <a:pt x="44" y="27746"/>
                </a:lnTo>
                <a:cubicBezTo>
                  <a:pt x="45" y="28527"/>
                  <a:pt x="134" y="29307"/>
                  <a:pt x="182" y="30093"/>
                </a:cubicBezTo>
                <a:cubicBezTo>
                  <a:pt x="1184" y="30004"/>
                  <a:pt x="2152" y="29960"/>
                  <a:pt x="3086" y="29960"/>
                </a:cubicBezTo>
                <a:cubicBezTo>
                  <a:pt x="12884" y="29960"/>
                  <a:pt x="18855" y="34802"/>
                  <a:pt x="19125" y="43187"/>
                </a:cubicBezTo>
                <a:cubicBezTo>
                  <a:pt x="19253" y="47180"/>
                  <a:pt x="17931" y="50792"/>
                  <a:pt x="14975" y="53582"/>
                </a:cubicBezTo>
                <a:cubicBezTo>
                  <a:pt x="12061" y="56332"/>
                  <a:pt x="8756" y="57644"/>
                  <a:pt x="5167" y="57644"/>
                </a:cubicBezTo>
                <a:cubicBezTo>
                  <a:pt x="3614" y="57644"/>
                  <a:pt x="2007" y="57399"/>
                  <a:pt x="356" y="56917"/>
                </a:cubicBezTo>
                <a:cubicBezTo>
                  <a:pt x="213" y="57387"/>
                  <a:pt x="84" y="57613"/>
                  <a:pt x="84" y="57838"/>
                </a:cubicBezTo>
                <a:cubicBezTo>
                  <a:pt x="64" y="66964"/>
                  <a:pt x="85" y="76092"/>
                  <a:pt x="21" y="85217"/>
                </a:cubicBezTo>
                <a:cubicBezTo>
                  <a:pt x="20" y="85396"/>
                  <a:pt x="32" y="85551"/>
                  <a:pt x="50" y="85695"/>
                </a:cubicBezTo>
                <a:lnTo>
                  <a:pt x="50" y="86949"/>
                </a:lnTo>
                <a:lnTo>
                  <a:pt x="1308" y="86949"/>
                </a:lnTo>
                <a:cubicBezTo>
                  <a:pt x="1523" y="86974"/>
                  <a:pt x="1754" y="86979"/>
                  <a:pt x="1994" y="86979"/>
                </a:cubicBezTo>
                <a:cubicBezTo>
                  <a:pt x="2121" y="86979"/>
                  <a:pt x="2250" y="86977"/>
                  <a:pt x="2381" y="86977"/>
                </a:cubicBezTo>
                <a:cubicBezTo>
                  <a:pt x="6289" y="86972"/>
                  <a:pt x="10198" y="86969"/>
                  <a:pt x="14106" y="86969"/>
                </a:cubicBezTo>
                <a:cubicBezTo>
                  <a:pt x="18606" y="86969"/>
                  <a:pt x="23105" y="86972"/>
                  <a:pt x="27605" y="86977"/>
                </a:cubicBezTo>
                <a:cubicBezTo>
                  <a:pt x="28442" y="86977"/>
                  <a:pt x="29280" y="87049"/>
                  <a:pt x="30131" y="87088"/>
                </a:cubicBezTo>
                <a:cubicBezTo>
                  <a:pt x="28894" y="98090"/>
                  <a:pt x="33813" y="105259"/>
                  <a:pt x="42595" y="105686"/>
                </a:cubicBezTo>
                <a:cubicBezTo>
                  <a:pt x="42881" y="105700"/>
                  <a:pt x="43163" y="105706"/>
                  <a:pt x="43444" y="105706"/>
                </a:cubicBezTo>
                <a:cubicBezTo>
                  <a:pt x="47257" y="105706"/>
                  <a:pt x="50596" y="104426"/>
                  <a:pt x="53280" y="101697"/>
                </a:cubicBezTo>
                <a:cubicBezTo>
                  <a:pt x="57266" y="97644"/>
                  <a:pt x="58126" y="92677"/>
                  <a:pt x="56548" y="87010"/>
                </a:cubicBezTo>
                <a:lnTo>
                  <a:pt x="86730" y="87010"/>
                </a:lnTo>
                <a:cubicBezTo>
                  <a:pt x="86736" y="86957"/>
                  <a:pt x="86743" y="86910"/>
                  <a:pt x="86749" y="86859"/>
                </a:cubicBezTo>
                <a:lnTo>
                  <a:pt x="87062" y="86859"/>
                </a:lnTo>
                <a:lnTo>
                  <a:pt x="87062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" name="Google Shape;361;p20">
            <a:extLst>
              <a:ext uri="{FF2B5EF4-FFF2-40B4-BE49-F238E27FC236}">
                <a16:creationId xmlns:a16="http://schemas.microsoft.com/office/drawing/2014/main" id="{B738F27A-5DD7-D682-D3D4-59A3E9726C37}"/>
              </a:ext>
            </a:extLst>
          </p:cNvPr>
          <p:cNvGrpSpPr/>
          <p:nvPr/>
        </p:nvGrpSpPr>
        <p:grpSpPr>
          <a:xfrm>
            <a:off x="3888901" y="1887770"/>
            <a:ext cx="4549705" cy="805973"/>
            <a:chOff x="4945861" y="1237366"/>
            <a:chExt cx="4549705" cy="805973"/>
          </a:xfrm>
        </p:grpSpPr>
        <p:sp>
          <p:nvSpPr>
            <p:cNvPr id="5" name="Google Shape;362;p20">
              <a:extLst>
                <a:ext uri="{FF2B5EF4-FFF2-40B4-BE49-F238E27FC236}">
                  <a16:creationId xmlns:a16="http://schemas.microsoft.com/office/drawing/2014/main" id="{EFB2666D-B42F-EBE0-1BF8-4299373225CF}"/>
                </a:ext>
              </a:extLst>
            </p:cNvPr>
            <p:cNvSpPr txBox="1"/>
            <p:nvPr/>
          </p:nvSpPr>
          <p:spPr>
            <a:xfrm>
              <a:off x="4945861" y="1424815"/>
              <a:ext cx="768600" cy="457200"/>
            </a:xfrm>
            <a:prstGeom prst="rect">
              <a:avLst/>
            </a:pr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02</a:t>
              </a:r>
              <a:endParaRPr sz="24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" name="Google Shape;364;p20">
              <a:extLst>
                <a:ext uri="{FF2B5EF4-FFF2-40B4-BE49-F238E27FC236}">
                  <a16:creationId xmlns:a16="http://schemas.microsoft.com/office/drawing/2014/main" id="{C6C38145-2C21-817D-CE0C-E7EF656BB68F}"/>
                </a:ext>
              </a:extLst>
            </p:cNvPr>
            <p:cNvSpPr txBox="1"/>
            <p:nvPr/>
          </p:nvSpPr>
          <p:spPr>
            <a:xfrm>
              <a:off x="5792839" y="1237366"/>
              <a:ext cx="3702727" cy="805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4000" dirty="0">
                  <a:solidFill>
                    <a:schemeClr val="dk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Share Tech"/>
                  <a:sym typeface="Share Tech"/>
                </a:rPr>
                <a:t>이슈</a:t>
              </a:r>
              <a:endParaRPr sz="4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0655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4A353CF-2966-156A-897D-63F5E794D378}"/>
              </a:ext>
            </a:extLst>
          </p:cNvPr>
          <p:cNvSpPr/>
          <p:nvPr/>
        </p:nvSpPr>
        <p:spPr>
          <a:xfrm>
            <a:off x="0" y="0"/>
            <a:ext cx="9144000" cy="1131264"/>
          </a:xfrm>
          <a:prstGeom prst="rect">
            <a:avLst/>
          </a:prstGeom>
          <a:solidFill>
            <a:srgbClr val="000000">
              <a:alpha val="4078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Google Shape;247;p16">
            <a:extLst>
              <a:ext uri="{FF2B5EF4-FFF2-40B4-BE49-F238E27FC236}">
                <a16:creationId xmlns:a16="http://schemas.microsoft.com/office/drawing/2014/main" id="{E7AEF6D2-0044-6EE5-96C0-E385282AA756}"/>
              </a:ext>
            </a:extLst>
          </p:cNvPr>
          <p:cNvSpPr txBox="1"/>
          <p:nvPr/>
        </p:nvSpPr>
        <p:spPr>
          <a:xfrm>
            <a:off x="60674" y="84408"/>
            <a:ext cx="451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2. </a:t>
            </a:r>
            <a:r>
              <a:rPr lang="ko-KR" altLang="en-US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이슈</a:t>
            </a:r>
          </a:p>
        </p:txBody>
      </p:sp>
      <p:sp>
        <p:nvSpPr>
          <p:cNvPr id="12" name="Google Shape;247;p16">
            <a:extLst>
              <a:ext uri="{FF2B5EF4-FFF2-40B4-BE49-F238E27FC236}">
                <a16:creationId xmlns:a16="http://schemas.microsoft.com/office/drawing/2014/main" id="{ED1862B4-CD85-2269-CD62-14B528CC6588}"/>
              </a:ext>
            </a:extLst>
          </p:cNvPr>
          <p:cNvSpPr txBox="1"/>
          <p:nvPr/>
        </p:nvSpPr>
        <p:spPr>
          <a:xfrm>
            <a:off x="330640" y="593329"/>
            <a:ext cx="65926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1) </a:t>
            </a:r>
            <a:r>
              <a:rPr lang="ko-KR" altLang="en-US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초기 계획과 달라진 점들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B47CCF-7B5B-DB51-53ED-4ECC4A273644}"/>
              </a:ext>
            </a:extLst>
          </p:cNvPr>
          <p:cNvSpPr/>
          <p:nvPr/>
        </p:nvSpPr>
        <p:spPr>
          <a:xfrm>
            <a:off x="182880" y="522515"/>
            <a:ext cx="8817429" cy="57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9E3FE2-5438-42CE-31EC-65DA7AB08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30" y="1367104"/>
            <a:ext cx="3762993" cy="211435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AD6A7E7-D450-42E8-4247-C3373ABD7657}"/>
              </a:ext>
            </a:extLst>
          </p:cNvPr>
          <p:cNvSpPr/>
          <p:nvPr/>
        </p:nvSpPr>
        <p:spPr>
          <a:xfrm>
            <a:off x="5277394" y="1377926"/>
            <a:ext cx="3605349" cy="3481457"/>
          </a:xfrm>
          <a:prstGeom prst="rect">
            <a:avLst/>
          </a:prstGeom>
          <a:solidFill>
            <a:schemeClr val="dk1">
              <a:alpha val="67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C7189-4088-40C3-ABF7-B612F9251AC1}"/>
              </a:ext>
            </a:extLst>
          </p:cNvPr>
          <p:cNvSpPr txBox="1"/>
          <p:nvPr/>
        </p:nvSpPr>
        <p:spPr>
          <a:xfrm>
            <a:off x="5460274" y="1449977"/>
            <a:ext cx="324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* </a:t>
            </a:r>
            <a:r>
              <a:rPr lang="ko-KR" altLang="en-US" sz="2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주제 변경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61A0A-E349-8F76-6F8D-4A7D77492FCB}"/>
              </a:ext>
            </a:extLst>
          </p:cNvPr>
          <p:cNvSpPr txBox="1"/>
          <p:nvPr/>
        </p:nvSpPr>
        <p:spPr>
          <a:xfrm>
            <a:off x="5551714" y="395101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만성질환의 발병률 및 진료비 추이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3FCEBE-C7AC-C816-7E89-CCB44669E748}"/>
              </a:ext>
            </a:extLst>
          </p:cNvPr>
          <p:cNvSpPr/>
          <p:nvPr/>
        </p:nvSpPr>
        <p:spPr>
          <a:xfrm rot="5400000">
            <a:off x="6793455" y="2932305"/>
            <a:ext cx="651604" cy="5725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0DEC6-DD42-8B90-2553-D6CD75BCC082}"/>
              </a:ext>
            </a:extLst>
          </p:cNvPr>
          <p:cNvSpPr txBox="1"/>
          <p:nvPr/>
        </p:nvSpPr>
        <p:spPr>
          <a:xfrm>
            <a:off x="5416429" y="223961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고령화로 인한 의료체계의 변화 분석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30867" y="18835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8829920" descr="EMB000027a02be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40" y="2927754"/>
            <a:ext cx="3762000" cy="211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23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4A353CF-2966-156A-897D-63F5E794D378}"/>
              </a:ext>
            </a:extLst>
          </p:cNvPr>
          <p:cNvSpPr/>
          <p:nvPr/>
        </p:nvSpPr>
        <p:spPr>
          <a:xfrm>
            <a:off x="0" y="0"/>
            <a:ext cx="9144000" cy="1131264"/>
          </a:xfrm>
          <a:prstGeom prst="rect">
            <a:avLst/>
          </a:prstGeom>
          <a:solidFill>
            <a:srgbClr val="000000">
              <a:alpha val="4078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Google Shape;247;p16">
            <a:extLst>
              <a:ext uri="{FF2B5EF4-FFF2-40B4-BE49-F238E27FC236}">
                <a16:creationId xmlns:a16="http://schemas.microsoft.com/office/drawing/2014/main" id="{E7AEF6D2-0044-6EE5-96C0-E385282AA756}"/>
              </a:ext>
            </a:extLst>
          </p:cNvPr>
          <p:cNvSpPr txBox="1"/>
          <p:nvPr/>
        </p:nvSpPr>
        <p:spPr>
          <a:xfrm>
            <a:off x="60674" y="84408"/>
            <a:ext cx="451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2. </a:t>
            </a:r>
            <a:r>
              <a:rPr lang="ko-KR" altLang="en-US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이슈</a:t>
            </a:r>
          </a:p>
        </p:txBody>
      </p:sp>
      <p:sp>
        <p:nvSpPr>
          <p:cNvPr id="12" name="Google Shape;247;p16">
            <a:extLst>
              <a:ext uri="{FF2B5EF4-FFF2-40B4-BE49-F238E27FC236}">
                <a16:creationId xmlns:a16="http://schemas.microsoft.com/office/drawing/2014/main" id="{ED1862B4-CD85-2269-CD62-14B528CC6588}"/>
              </a:ext>
            </a:extLst>
          </p:cNvPr>
          <p:cNvSpPr txBox="1"/>
          <p:nvPr/>
        </p:nvSpPr>
        <p:spPr>
          <a:xfrm>
            <a:off x="330640" y="593329"/>
            <a:ext cx="65926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2) </a:t>
            </a:r>
            <a:r>
              <a:rPr lang="ko-KR" altLang="en-US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개발 도중 있었던 에러들 </a:t>
            </a:r>
            <a:r>
              <a:rPr lang="en-US" altLang="ko-KR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어떻게 해결했는지</a:t>
            </a:r>
            <a:r>
              <a:rPr lang="en-US" altLang="ko-KR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  <a:cs typeface="Share Tech"/>
              <a:sym typeface="Share Tech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B47CCF-7B5B-DB51-53ED-4ECC4A273644}"/>
              </a:ext>
            </a:extLst>
          </p:cNvPr>
          <p:cNvSpPr/>
          <p:nvPr/>
        </p:nvSpPr>
        <p:spPr>
          <a:xfrm>
            <a:off x="182880" y="522515"/>
            <a:ext cx="8817429" cy="57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oogle Shape;1199;p41"/>
          <p:cNvGrpSpPr/>
          <p:nvPr/>
        </p:nvGrpSpPr>
        <p:grpSpPr>
          <a:xfrm>
            <a:off x="1376850" y="1827450"/>
            <a:ext cx="4877646" cy="487906"/>
            <a:chOff x="1548300" y="1779825"/>
            <a:chExt cx="4007198" cy="487906"/>
          </a:xfrm>
        </p:grpSpPr>
        <p:sp>
          <p:nvSpPr>
            <p:cNvPr id="8" name="Google Shape;1200;p41"/>
            <p:cNvSpPr txBox="1"/>
            <p:nvPr/>
          </p:nvSpPr>
          <p:spPr>
            <a:xfrm>
              <a:off x="1548300" y="1783231"/>
              <a:ext cx="4845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01</a:t>
              </a:r>
              <a:endParaRPr sz="2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4" name="Google Shape;1202;p41"/>
            <p:cNvSpPr txBox="1"/>
            <p:nvPr/>
          </p:nvSpPr>
          <p:spPr>
            <a:xfrm>
              <a:off x="3785798" y="1779825"/>
              <a:ext cx="17697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Share Tech"/>
                  <a:ea typeface="나눔스퀘어 네오 OTF Bold" panose="00000800000000000000" pitchFamily="50" charset="-127"/>
                  <a:cs typeface="Share Tech"/>
                  <a:sym typeface="Share Tech"/>
                </a:rPr>
                <a:t>데이터 경로 이탈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Google Shape;1205;p41"/>
          <p:cNvSpPr/>
          <p:nvPr/>
        </p:nvSpPr>
        <p:spPr>
          <a:xfrm>
            <a:off x="2016700" y="1963756"/>
            <a:ext cx="219000" cy="2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206;p41"/>
          <p:cNvSpPr/>
          <p:nvPr/>
        </p:nvSpPr>
        <p:spPr>
          <a:xfrm>
            <a:off x="2016700" y="2931162"/>
            <a:ext cx="219000" cy="2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207;p41"/>
          <p:cNvSpPr/>
          <p:nvPr/>
        </p:nvSpPr>
        <p:spPr>
          <a:xfrm>
            <a:off x="2016700" y="3898569"/>
            <a:ext cx="219000" cy="2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" name="Google Shape;1210;p41"/>
          <p:cNvCxnSpPr>
            <a:stCxn id="16" idx="0"/>
          </p:cNvCxnSpPr>
          <p:nvPr/>
        </p:nvCxnSpPr>
        <p:spPr>
          <a:xfrm rot="10800000">
            <a:off x="2126200" y="1664956"/>
            <a:ext cx="0" cy="298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211;p41"/>
          <p:cNvCxnSpPr>
            <a:stCxn id="16" idx="2"/>
            <a:endCxn id="17" idx="0"/>
          </p:cNvCxnSpPr>
          <p:nvPr/>
        </p:nvCxnSpPr>
        <p:spPr>
          <a:xfrm>
            <a:off x="2126200" y="2182456"/>
            <a:ext cx="0" cy="748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212;p41"/>
          <p:cNvCxnSpPr>
            <a:stCxn id="17" idx="2"/>
            <a:endCxn id="18" idx="0"/>
          </p:cNvCxnSpPr>
          <p:nvPr/>
        </p:nvCxnSpPr>
        <p:spPr>
          <a:xfrm>
            <a:off x="2126200" y="3149862"/>
            <a:ext cx="0" cy="748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213;p41"/>
          <p:cNvCxnSpPr/>
          <p:nvPr/>
        </p:nvCxnSpPr>
        <p:spPr>
          <a:xfrm rot="10800000">
            <a:off x="2126200" y="4117238"/>
            <a:ext cx="0" cy="298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214;p41"/>
          <p:cNvCxnSpPr>
            <a:stCxn id="16" idx="3"/>
          </p:cNvCxnSpPr>
          <p:nvPr/>
        </p:nvCxnSpPr>
        <p:spPr>
          <a:xfrm>
            <a:off x="2235700" y="2073106"/>
            <a:ext cx="894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215;p41"/>
          <p:cNvCxnSpPr>
            <a:stCxn id="17" idx="3"/>
          </p:cNvCxnSpPr>
          <p:nvPr/>
        </p:nvCxnSpPr>
        <p:spPr>
          <a:xfrm>
            <a:off x="2235700" y="3040512"/>
            <a:ext cx="894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216;p41"/>
          <p:cNvCxnSpPr>
            <a:stCxn id="18" idx="3"/>
          </p:cNvCxnSpPr>
          <p:nvPr/>
        </p:nvCxnSpPr>
        <p:spPr>
          <a:xfrm>
            <a:off x="2235700" y="4007919"/>
            <a:ext cx="894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oogle Shape;1217;p41"/>
          <p:cNvGrpSpPr/>
          <p:nvPr/>
        </p:nvGrpSpPr>
        <p:grpSpPr>
          <a:xfrm>
            <a:off x="1376850" y="2798262"/>
            <a:ext cx="4877646" cy="487363"/>
            <a:chOff x="1548300" y="2750637"/>
            <a:chExt cx="4007198" cy="487363"/>
          </a:xfrm>
        </p:grpSpPr>
        <p:sp>
          <p:nvSpPr>
            <p:cNvPr id="27" name="Google Shape;1218;p41"/>
            <p:cNvSpPr txBox="1"/>
            <p:nvPr/>
          </p:nvSpPr>
          <p:spPr>
            <a:xfrm>
              <a:off x="1548300" y="2750637"/>
              <a:ext cx="4845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accent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02</a:t>
              </a:r>
              <a:endParaRPr sz="2400" dirty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9" name="Google Shape;1220;p41"/>
            <p:cNvSpPr txBox="1"/>
            <p:nvPr/>
          </p:nvSpPr>
          <p:spPr>
            <a:xfrm>
              <a:off x="3785798" y="2753500"/>
              <a:ext cx="17697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 algn="ctr"/>
              <a:r>
                <a:rPr lang="ko-KR" altLang="en-US" sz="2000" dirty="0">
                  <a:solidFill>
                    <a:schemeClr val="dk1"/>
                  </a:solidFill>
                  <a:latin typeface="Share Tech"/>
                  <a:ea typeface="나눔스퀘어 네오 OTF Bold" panose="00000800000000000000" pitchFamily="50" charset="-127"/>
                  <a:cs typeface="Share Tech"/>
                  <a:sym typeface="Share Tech"/>
                </a:rPr>
                <a:t>잘못된 코딩 방식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pSp>
        <p:nvGrpSpPr>
          <p:cNvPr id="31" name="Google Shape;1222;p41"/>
          <p:cNvGrpSpPr/>
          <p:nvPr/>
        </p:nvGrpSpPr>
        <p:grpSpPr>
          <a:xfrm>
            <a:off x="1376849" y="3765669"/>
            <a:ext cx="5798865" cy="486556"/>
            <a:chOff x="1548300" y="3718044"/>
            <a:chExt cx="3907976" cy="486556"/>
          </a:xfrm>
        </p:grpSpPr>
        <p:sp>
          <p:nvSpPr>
            <p:cNvPr id="32" name="Google Shape;1223;p41"/>
            <p:cNvSpPr txBox="1"/>
            <p:nvPr/>
          </p:nvSpPr>
          <p:spPr>
            <a:xfrm>
              <a:off x="1548300" y="3718044"/>
              <a:ext cx="4845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" altLang="ko-KR" sz="2400" dirty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  <a:p>
              <a:pPr algn="ctr"/>
              <a:r>
                <a:rPr lang="en" altLang="ko-KR" sz="2400" dirty="0">
                  <a:solidFill>
                    <a:schemeClr val="accent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03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34" name="Google Shape;1225;p41"/>
            <p:cNvSpPr txBox="1"/>
            <p:nvPr/>
          </p:nvSpPr>
          <p:spPr>
            <a:xfrm>
              <a:off x="3445862" y="3720100"/>
              <a:ext cx="2010414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 algn="ctr"/>
              <a:r>
                <a:rPr lang="ko-KR" altLang="en-US" sz="2000" dirty="0">
                  <a:solidFill>
                    <a:schemeClr val="dk1"/>
                  </a:solidFill>
                  <a:latin typeface="Share Tech"/>
                  <a:ea typeface="나눔스퀘어 네오 OTF Bold" panose="00000800000000000000" pitchFamily="50" charset="-127"/>
                  <a:cs typeface="Share Tech"/>
                  <a:sym typeface="Share Tech"/>
                </a:rPr>
                <a:t>타입</a:t>
              </a:r>
              <a:r>
                <a:rPr lang="en-US" altLang="ko-KR" sz="2000" dirty="0">
                  <a:solidFill>
                    <a:schemeClr val="dk1"/>
                  </a:solidFill>
                  <a:latin typeface="Share Tech"/>
                  <a:ea typeface="나눔스퀘어 네오 OTF Bold" panose="00000800000000000000" pitchFamily="50" charset="-127"/>
                  <a:cs typeface="Share Tech"/>
                  <a:sym typeface="Share Tech"/>
                </a:rPr>
                <a:t>(</a:t>
              </a:r>
              <a:r>
                <a:rPr lang="ko-KR" altLang="en-US" sz="2000" dirty="0">
                  <a:solidFill>
                    <a:schemeClr val="dk1"/>
                  </a:solidFill>
                  <a:latin typeface="Share Tech"/>
                  <a:ea typeface="나눔스퀘어 네오 OTF Bold" panose="00000800000000000000" pitchFamily="50" charset="-127"/>
                  <a:cs typeface="Share Tech"/>
                  <a:sym typeface="Share Tech"/>
                </a:rPr>
                <a:t>문자</a:t>
              </a:r>
              <a:r>
                <a:rPr lang="en-US" altLang="ko-KR" sz="2000" dirty="0">
                  <a:solidFill>
                    <a:schemeClr val="dk1"/>
                  </a:solidFill>
                  <a:latin typeface="Share Tech"/>
                  <a:ea typeface="나눔스퀘어 네오 OTF Bold" panose="00000800000000000000" pitchFamily="50" charset="-127"/>
                  <a:cs typeface="Share Tech"/>
                  <a:sym typeface="Share Tech"/>
                </a:rPr>
                <a:t>/</a:t>
              </a:r>
              <a:r>
                <a:rPr lang="ko-KR" altLang="en-US" sz="2000" dirty="0">
                  <a:solidFill>
                    <a:schemeClr val="dk1"/>
                  </a:solidFill>
                  <a:latin typeface="Share Tech"/>
                  <a:ea typeface="나눔스퀘어 네오 OTF Bold" panose="00000800000000000000" pitchFamily="50" charset="-127"/>
                  <a:cs typeface="Share Tech"/>
                  <a:sym typeface="Share Tech"/>
                </a:rPr>
                <a:t>숫자</a:t>
              </a:r>
              <a:r>
                <a:rPr lang="en-US" altLang="ko-KR" sz="2000" dirty="0">
                  <a:solidFill>
                    <a:schemeClr val="dk1"/>
                  </a:solidFill>
                  <a:latin typeface="Share Tech"/>
                  <a:ea typeface="나눔스퀘어 네오 OTF Bold" panose="00000800000000000000" pitchFamily="50" charset="-127"/>
                  <a:cs typeface="Share Tech"/>
                  <a:sym typeface="Share Tech"/>
                </a:rPr>
                <a:t>)</a:t>
              </a:r>
              <a:r>
                <a:rPr lang="ko-KR" altLang="en-US" sz="2000" dirty="0">
                  <a:solidFill>
                    <a:schemeClr val="dk1"/>
                  </a:solidFill>
                  <a:latin typeface="Share Tech"/>
                  <a:ea typeface="나눔스퀘어 네오 OTF Bold" panose="00000800000000000000" pitchFamily="50" charset="-127"/>
                  <a:cs typeface="Share Tech"/>
                  <a:sym typeface="Share Tech"/>
                </a:rPr>
                <a:t>변경 오류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sp>
        <p:nvSpPr>
          <p:cNvPr id="36" name="Google Shape;839;p31"/>
          <p:cNvSpPr/>
          <p:nvPr/>
        </p:nvSpPr>
        <p:spPr>
          <a:xfrm rot="2700000">
            <a:off x="2981700" y="3767264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840;p31"/>
          <p:cNvSpPr/>
          <p:nvPr/>
        </p:nvSpPr>
        <p:spPr>
          <a:xfrm rot="2700000">
            <a:off x="2981700" y="1845761"/>
            <a:ext cx="46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841;p31"/>
          <p:cNvSpPr/>
          <p:nvPr/>
        </p:nvSpPr>
        <p:spPr>
          <a:xfrm rot="2700000">
            <a:off x="2981700" y="2813167"/>
            <a:ext cx="468000" cy="4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194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0"/>
          <p:cNvSpPr/>
          <p:nvPr/>
        </p:nvSpPr>
        <p:spPr>
          <a:xfrm>
            <a:off x="846677" y="1682375"/>
            <a:ext cx="1431870" cy="1177323"/>
          </a:xfrm>
          <a:custGeom>
            <a:avLst/>
            <a:gdLst/>
            <a:ahLst/>
            <a:cxnLst/>
            <a:rect l="l" t="t" r="r" b="b"/>
            <a:pathLst>
              <a:path w="105888" h="87064" extrusionOk="0">
                <a:moveTo>
                  <a:pt x="78142" y="0"/>
                </a:moveTo>
                <a:lnTo>
                  <a:pt x="78187" y="46"/>
                </a:lnTo>
                <a:lnTo>
                  <a:pt x="78142" y="46"/>
                </a:lnTo>
                <a:cubicBezTo>
                  <a:pt x="77361" y="46"/>
                  <a:pt x="76580" y="134"/>
                  <a:pt x="75795" y="182"/>
                </a:cubicBezTo>
                <a:cubicBezTo>
                  <a:pt x="76818" y="11694"/>
                  <a:pt x="71886" y="18831"/>
                  <a:pt x="62701" y="19125"/>
                </a:cubicBezTo>
                <a:cubicBezTo>
                  <a:pt x="62525" y="19131"/>
                  <a:pt x="62350" y="19134"/>
                  <a:pt x="62175" y="19134"/>
                </a:cubicBezTo>
                <a:cubicBezTo>
                  <a:pt x="58391" y="19134"/>
                  <a:pt x="54972" y="17801"/>
                  <a:pt x="52306" y="14976"/>
                </a:cubicBezTo>
                <a:cubicBezTo>
                  <a:pt x="48366" y="10801"/>
                  <a:pt x="47377" y="5824"/>
                  <a:pt x="48971" y="356"/>
                </a:cubicBezTo>
                <a:cubicBezTo>
                  <a:pt x="48500" y="214"/>
                  <a:pt x="48276" y="86"/>
                  <a:pt x="48050" y="85"/>
                </a:cubicBezTo>
                <a:cubicBezTo>
                  <a:pt x="38923" y="65"/>
                  <a:pt x="29797" y="86"/>
                  <a:pt x="20671" y="21"/>
                </a:cubicBezTo>
                <a:cubicBezTo>
                  <a:pt x="20664" y="21"/>
                  <a:pt x="20657" y="21"/>
                  <a:pt x="20650" y="21"/>
                </a:cubicBezTo>
                <a:cubicBezTo>
                  <a:pt x="20480" y="21"/>
                  <a:pt x="20331" y="33"/>
                  <a:pt x="20192" y="51"/>
                </a:cubicBezTo>
                <a:lnTo>
                  <a:pt x="18939" y="51"/>
                </a:lnTo>
                <a:lnTo>
                  <a:pt x="18939" y="1308"/>
                </a:lnTo>
                <a:cubicBezTo>
                  <a:pt x="18901" y="1636"/>
                  <a:pt x="18910" y="2003"/>
                  <a:pt x="18911" y="2382"/>
                </a:cubicBezTo>
                <a:cubicBezTo>
                  <a:pt x="18923" y="10790"/>
                  <a:pt x="18919" y="19198"/>
                  <a:pt x="18911" y="27606"/>
                </a:cubicBezTo>
                <a:cubicBezTo>
                  <a:pt x="18910" y="28444"/>
                  <a:pt x="18838" y="29281"/>
                  <a:pt x="18799" y="30132"/>
                </a:cubicBezTo>
                <a:cubicBezTo>
                  <a:pt x="17672" y="30005"/>
                  <a:pt x="16585" y="29943"/>
                  <a:pt x="15541" y="29943"/>
                </a:cubicBezTo>
                <a:cubicBezTo>
                  <a:pt x="6399" y="29943"/>
                  <a:pt x="585" y="34714"/>
                  <a:pt x="203" y="42596"/>
                </a:cubicBezTo>
                <a:cubicBezTo>
                  <a:pt x="1" y="46762"/>
                  <a:pt x="1261" y="50399"/>
                  <a:pt x="4191" y="53280"/>
                </a:cubicBezTo>
                <a:cubicBezTo>
                  <a:pt x="6988" y="56031"/>
                  <a:pt x="10220" y="57293"/>
                  <a:pt x="13816" y="57293"/>
                </a:cubicBezTo>
                <a:cubicBezTo>
                  <a:pt x="15432" y="57293"/>
                  <a:pt x="17121" y="57038"/>
                  <a:pt x="18877" y="56549"/>
                </a:cubicBezTo>
                <a:lnTo>
                  <a:pt x="18877" y="86730"/>
                </a:lnTo>
                <a:cubicBezTo>
                  <a:pt x="18932" y="86736"/>
                  <a:pt x="18979" y="86743"/>
                  <a:pt x="19029" y="86750"/>
                </a:cubicBezTo>
                <a:lnTo>
                  <a:pt x="19029" y="87064"/>
                </a:lnTo>
                <a:lnTo>
                  <a:pt x="105887" y="87064"/>
                </a:lnTo>
                <a:lnTo>
                  <a:pt x="105887" y="47937"/>
                </a:lnTo>
                <a:lnTo>
                  <a:pt x="105887" y="25572"/>
                </a:lnTo>
                <a:lnTo>
                  <a:pt x="10588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361;p20">
            <a:extLst>
              <a:ext uri="{FF2B5EF4-FFF2-40B4-BE49-F238E27FC236}">
                <a16:creationId xmlns:a16="http://schemas.microsoft.com/office/drawing/2014/main" id="{6B77F79F-2AF5-5388-138F-89C0BB0DFA2E}"/>
              </a:ext>
            </a:extLst>
          </p:cNvPr>
          <p:cNvGrpSpPr/>
          <p:nvPr/>
        </p:nvGrpSpPr>
        <p:grpSpPr>
          <a:xfrm>
            <a:off x="3797461" y="1887770"/>
            <a:ext cx="4797899" cy="805973"/>
            <a:chOff x="4945861" y="1237366"/>
            <a:chExt cx="4797899" cy="805973"/>
          </a:xfrm>
        </p:grpSpPr>
        <p:sp>
          <p:nvSpPr>
            <p:cNvPr id="5" name="Google Shape;362;p20">
              <a:extLst>
                <a:ext uri="{FF2B5EF4-FFF2-40B4-BE49-F238E27FC236}">
                  <a16:creationId xmlns:a16="http://schemas.microsoft.com/office/drawing/2014/main" id="{743F05D5-07C7-4EE9-B93B-3371ACC3F7FA}"/>
                </a:ext>
              </a:extLst>
            </p:cNvPr>
            <p:cNvSpPr txBox="1"/>
            <p:nvPr/>
          </p:nvSpPr>
          <p:spPr>
            <a:xfrm>
              <a:off x="4945861" y="1424815"/>
              <a:ext cx="768600" cy="457200"/>
            </a:xfrm>
            <a:prstGeom prst="rect">
              <a:avLst/>
            </a:pr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03</a:t>
              </a:r>
              <a:endParaRPr sz="24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" name="Google Shape;364;p20">
              <a:extLst>
                <a:ext uri="{FF2B5EF4-FFF2-40B4-BE49-F238E27FC236}">
                  <a16:creationId xmlns:a16="http://schemas.microsoft.com/office/drawing/2014/main" id="{E42FED63-F677-F9F2-5889-8DF6926D92F0}"/>
                </a:ext>
              </a:extLst>
            </p:cNvPr>
            <p:cNvSpPr txBox="1"/>
            <p:nvPr/>
          </p:nvSpPr>
          <p:spPr>
            <a:xfrm>
              <a:off x="5792839" y="1237366"/>
              <a:ext cx="3950921" cy="805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4000" dirty="0">
                  <a:solidFill>
                    <a:schemeClr val="dk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Share Tech"/>
                  <a:sym typeface="Share Tech"/>
                </a:rPr>
                <a:t>아쉬운 점</a:t>
              </a:r>
              <a:endParaRPr sz="4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91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5"/>
          <p:cNvSpPr/>
          <p:nvPr/>
        </p:nvSpPr>
        <p:spPr>
          <a:xfrm>
            <a:off x="1883475" y="2429088"/>
            <a:ext cx="580500" cy="58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3082612" y="3150208"/>
            <a:ext cx="580500" cy="58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5480886" y="3150208"/>
            <a:ext cx="580500" cy="58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4281730" y="2429088"/>
            <a:ext cx="580500" cy="58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6680024" y="2429088"/>
            <a:ext cx="580500" cy="58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25"/>
          <p:cNvGrpSpPr/>
          <p:nvPr/>
        </p:nvGrpSpPr>
        <p:grpSpPr>
          <a:xfrm>
            <a:off x="1446817" y="3222144"/>
            <a:ext cx="1453826" cy="983430"/>
            <a:chOff x="1228601" y="3299388"/>
            <a:chExt cx="1596909" cy="983430"/>
          </a:xfrm>
        </p:grpSpPr>
        <p:sp>
          <p:nvSpPr>
            <p:cNvPr id="556" name="Google Shape;556;p25"/>
            <p:cNvSpPr txBox="1"/>
            <p:nvPr/>
          </p:nvSpPr>
          <p:spPr>
            <a:xfrm>
              <a:off x="1228610" y="3299388"/>
              <a:ext cx="1596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 algn="ctr"/>
              <a:r>
                <a:rPr lang="ko-KR" altLang="en-US" sz="2000" dirty="0">
                  <a:solidFill>
                    <a:schemeClr val="dk1"/>
                  </a:solidFill>
                  <a:latin typeface="Share Tech"/>
                  <a:ea typeface="나눔스퀘어 네오 OTF Bold" panose="00000800000000000000" pitchFamily="50" charset="-127"/>
                  <a:cs typeface="Share Tech"/>
                  <a:sym typeface="Share Tech"/>
                </a:rPr>
                <a:t>시간부족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57" name="Google Shape;557;p25"/>
            <p:cNvSpPr txBox="1"/>
            <p:nvPr/>
          </p:nvSpPr>
          <p:spPr>
            <a:xfrm>
              <a:off x="1228601" y="3601818"/>
              <a:ext cx="15969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558" name="Google Shape;558;p25"/>
          <p:cNvGrpSpPr/>
          <p:nvPr/>
        </p:nvGrpSpPr>
        <p:grpSpPr>
          <a:xfrm>
            <a:off x="3845067" y="3222144"/>
            <a:ext cx="1453826" cy="983430"/>
            <a:chOff x="1228601" y="3299388"/>
            <a:chExt cx="1596909" cy="983430"/>
          </a:xfrm>
        </p:grpSpPr>
        <p:sp>
          <p:nvSpPr>
            <p:cNvPr id="559" name="Google Shape;559;p25"/>
            <p:cNvSpPr txBox="1"/>
            <p:nvPr/>
          </p:nvSpPr>
          <p:spPr>
            <a:xfrm>
              <a:off x="1228610" y="3299388"/>
              <a:ext cx="1596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 algn="ctr"/>
              <a:r>
                <a:rPr lang="ko-KR" altLang="en-US" sz="2000" dirty="0">
                  <a:solidFill>
                    <a:schemeClr val="dk1"/>
                  </a:solidFill>
                  <a:latin typeface="Share Tech"/>
                  <a:ea typeface="나눔스퀘어 네오 OTF Bold" panose="00000800000000000000" pitchFamily="50" charset="-127"/>
                  <a:cs typeface="Share Tech"/>
                  <a:sym typeface="Share Tech"/>
                </a:rPr>
                <a:t>숙지미흡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60" name="Google Shape;560;p25"/>
            <p:cNvSpPr txBox="1"/>
            <p:nvPr/>
          </p:nvSpPr>
          <p:spPr>
            <a:xfrm>
              <a:off x="1228601" y="3601818"/>
              <a:ext cx="15969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561" name="Google Shape;561;p25"/>
          <p:cNvGrpSpPr/>
          <p:nvPr/>
        </p:nvGrpSpPr>
        <p:grpSpPr>
          <a:xfrm>
            <a:off x="6243354" y="3222144"/>
            <a:ext cx="1453826" cy="983430"/>
            <a:chOff x="1228601" y="3299388"/>
            <a:chExt cx="1596909" cy="983430"/>
          </a:xfrm>
        </p:grpSpPr>
        <p:sp>
          <p:nvSpPr>
            <p:cNvPr id="562" name="Google Shape;562;p25"/>
            <p:cNvSpPr txBox="1"/>
            <p:nvPr/>
          </p:nvSpPr>
          <p:spPr>
            <a:xfrm>
              <a:off x="1228610" y="3299388"/>
              <a:ext cx="1596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 algn="ctr"/>
              <a:r>
                <a:rPr lang="ko-KR" altLang="en-US" sz="2000" dirty="0">
                  <a:solidFill>
                    <a:schemeClr val="dk1"/>
                  </a:solidFill>
                  <a:latin typeface="Share Tech"/>
                  <a:ea typeface="나눔스퀘어 네오 OTF Bold" panose="00000800000000000000" pitchFamily="50" charset="-127"/>
                  <a:cs typeface="Share Tech"/>
                  <a:sym typeface="Share Tech"/>
                </a:rPr>
                <a:t>완성도부족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63" name="Google Shape;563;p25"/>
            <p:cNvSpPr txBox="1"/>
            <p:nvPr/>
          </p:nvSpPr>
          <p:spPr>
            <a:xfrm>
              <a:off x="1228601" y="3601818"/>
              <a:ext cx="15969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564" name="Google Shape;564;p25"/>
          <p:cNvGrpSpPr/>
          <p:nvPr/>
        </p:nvGrpSpPr>
        <p:grpSpPr>
          <a:xfrm>
            <a:off x="5044204" y="2018687"/>
            <a:ext cx="1453809" cy="913772"/>
            <a:chOff x="5044204" y="1885437"/>
            <a:chExt cx="1453809" cy="913772"/>
          </a:xfrm>
        </p:grpSpPr>
        <p:sp>
          <p:nvSpPr>
            <p:cNvPr id="565" name="Google Shape;565;p25"/>
            <p:cNvSpPr txBox="1"/>
            <p:nvPr/>
          </p:nvSpPr>
          <p:spPr>
            <a:xfrm>
              <a:off x="5044213" y="2342009"/>
              <a:ext cx="1453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66" name="Google Shape;566;p25"/>
            <p:cNvSpPr txBox="1"/>
            <p:nvPr/>
          </p:nvSpPr>
          <p:spPr>
            <a:xfrm>
              <a:off x="5044204" y="1885437"/>
              <a:ext cx="14538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 algn="ctr"/>
              <a:r>
                <a:rPr lang="ko-KR" altLang="en-US" sz="1800" dirty="0">
                  <a:solidFill>
                    <a:schemeClr val="dk1"/>
                  </a:solidFill>
                  <a:latin typeface="Share Tech"/>
                  <a:ea typeface="나눔스퀘어 네오 OTF Bold" panose="00000800000000000000" pitchFamily="50" charset="-127"/>
                  <a:cs typeface="Share Tech"/>
                  <a:sym typeface="Share Tech"/>
                </a:rPr>
                <a:t>역할</a:t>
              </a:r>
              <a:endParaRPr lang="en-US" altLang="ko-KR" sz="1800" dirty="0">
                <a:solidFill>
                  <a:schemeClr val="dk1"/>
                </a:solidFill>
                <a:latin typeface="Share Tech"/>
                <a:ea typeface="나눔스퀘어 네오 OTF Bold" panose="00000800000000000000" pitchFamily="50" charset="-127"/>
                <a:cs typeface="Share Tech"/>
                <a:sym typeface="Share Tech"/>
              </a:endParaRPr>
            </a:p>
            <a:p>
              <a:pPr lvl="0" algn="ctr"/>
              <a:r>
                <a:rPr lang="ko-KR" altLang="en-US" sz="1800" dirty="0">
                  <a:solidFill>
                    <a:schemeClr val="dk1"/>
                  </a:solidFill>
                  <a:latin typeface="Share Tech"/>
                  <a:ea typeface="나눔스퀘어 네오 OTF Bold" panose="00000800000000000000" pitchFamily="50" charset="-127"/>
                  <a:cs typeface="Share Tech"/>
                  <a:sym typeface="Share Tech"/>
                </a:rPr>
                <a:t>분담 실패</a:t>
              </a:r>
              <a:endParaRPr sz="18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567" name="Google Shape;567;p25"/>
          <p:cNvGrpSpPr/>
          <p:nvPr/>
        </p:nvGrpSpPr>
        <p:grpSpPr>
          <a:xfrm>
            <a:off x="2645942" y="1908959"/>
            <a:ext cx="1453808" cy="1023499"/>
            <a:chOff x="2645942" y="1775709"/>
            <a:chExt cx="1453808" cy="1023499"/>
          </a:xfrm>
        </p:grpSpPr>
        <p:sp>
          <p:nvSpPr>
            <p:cNvPr id="568" name="Google Shape;568;p25"/>
            <p:cNvSpPr txBox="1"/>
            <p:nvPr/>
          </p:nvSpPr>
          <p:spPr>
            <a:xfrm>
              <a:off x="2645950" y="2342009"/>
              <a:ext cx="1453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69" name="Google Shape;569;p25"/>
            <p:cNvSpPr txBox="1"/>
            <p:nvPr/>
          </p:nvSpPr>
          <p:spPr>
            <a:xfrm>
              <a:off x="2645942" y="1775709"/>
              <a:ext cx="14538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 algn="ctr"/>
              <a:r>
                <a:rPr lang="ko-KR" altLang="en-US" sz="1800" dirty="0">
                  <a:solidFill>
                    <a:schemeClr val="dk1"/>
                  </a:solidFill>
                  <a:latin typeface="Share Tech"/>
                  <a:ea typeface="나눔스퀘어 네오 OTF Bold" panose="00000800000000000000" pitchFamily="50" charset="-127"/>
                  <a:cs typeface="Share Tech"/>
                  <a:sym typeface="Share Tech"/>
                </a:rPr>
                <a:t>데이터 부족</a:t>
              </a:r>
              <a:endParaRPr sz="18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cxnSp>
        <p:nvCxnSpPr>
          <p:cNvPr id="570" name="Google Shape;570;p25"/>
          <p:cNvCxnSpPr>
            <a:stCxn id="550" idx="3"/>
            <a:endCxn id="551" idx="0"/>
          </p:cNvCxnSpPr>
          <p:nvPr/>
        </p:nvCxnSpPr>
        <p:spPr>
          <a:xfrm>
            <a:off x="2463975" y="2719338"/>
            <a:ext cx="909000" cy="43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71" name="Google Shape;571;p25"/>
          <p:cNvCxnSpPr>
            <a:stCxn id="551" idx="0"/>
            <a:endCxn id="553" idx="1"/>
          </p:cNvCxnSpPr>
          <p:nvPr/>
        </p:nvCxnSpPr>
        <p:spPr>
          <a:xfrm rot="10800000" flipH="1">
            <a:off x="3372862" y="2719408"/>
            <a:ext cx="909000" cy="43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72" name="Google Shape;572;p25"/>
          <p:cNvCxnSpPr>
            <a:stCxn id="553" idx="3"/>
            <a:endCxn id="552" idx="0"/>
          </p:cNvCxnSpPr>
          <p:nvPr/>
        </p:nvCxnSpPr>
        <p:spPr>
          <a:xfrm>
            <a:off x="4862230" y="2719338"/>
            <a:ext cx="909000" cy="43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73" name="Google Shape;573;p25"/>
          <p:cNvCxnSpPr>
            <a:stCxn id="552" idx="0"/>
            <a:endCxn id="554" idx="1"/>
          </p:cNvCxnSpPr>
          <p:nvPr/>
        </p:nvCxnSpPr>
        <p:spPr>
          <a:xfrm rot="10800000" flipH="1">
            <a:off x="5771136" y="2719408"/>
            <a:ext cx="909000" cy="43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74" name="Google Shape;574;p25"/>
          <p:cNvCxnSpPr>
            <a:stCxn id="550" idx="1"/>
          </p:cNvCxnSpPr>
          <p:nvPr/>
        </p:nvCxnSpPr>
        <p:spPr>
          <a:xfrm flipH="1">
            <a:off x="725475" y="2719338"/>
            <a:ext cx="1158000" cy="668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75" name="Google Shape;575;p25"/>
          <p:cNvCxnSpPr>
            <a:stCxn id="554" idx="3"/>
          </p:cNvCxnSpPr>
          <p:nvPr/>
        </p:nvCxnSpPr>
        <p:spPr>
          <a:xfrm>
            <a:off x="7260524" y="2719338"/>
            <a:ext cx="1158000" cy="668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576" name="Google Shape;576;p25"/>
          <p:cNvGrpSpPr/>
          <p:nvPr/>
        </p:nvGrpSpPr>
        <p:grpSpPr>
          <a:xfrm>
            <a:off x="6807925" y="2532906"/>
            <a:ext cx="324698" cy="372863"/>
            <a:chOff x="2212084" y="1960358"/>
            <a:chExt cx="324698" cy="372863"/>
          </a:xfrm>
        </p:grpSpPr>
        <p:sp>
          <p:nvSpPr>
            <p:cNvPr id="577" name="Google Shape;577;p25"/>
            <p:cNvSpPr/>
            <p:nvPr/>
          </p:nvSpPr>
          <p:spPr>
            <a:xfrm>
              <a:off x="2291371" y="2128011"/>
              <a:ext cx="166888" cy="166888"/>
            </a:xfrm>
            <a:custGeom>
              <a:avLst/>
              <a:gdLst/>
              <a:ahLst/>
              <a:cxnLst/>
              <a:rect l="l" t="t" r="r" b="b"/>
              <a:pathLst>
                <a:path w="5239" h="5239" extrusionOk="0">
                  <a:moveTo>
                    <a:pt x="2620" y="357"/>
                  </a:moveTo>
                  <a:cubicBezTo>
                    <a:pt x="3870" y="357"/>
                    <a:pt x="4894" y="1369"/>
                    <a:pt x="4894" y="2631"/>
                  </a:cubicBezTo>
                  <a:cubicBezTo>
                    <a:pt x="4894" y="3882"/>
                    <a:pt x="3882" y="4906"/>
                    <a:pt x="2620" y="4906"/>
                  </a:cubicBezTo>
                  <a:cubicBezTo>
                    <a:pt x="1369" y="4906"/>
                    <a:pt x="346" y="3894"/>
                    <a:pt x="346" y="2631"/>
                  </a:cubicBezTo>
                  <a:cubicBezTo>
                    <a:pt x="346" y="1369"/>
                    <a:pt x="1369" y="357"/>
                    <a:pt x="2620" y="357"/>
                  </a:cubicBezTo>
                  <a:close/>
                  <a:moveTo>
                    <a:pt x="2620" y="0"/>
                  </a:moveTo>
                  <a:cubicBezTo>
                    <a:pt x="1179" y="0"/>
                    <a:pt x="0" y="1167"/>
                    <a:pt x="0" y="2620"/>
                  </a:cubicBezTo>
                  <a:cubicBezTo>
                    <a:pt x="0" y="4060"/>
                    <a:pt x="1179" y="5239"/>
                    <a:pt x="2620" y="5239"/>
                  </a:cubicBezTo>
                  <a:cubicBezTo>
                    <a:pt x="4060" y="5239"/>
                    <a:pt x="5239" y="4060"/>
                    <a:pt x="5239" y="2620"/>
                  </a:cubicBezTo>
                  <a:cubicBezTo>
                    <a:pt x="5239" y="1167"/>
                    <a:pt x="4060" y="0"/>
                    <a:pt x="2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2212084" y="1960358"/>
              <a:ext cx="324698" cy="372863"/>
            </a:xfrm>
            <a:custGeom>
              <a:avLst/>
              <a:gdLst/>
              <a:ahLst/>
              <a:cxnLst/>
              <a:rect l="l" t="t" r="r" b="b"/>
              <a:pathLst>
                <a:path w="10193" h="11705" extrusionOk="0">
                  <a:moveTo>
                    <a:pt x="7502" y="358"/>
                  </a:moveTo>
                  <a:lnTo>
                    <a:pt x="6383" y="2644"/>
                  </a:lnTo>
                  <a:lnTo>
                    <a:pt x="3811" y="2644"/>
                  </a:lnTo>
                  <a:lnTo>
                    <a:pt x="2692" y="358"/>
                  </a:lnTo>
                  <a:close/>
                  <a:moveTo>
                    <a:pt x="6228" y="3001"/>
                  </a:moveTo>
                  <a:lnTo>
                    <a:pt x="5692" y="4096"/>
                  </a:lnTo>
                  <a:cubicBezTo>
                    <a:pt x="5490" y="4073"/>
                    <a:pt x="5299" y="4049"/>
                    <a:pt x="5109" y="4049"/>
                  </a:cubicBezTo>
                  <a:cubicBezTo>
                    <a:pt x="4918" y="4049"/>
                    <a:pt x="4716" y="4073"/>
                    <a:pt x="4525" y="4096"/>
                  </a:cubicBezTo>
                  <a:lnTo>
                    <a:pt x="3989" y="3001"/>
                  </a:lnTo>
                  <a:close/>
                  <a:moveTo>
                    <a:pt x="2334" y="405"/>
                  </a:moveTo>
                  <a:lnTo>
                    <a:pt x="4168" y="4156"/>
                  </a:lnTo>
                  <a:cubicBezTo>
                    <a:pt x="3382" y="4370"/>
                    <a:pt x="2692" y="4799"/>
                    <a:pt x="2180" y="5406"/>
                  </a:cubicBezTo>
                  <a:lnTo>
                    <a:pt x="608" y="2227"/>
                  </a:lnTo>
                  <a:cubicBezTo>
                    <a:pt x="406" y="1787"/>
                    <a:pt x="584" y="1275"/>
                    <a:pt x="1013" y="1060"/>
                  </a:cubicBezTo>
                  <a:lnTo>
                    <a:pt x="2334" y="405"/>
                  </a:lnTo>
                  <a:close/>
                  <a:moveTo>
                    <a:pt x="2418" y="1"/>
                  </a:moveTo>
                  <a:cubicBezTo>
                    <a:pt x="2382" y="1"/>
                    <a:pt x="2358" y="1"/>
                    <a:pt x="2334" y="24"/>
                  </a:cubicBezTo>
                  <a:lnTo>
                    <a:pt x="846" y="751"/>
                  </a:lnTo>
                  <a:cubicBezTo>
                    <a:pt x="251" y="1048"/>
                    <a:pt x="1" y="1775"/>
                    <a:pt x="298" y="2370"/>
                  </a:cubicBezTo>
                  <a:lnTo>
                    <a:pt x="1942" y="5704"/>
                  </a:lnTo>
                  <a:cubicBezTo>
                    <a:pt x="1525" y="6311"/>
                    <a:pt x="1263" y="7073"/>
                    <a:pt x="1263" y="7883"/>
                  </a:cubicBezTo>
                  <a:cubicBezTo>
                    <a:pt x="1263" y="8275"/>
                    <a:pt x="1322" y="8680"/>
                    <a:pt x="1441" y="9049"/>
                  </a:cubicBezTo>
                  <a:cubicBezTo>
                    <a:pt x="1470" y="9126"/>
                    <a:pt x="1544" y="9179"/>
                    <a:pt x="1616" y="9179"/>
                  </a:cubicBezTo>
                  <a:cubicBezTo>
                    <a:pt x="1633" y="9179"/>
                    <a:pt x="1651" y="9176"/>
                    <a:pt x="1668" y="9168"/>
                  </a:cubicBezTo>
                  <a:cubicBezTo>
                    <a:pt x="1763" y="9145"/>
                    <a:pt x="1822" y="9037"/>
                    <a:pt x="1787" y="8954"/>
                  </a:cubicBezTo>
                  <a:cubicBezTo>
                    <a:pt x="1668" y="8609"/>
                    <a:pt x="1620" y="8240"/>
                    <a:pt x="1620" y="7883"/>
                  </a:cubicBezTo>
                  <a:cubicBezTo>
                    <a:pt x="1620" y="5954"/>
                    <a:pt x="3192" y="4394"/>
                    <a:pt x="5109" y="4394"/>
                  </a:cubicBezTo>
                  <a:cubicBezTo>
                    <a:pt x="7026" y="4394"/>
                    <a:pt x="8585" y="5954"/>
                    <a:pt x="8585" y="7883"/>
                  </a:cubicBezTo>
                  <a:cubicBezTo>
                    <a:pt x="8585" y="9799"/>
                    <a:pt x="7026" y="11359"/>
                    <a:pt x="5109" y="11359"/>
                  </a:cubicBezTo>
                  <a:cubicBezTo>
                    <a:pt x="3823" y="11359"/>
                    <a:pt x="2656" y="10657"/>
                    <a:pt x="2037" y="9526"/>
                  </a:cubicBezTo>
                  <a:cubicBezTo>
                    <a:pt x="2012" y="9468"/>
                    <a:pt x="1953" y="9433"/>
                    <a:pt x="1887" y="9433"/>
                  </a:cubicBezTo>
                  <a:cubicBezTo>
                    <a:pt x="1858" y="9433"/>
                    <a:pt x="1828" y="9440"/>
                    <a:pt x="1799" y="9454"/>
                  </a:cubicBezTo>
                  <a:cubicBezTo>
                    <a:pt x="1715" y="9502"/>
                    <a:pt x="1680" y="9597"/>
                    <a:pt x="1727" y="9692"/>
                  </a:cubicBezTo>
                  <a:cubicBezTo>
                    <a:pt x="2394" y="10931"/>
                    <a:pt x="3692" y="11704"/>
                    <a:pt x="5109" y="11704"/>
                  </a:cubicBezTo>
                  <a:cubicBezTo>
                    <a:pt x="7216" y="11704"/>
                    <a:pt x="8942" y="9978"/>
                    <a:pt x="8942" y="7859"/>
                  </a:cubicBezTo>
                  <a:cubicBezTo>
                    <a:pt x="8942" y="7061"/>
                    <a:pt x="8692" y="6311"/>
                    <a:pt x="8276" y="5692"/>
                  </a:cubicBezTo>
                  <a:lnTo>
                    <a:pt x="8966" y="4299"/>
                  </a:lnTo>
                  <a:cubicBezTo>
                    <a:pt x="9002" y="4215"/>
                    <a:pt x="8966" y="4108"/>
                    <a:pt x="8883" y="4061"/>
                  </a:cubicBezTo>
                  <a:cubicBezTo>
                    <a:pt x="8861" y="4051"/>
                    <a:pt x="8838" y="4047"/>
                    <a:pt x="8814" y="4047"/>
                  </a:cubicBezTo>
                  <a:cubicBezTo>
                    <a:pt x="8748" y="4047"/>
                    <a:pt x="8680" y="4082"/>
                    <a:pt x="8645" y="4144"/>
                  </a:cubicBezTo>
                  <a:lnTo>
                    <a:pt x="8038" y="5370"/>
                  </a:lnTo>
                  <a:cubicBezTo>
                    <a:pt x="7537" y="4763"/>
                    <a:pt x="6835" y="4334"/>
                    <a:pt x="6049" y="4120"/>
                  </a:cubicBezTo>
                  <a:lnTo>
                    <a:pt x="7871" y="370"/>
                  </a:lnTo>
                  <a:lnTo>
                    <a:pt x="9204" y="1025"/>
                  </a:lnTo>
                  <a:cubicBezTo>
                    <a:pt x="9633" y="1239"/>
                    <a:pt x="9812" y="1763"/>
                    <a:pt x="9597" y="2191"/>
                  </a:cubicBezTo>
                  <a:lnTo>
                    <a:pt x="8942" y="3513"/>
                  </a:lnTo>
                  <a:cubicBezTo>
                    <a:pt x="8907" y="3608"/>
                    <a:pt x="8942" y="3703"/>
                    <a:pt x="9026" y="3751"/>
                  </a:cubicBezTo>
                  <a:cubicBezTo>
                    <a:pt x="9049" y="3764"/>
                    <a:pt x="9074" y="3770"/>
                    <a:pt x="9099" y="3770"/>
                  </a:cubicBezTo>
                  <a:cubicBezTo>
                    <a:pt x="9164" y="3770"/>
                    <a:pt x="9230" y="3731"/>
                    <a:pt x="9264" y="3680"/>
                  </a:cubicBezTo>
                  <a:lnTo>
                    <a:pt x="9919" y="2358"/>
                  </a:lnTo>
                  <a:cubicBezTo>
                    <a:pt x="10193" y="1775"/>
                    <a:pt x="9943" y="1048"/>
                    <a:pt x="9347" y="751"/>
                  </a:cubicBezTo>
                  <a:lnTo>
                    <a:pt x="7859" y="24"/>
                  </a:lnTo>
                  <a:cubicBezTo>
                    <a:pt x="7835" y="1"/>
                    <a:pt x="7811" y="1"/>
                    <a:pt x="77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2319435" y="2157190"/>
              <a:ext cx="108880" cy="103210"/>
            </a:xfrm>
            <a:custGeom>
              <a:avLst/>
              <a:gdLst/>
              <a:ahLst/>
              <a:cxnLst/>
              <a:rect l="l" t="t" r="r" b="b"/>
              <a:pathLst>
                <a:path w="3418" h="3240" extrusionOk="0">
                  <a:moveTo>
                    <a:pt x="1739" y="346"/>
                  </a:moveTo>
                  <a:cubicBezTo>
                    <a:pt x="1822" y="346"/>
                    <a:pt x="1881" y="394"/>
                    <a:pt x="1929" y="465"/>
                  </a:cubicBezTo>
                  <a:lnTo>
                    <a:pt x="2096" y="787"/>
                  </a:lnTo>
                  <a:cubicBezTo>
                    <a:pt x="2179" y="953"/>
                    <a:pt x="2334" y="1073"/>
                    <a:pt x="2513" y="1108"/>
                  </a:cubicBezTo>
                  <a:lnTo>
                    <a:pt x="2870" y="1144"/>
                  </a:lnTo>
                  <a:cubicBezTo>
                    <a:pt x="2953" y="1168"/>
                    <a:pt x="3013" y="1203"/>
                    <a:pt x="3048" y="1299"/>
                  </a:cubicBezTo>
                  <a:cubicBezTo>
                    <a:pt x="3072" y="1370"/>
                    <a:pt x="3048" y="1465"/>
                    <a:pt x="2989" y="1525"/>
                  </a:cubicBezTo>
                  <a:lnTo>
                    <a:pt x="2739" y="1775"/>
                  </a:lnTo>
                  <a:cubicBezTo>
                    <a:pt x="2596" y="1906"/>
                    <a:pt x="2536" y="2085"/>
                    <a:pt x="2572" y="2263"/>
                  </a:cubicBezTo>
                  <a:lnTo>
                    <a:pt x="2632" y="2620"/>
                  </a:lnTo>
                  <a:cubicBezTo>
                    <a:pt x="2643" y="2692"/>
                    <a:pt x="2620" y="2787"/>
                    <a:pt x="2536" y="2823"/>
                  </a:cubicBezTo>
                  <a:cubicBezTo>
                    <a:pt x="2493" y="2852"/>
                    <a:pt x="2450" y="2867"/>
                    <a:pt x="2407" y="2867"/>
                  </a:cubicBezTo>
                  <a:cubicBezTo>
                    <a:pt x="2378" y="2867"/>
                    <a:pt x="2350" y="2861"/>
                    <a:pt x="2322" y="2847"/>
                  </a:cubicBezTo>
                  <a:lnTo>
                    <a:pt x="2001" y="2680"/>
                  </a:lnTo>
                  <a:cubicBezTo>
                    <a:pt x="1917" y="2632"/>
                    <a:pt x="1822" y="2620"/>
                    <a:pt x="1739" y="2620"/>
                  </a:cubicBezTo>
                  <a:cubicBezTo>
                    <a:pt x="1643" y="2620"/>
                    <a:pt x="1560" y="2632"/>
                    <a:pt x="1465" y="2680"/>
                  </a:cubicBezTo>
                  <a:lnTo>
                    <a:pt x="1155" y="2847"/>
                  </a:lnTo>
                  <a:cubicBezTo>
                    <a:pt x="1128" y="2865"/>
                    <a:pt x="1097" y="2872"/>
                    <a:pt x="1066" y="2872"/>
                  </a:cubicBezTo>
                  <a:cubicBezTo>
                    <a:pt x="1016" y="2872"/>
                    <a:pt x="966" y="2852"/>
                    <a:pt x="929" y="2823"/>
                  </a:cubicBezTo>
                  <a:cubicBezTo>
                    <a:pt x="858" y="2787"/>
                    <a:pt x="822" y="2692"/>
                    <a:pt x="846" y="2620"/>
                  </a:cubicBezTo>
                  <a:lnTo>
                    <a:pt x="905" y="2263"/>
                  </a:lnTo>
                  <a:cubicBezTo>
                    <a:pt x="929" y="2085"/>
                    <a:pt x="869" y="1894"/>
                    <a:pt x="738" y="1775"/>
                  </a:cubicBezTo>
                  <a:lnTo>
                    <a:pt x="488" y="1525"/>
                  </a:lnTo>
                  <a:cubicBezTo>
                    <a:pt x="429" y="1465"/>
                    <a:pt x="393" y="1382"/>
                    <a:pt x="429" y="1299"/>
                  </a:cubicBezTo>
                  <a:cubicBezTo>
                    <a:pt x="453" y="1227"/>
                    <a:pt x="512" y="1168"/>
                    <a:pt x="608" y="1144"/>
                  </a:cubicBezTo>
                  <a:lnTo>
                    <a:pt x="965" y="1108"/>
                  </a:lnTo>
                  <a:cubicBezTo>
                    <a:pt x="1143" y="1073"/>
                    <a:pt x="1298" y="953"/>
                    <a:pt x="1381" y="787"/>
                  </a:cubicBezTo>
                  <a:lnTo>
                    <a:pt x="1548" y="465"/>
                  </a:lnTo>
                  <a:cubicBezTo>
                    <a:pt x="1572" y="394"/>
                    <a:pt x="1643" y="346"/>
                    <a:pt x="1739" y="346"/>
                  </a:cubicBezTo>
                  <a:close/>
                  <a:moveTo>
                    <a:pt x="1703" y="1"/>
                  </a:moveTo>
                  <a:cubicBezTo>
                    <a:pt x="1489" y="1"/>
                    <a:pt x="1310" y="120"/>
                    <a:pt x="1203" y="311"/>
                  </a:cubicBezTo>
                  <a:lnTo>
                    <a:pt x="1036" y="644"/>
                  </a:lnTo>
                  <a:cubicBezTo>
                    <a:pt x="1012" y="703"/>
                    <a:pt x="953" y="739"/>
                    <a:pt x="869" y="763"/>
                  </a:cubicBezTo>
                  <a:lnTo>
                    <a:pt x="512" y="811"/>
                  </a:lnTo>
                  <a:cubicBezTo>
                    <a:pt x="310" y="834"/>
                    <a:pt x="131" y="989"/>
                    <a:pt x="60" y="1192"/>
                  </a:cubicBezTo>
                  <a:cubicBezTo>
                    <a:pt x="0" y="1406"/>
                    <a:pt x="36" y="1620"/>
                    <a:pt x="203" y="1775"/>
                  </a:cubicBezTo>
                  <a:lnTo>
                    <a:pt x="500" y="2025"/>
                  </a:lnTo>
                  <a:cubicBezTo>
                    <a:pt x="548" y="2073"/>
                    <a:pt x="572" y="2144"/>
                    <a:pt x="560" y="2216"/>
                  </a:cubicBezTo>
                  <a:lnTo>
                    <a:pt x="500" y="2573"/>
                  </a:lnTo>
                  <a:cubicBezTo>
                    <a:pt x="477" y="2787"/>
                    <a:pt x="548" y="2989"/>
                    <a:pt x="727" y="3120"/>
                  </a:cubicBezTo>
                  <a:cubicBezTo>
                    <a:pt x="834" y="3204"/>
                    <a:pt x="929" y="3228"/>
                    <a:pt x="1048" y="3228"/>
                  </a:cubicBezTo>
                  <a:cubicBezTo>
                    <a:pt x="1143" y="3228"/>
                    <a:pt x="1227" y="3216"/>
                    <a:pt x="1322" y="3168"/>
                  </a:cubicBezTo>
                  <a:lnTo>
                    <a:pt x="1631" y="3001"/>
                  </a:lnTo>
                  <a:cubicBezTo>
                    <a:pt x="1661" y="2989"/>
                    <a:pt x="1694" y="2983"/>
                    <a:pt x="1727" y="2983"/>
                  </a:cubicBezTo>
                  <a:cubicBezTo>
                    <a:pt x="1759" y="2983"/>
                    <a:pt x="1792" y="2989"/>
                    <a:pt x="1822" y="3001"/>
                  </a:cubicBezTo>
                  <a:lnTo>
                    <a:pt x="2143" y="3168"/>
                  </a:lnTo>
                  <a:cubicBezTo>
                    <a:pt x="2227" y="3215"/>
                    <a:pt x="2318" y="3239"/>
                    <a:pt x="2409" y="3239"/>
                  </a:cubicBezTo>
                  <a:cubicBezTo>
                    <a:pt x="2524" y="3239"/>
                    <a:pt x="2639" y="3200"/>
                    <a:pt x="2739" y="3120"/>
                  </a:cubicBezTo>
                  <a:cubicBezTo>
                    <a:pt x="2917" y="2989"/>
                    <a:pt x="2989" y="2787"/>
                    <a:pt x="2953" y="2573"/>
                  </a:cubicBezTo>
                  <a:lnTo>
                    <a:pt x="2894" y="2216"/>
                  </a:lnTo>
                  <a:cubicBezTo>
                    <a:pt x="2882" y="2144"/>
                    <a:pt x="2917" y="2085"/>
                    <a:pt x="2953" y="2025"/>
                  </a:cubicBezTo>
                  <a:lnTo>
                    <a:pt x="3215" y="1775"/>
                  </a:lnTo>
                  <a:cubicBezTo>
                    <a:pt x="3358" y="1620"/>
                    <a:pt x="3417" y="1406"/>
                    <a:pt x="3358" y="1192"/>
                  </a:cubicBezTo>
                  <a:cubicBezTo>
                    <a:pt x="3298" y="989"/>
                    <a:pt x="3120" y="834"/>
                    <a:pt x="2894" y="811"/>
                  </a:cubicBezTo>
                  <a:lnTo>
                    <a:pt x="2536" y="763"/>
                  </a:lnTo>
                  <a:cubicBezTo>
                    <a:pt x="2465" y="739"/>
                    <a:pt x="2405" y="703"/>
                    <a:pt x="2382" y="644"/>
                  </a:cubicBezTo>
                  <a:lnTo>
                    <a:pt x="2215" y="311"/>
                  </a:lnTo>
                  <a:cubicBezTo>
                    <a:pt x="2120" y="120"/>
                    <a:pt x="1929" y="1"/>
                    <a:pt x="1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5"/>
          <p:cNvGrpSpPr/>
          <p:nvPr/>
        </p:nvGrpSpPr>
        <p:grpSpPr>
          <a:xfrm>
            <a:off x="2002090" y="2548085"/>
            <a:ext cx="343269" cy="342505"/>
            <a:chOff x="1745217" y="1515471"/>
            <a:chExt cx="343269" cy="342505"/>
          </a:xfrm>
        </p:grpSpPr>
        <p:sp>
          <p:nvSpPr>
            <p:cNvPr id="581" name="Google Shape;581;p25"/>
            <p:cNvSpPr/>
            <p:nvPr/>
          </p:nvSpPr>
          <p:spPr>
            <a:xfrm>
              <a:off x="1854448" y="1647096"/>
              <a:ext cx="22012" cy="21630"/>
            </a:xfrm>
            <a:custGeom>
              <a:avLst/>
              <a:gdLst/>
              <a:ahLst/>
              <a:cxnLst/>
              <a:rect l="l" t="t" r="r" b="b"/>
              <a:pathLst>
                <a:path w="691" h="679" extrusionOk="0">
                  <a:moveTo>
                    <a:pt x="346" y="0"/>
                  </a:moveTo>
                  <a:cubicBezTo>
                    <a:pt x="155" y="0"/>
                    <a:pt x="0" y="155"/>
                    <a:pt x="0" y="345"/>
                  </a:cubicBezTo>
                  <a:cubicBezTo>
                    <a:pt x="0" y="536"/>
                    <a:pt x="155" y="679"/>
                    <a:pt x="346" y="679"/>
                  </a:cubicBezTo>
                  <a:cubicBezTo>
                    <a:pt x="536" y="679"/>
                    <a:pt x="691" y="536"/>
                    <a:pt x="691" y="345"/>
                  </a:cubicBezTo>
                  <a:cubicBezTo>
                    <a:pt x="691" y="155"/>
                    <a:pt x="536" y="0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1906021" y="1647096"/>
              <a:ext cx="21661" cy="21630"/>
            </a:xfrm>
            <a:custGeom>
              <a:avLst/>
              <a:gdLst/>
              <a:ahLst/>
              <a:cxnLst/>
              <a:rect l="l" t="t" r="r" b="b"/>
              <a:pathLst>
                <a:path w="680" h="679" extrusionOk="0">
                  <a:moveTo>
                    <a:pt x="334" y="0"/>
                  </a:moveTo>
                  <a:cubicBezTo>
                    <a:pt x="143" y="0"/>
                    <a:pt x="0" y="155"/>
                    <a:pt x="0" y="345"/>
                  </a:cubicBezTo>
                  <a:cubicBezTo>
                    <a:pt x="0" y="536"/>
                    <a:pt x="143" y="679"/>
                    <a:pt x="334" y="679"/>
                  </a:cubicBezTo>
                  <a:cubicBezTo>
                    <a:pt x="524" y="679"/>
                    <a:pt x="679" y="536"/>
                    <a:pt x="679" y="345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1956830" y="1647096"/>
              <a:ext cx="22044" cy="21630"/>
            </a:xfrm>
            <a:custGeom>
              <a:avLst/>
              <a:gdLst/>
              <a:ahLst/>
              <a:cxnLst/>
              <a:rect l="l" t="t" r="r" b="b"/>
              <a:pathLst>
                <a:path w="692" h="679" extrusionOk="0">
                  <a:moveTo>
                    <a:pt x="346" y="0"/>
                  </a:moveTo>
                  <a:cubicBezTo>
                    <a:pt x="156" y="0"/>
                    <a:pt x="1" y="155"/>
                    <a:pt x="1" y="345"/>
                  </a:cubicBezTo>
                  <a:cubicBezTo>
                    <a:pt x="1" y="536"/>
                    <a:pt x="156" y="679"/>
                    <a:pt x="346" y="679"/>
                  </a:cubicBezTo>
                  <a:cubicBezTo>
                    <a:pt x="537" y="679"/>
                    <a:pt x="691" y="536"/>
                    <a:pt x="691" y="345"/>
                  </a:cubicBezTo>
                  <a:cubicBezTo>
                    <a:pt x="691" y="155"/>
                    <a:pt x="537" y="0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1745217" y="1515471"/>
              <a:ext cx="343269" cy="342505"/>
            </a:xfrm>
            <a:custGeom>
              <a:avLst/>
              <a:gdLst/>
              <a:ahLst/>
              <a:cxnLst/>
              <a:rect l="l" t="t" r="r" b="b"/>
              <a:pathLst>
                <a:path w="10776" h="10752" extrusionOk="0">
                  <a:moveTo>
                    <a:pt x="5382" y="1"/>
                  </a:moveTo>
                  <a:cubicBezTo>
                    <a:pt x="3953" y="1"/>
                    <a:pt x="2608" y="453"/>
                    <a:pt x="1596" y="1286"/>
                  </a:cubicBezTo>
                  <a:cubicBezTo>
                    <a:pt x="560" y="2144"/>
                    <a:pt x="0" y="3251"/>
                    <a:pt x="0" y="4465"/>
                  </a:cubicBezTo>
                  <a:cubicBezTo>
                    <a:pt x="0" y="5513"/>
                    <a:pt x="465" y="6561"/>
                    <a:pt x="1274" y="7359"/>
                  </a:cubicBezTo>
                  <a:cubicBezTo>
                    <a:pt x="2072" y="8121"/>
                    <a:pt x="3120" y="8645"/>
                    <a:pt x="4298" y="8835"/>
                  </a:cubicBezTo>
                  <a:cubicBezTo>
                    <a:pt x="4310" y="9442"/>
                    <a:pt x="4108" y="10014"/>
                    <a:pt x="3703" y="10478"/>
                  </a:cubicBezTo>
                  <a:cubicBezTo>
                    <a:pt x="3655" y="10514"/>
                    <a:pt x="3644" y="10597"/>
                    <a:pt x="3679" y="10657"/>
                  </a:cubicBezTo>
                  <a:cubicBezTo>
                    <a:pt x="3703" y="10704"/>
                    <a:pt x="3763" y="10752"/>
                    <a:pt x="3834" y="10752"/>
                  </a:cubicBezTo>
                  <a:cubicBezTo>
                    <a:pt x="5025" y="10752"/>
                    <a:pt x="6084" y="9966"/>
                    <a:pt x="6442" y="8835"/>
                  </a:cubicBezTo>
                  <a:cubicBezTo>
                    <a:pt x="7406" y="8668"/>
                    <a:pt x="8287" y="8299"/>
                    <a:pt x="9013" y="7752"/>
                  </a:cubicBezTo>
                  <a:cubicBezTo>
                    <a:pt x="9097" y="7692"/>
                    <a:pt x="9109" y="7585"/>
                    <a:pt x="9049" y="7513"/>
                  </a:cubicBezTo>
                  <a:cubicBezTo>
                    <a:pt x="9014" y="7465"/>
                    <a:pt x="8963" y="7441"/>
                    <a:pt x="8913" y="7441"/>
                  </a:cubicBezTo>
                  <a:cubicBezTo>
                    <a:pt x="8877" y="7441"/>
                    <a:pt x="8841" y="7453"/>
                    <a:pt x="8811" y="7478"/>
                  </a:cubicBezTo>
                  <a:cubicBezTo>
                    <a:pt x="8096" y="8014"/>
                    <a:pt x="7215" y="8371"/>
                    <a:pt x="6275" y="8502"/>
                  </a:cubicBezTo>
                  <a:cubicBezTo>
                    <a:pt x="6203" y="8525"/>
                    <a:pt x="6156" y="8561"/>
                    <a:pt x="6132" y="8621"/>
                  </a:cubicBezTo>
                  <a:cubicBezTo>
                    <a:pt x="5894" y="9549"/>
                    <a:pt x="5120" y="10216"/>
                    <a:pt x="4215" y="10371"/>
                  </a:cubicBezTo>
                  <a:cubicBezTo>
                    <a:pt x="4537" y="9859"/>
                    <a:pt x="4703" y="9264"/>
                    <a:pt x="4644" y="8656"/>
                  </a:cubicBezTo>
                  <a:cubicBezTo>
                    <a:pt x="4644" y="8585"/>
                    <a:pt x="4572" y="8502"/>
                    <a:pt x="4489" y="8490"/>
                  </a:cubicBezTo>
                  <a:cubicBezTo>
                    <a:pt x="2084" y="8144"/>
                    <a:pt x="346" y="6442"/>
                    <a:pt x="346" y="4430"/>
                  </a:cubicBezTo>
                  <a:cubicBezTo>
                    <a:pt x="346" y="2156"/>
                    <a:pt x="2608" y="310"/>
                    <a:pt x="5382" y="310"/>
                  </a:cubicBezTo>
                  <a:cubicBezTo>
                    <a:pt x="8168" y="310"/>
                    <a:pt x="10430" y="2156"/>
                    <a:pt x="10430" y="4430"/>
                  </a:cubicBezTo>
                  <a:cubicBezTo>
                    <a:pt x="10430" y="5370"/>
                    <a:pt x="10025" y="6287"/>
                    <a:pt x="9311" y="7013"/>
                  </a:cubicBezTo>
                  <a:cubicBezTo>
                    <a:pt x="9251" y="7097"/>
                    <a:pt x="9251" y="7192"/>
                    <a:pt x="9311" y="7252"/>
                  </a:cubicBezTo>
                  <a:cubicBezTo>
                    <a:pt x="9353" y="7281"/>
                    <a:pt x="9397" y="7296"/>
                    <a:pt x="9439" y="7296"/>
                  </a:cubicBezTo>
                  <a:cubicBezTo>
                    <a:pt x="9481" y="7296"/>
                    <a:pt x="9519" y="7281"/>
                    <a:pt x="9549" y="7252"/>
                  </a:cubicBezTo>
                  <a:cubicBezTo>
                    <a:pt x="10347" y="6466"/>
                    <a:pt x="10775" y="5454"/>
                    <a:pt x="10775" y="4430"/>
                  </a:cubicBezTo>
                  <a:cubicBezTo>
                    <a:pt x="10775" y="3263"/>
                    <a:pt x="10204" y="2144"/>
                    <a:pt x="9180" y="1286"/>
                  </a:cubicBezTo>
                  <a:cubicBezTo>
                    <a:pt x="8168" y="453"/>
                    <a:pt x="6811" y="1"/>
                    <a:pt x="5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25"/>
          <p:cNvGrpSpPr/>
          <p:nvPr/>
        </p:nvGrpSpPr>
        <p:grpSpPr>
          <a:xfrm>
            <a:off x="3201240" y="3269475"/>
            <a:ext cx="343244" cy="341966"/>
            <a:chOff x="5355784" y="3834547"/>
            <a:chExt cx="299019" cy="297905"/>
          </a:xfrm>
        </p:grpSpPr>
        <p:sp>
          <p:nvSpPr>
            <p:cNvPr id="586" name="Google Shape;586;p25"/>
            <p:cNvSpPr/>
            <p:nvPr/>
          </p:nvSpPr>
          <p:spPr>
            <a:xfrm>
              <a:off x="5355784" y="3834547"/>
              <a:ext cx="299019" cy="297905"/>
            </a:xfrm>
            <a:custGeom>
              <a:avLst/>
              <a:gdLst/>
              <a:ahLst/>
              <a:cxnLst/>
              <a:rect l="l" t="t" r="r" b="b"/>
              <a:pathLst>
                <a:path w="9395" h="9360" extrusionOk="0">
                  <a:moveTo>
                    <a:pt x="3572" y="5454"/>
                  </a:moveTo>
                  <a:cubicBezTo>
                    <a:pt x="3679" y="5573"/>
                    <a:pt x="3786" y="5704"/>
                    <a:pt x="3929" y="5811"/>
                  </a:cubicBezTo>
                  <a:lnTo>
                    <a:pt x="3405" y="6335"/>
                  </a:lnTo>
                  <a:cubicBezTo>
                    <a:pt x="3393" y="6311"/>
                    <a:pt x="3393" y="6299"/>
                    <a:pt x="3382" y="6287"/>
                  </a:cubicBezTo>
                  <a:lnTo>
                    <a:pt x="3096" y="6002"/>
                  </a:lnTo>
                  <a:cubicBezTo>
                    <a:pt x="3084" y="5990"/>
                    <a:pt x="3060" y="5978"/>
                    <a:pt x="3048" y="5978"/>
                  </a:cubicBezTo>
                  <a:lnTo>
                    <a:pt x="3572" y="5454"/>
                  </a:lnTo>
                  <a:close/>
                  <a:moveTo>
                    <a:pt x="2748" y="6109"/>
                  </a:moveTo>
                  <a:cubicBezTo>
                    <a:pt x="2804" y="6109"/>
                    <a:pt x="2858" y="6133"/>
                    <a:pt x="2893" y="6180"/>
                  </a:cubicBezTo>
                  <a:lnTo>
                    <a:pt x="3179" y="6466"/>
                  </a:lnTo>
                  <a:cubicBezTo>
                    <a:pt x="3274" y="6573"/>
                    <a:pt x="3274" y="6704"/>
                    <a:pt x="3191" y="6788"/>
                  </a:cubicBezTo>
                  <a:lnTo>
                    <a:pt x="3036" y="6954"/>
                  </a:lnTo>
                  <a:lnTo>
                    <a:pt x="2429" y="6347"/>
                  </a:lnTo>
                  <a:lnTo>
                    <a:pt x="2584" y="6180"/>
                  </a:lnTo>
                  <a:cubicBezTo>
                    <a:pt x="2631" y="6133"/>
                    <a:pt x="2691" y="6109"/>
                    <a:pt x="2748" y="6109"/>
                  </a:cubicBezTo>
                  <a:close/>
                  <a:moveTo>
                    <a:pt x="2215" y="6549"/>
                  </a:moveTo>
                  <a:lnTo>
                    <a:pt x="2822" y="7169"/>
                  </a:lnTo>
                  <a:lnTo>
                    <a:pt x="965" y="9026"/>
                  </a:lnTo>
                  <a:cubicBezTo>
                    <a:pt x="923" y="9068"/>
                    <a:pt x="866" y="9088"/>
                    <a:pt x="810" y="9088"/>
                  </a:cubicBezTo>
                  <a:cubicBezTo>
                    <a:pt x="753" y="9088"/>
                    <a:pt x="697" y="9068"/>
                    <a:pt x="655" y="9026"/>
                  </a:cubicBezTo>
                  <a:lnTo>
                    <a:pt x="369" y="8740"/>
                  </a:lnTo>
                  <a:cubicBezTo>
                    <a:pt x="262" y="8657"/>
                    <a:pt x="262" y="8502"/>
                    <a:pt x="357" y="8419"/>
                  </a:cubicBezTo>
                  <a:lnTo>
                    <a:pt x="2215" y="6549"/>
                  </a:lnTo>
                  <a:close/>
                  <a:moveTo>
                    <a:pt x="6096" y="1"/>
                  </a:moveTo>
                  <a:cubicBezTo>
                    <a:pt x="3417" y="1"/>
                    <a:pt x="1869" y="3061"/>
                    <a:pt x="3441" y="5216"/>
                  </a:cubicBezTo>
                  <a:lnTo>
                    <a:pt x="2810" y="5835"/>
                  </a:lnTo>
                  <a:cubicBezTo>
                    <a:pt x="2798" y="5834"/>
                    <a:pt x="2786" y="5834"/>
                    <a:pt x="2774" y="5834"/>
                  </a:cubicBezTo>
                  <a:cubicBezTo>
                    <a:pt x="2643" y="5834"/>
                    <a:pt x="2516" y="5892"/>
                    <a:pt x="2429" y="5990"/>
                  </a:cubicBezTo>
                  <a:lnTo>
                    <a:pt x="191" y="8216"/>
                  </a:lnTo>
                  <a:cubicBezTo>
                    <a:pt x="0" y="8419"/>
                    <a:pt x="0" y="8728"/>
                    <a:pt x="191" y="8919"/>
                  </a:cubicBezTo>
                  <a:lnTo>
                    <a:pt x="465" y="9216"/>
                  </a:lnTo>
                  <a:cubicBezTo>
                    <a:pt x="560" y="9312"/>
                    <a:pt x="685" y="9359"/>
                    <a:pt x="810" y="9359"/>
                  </a:cubicBezTo>
                  <a:cubicBezTo>
                    <a:pt x="935" y="9359"/>
                    <a:pt x="1060" y="9312"/>
                    <a:pt x="1155" y="9216"/>
                  </a:cubicBezTo>
                  <a:lnTo>
                    <a:pt x="3120" y="7252"/>
                  </a:lnTo>
                  <a:lnTo>
                    <a:pt x="3393" y="6990"/>
                  </a:lnTo>
                  <a:cubicBezTo>
                    <a:pt x="3501" y="6883"/>
                    <a:pt x="3536" y="6752"/>
                    <a:pt x="3536" y="6597"/>
                  </a:cubicBezTo>
                  <a:lnTo>
                    <a:pt x="4167" y="5978"/>
                  </a:lnTo>
                  <a:cubicBezTo>
                    <a:pt x="4632" y="6299"/>
                    <a:pt x="5179" y="6526"/>
                    <a:pt x="5763" y="6573"/>
                  </a:cubicBezTo>
                  <a:lnTo>
                    <a:pt x="5775" y="6573"/>
                  </a:lnTo>
                  <a:cubicBezTo>
                    <a:pt x="5846" y="6573"/>
                    <a:pt x="5906" y="6514"/>
                    <a:pt x="5906" y="6454"/>
                  </a:cubicBezTo>
                  <a:cubicBezTo>
                    <a:pt x="5918" y="6371"/>
                    <a:pt x="5858" y="6299"/>
                    <a:pt x="5787" y="6299"/>
                  </a:cubicBezTo>
                  <a:cubicBezTo>
                    <a:pt x="5191" y="6240"/>
                    <a:pt x="4644" y="6002"/>
                    <a:pt x="4191" y="5645"/>
                  </a:cubicBezTo>
                  <a:cubicBezTo>
                    <a:pt x="1977" y="3847"/>
                    <a:pt x="3286" y="287"/>
                    <a:pt x="6096" y="287"/>
                  </a:cubicBezTo>
                  <a:cubicBezTo>
                    <a:pt x="7680" y="287"/>
                    <a:pt x="8942" y="1489"/>
                    <a:pt x="9108" y="3001"/>
                  </a:cubicBezTo>
                  <a:cubicBezTo>
                    <a:pt x="9119" y="3067"/>
                    <a:pt x="9170" y="3122"/>
                    <a:pt x="9233" y="3122"/>
                  </a:cubicBezTo>
                  <a:cubicBezTo>
                    <a:pt x="9239" y="3122"/>
                    <a:pt x="9245" y="3121"/>
                    <a:pt x="9251" y="3120"/>
                  </a:cubicBezTo>
                  <a:cubicBezTo>
                    <a:pt x="9335" y="3097"/>
                    <a:pt x="9394" y="3037"/>
                    <a:pt x="9370" y="2966"/>
                  </a:cubicBezTo>
                  <a:cubicBezTo>
                    <a:pt x="9216" y="1334"/>
                    <a:pt x="7823" y="1"/>
                    <a:pt x="6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5455054" y="3854280"/>
              <a:ext cx="179666" cy="171296"/>
            </a:xfrm>
            <a:custGeom>
              <a:avLst/>
              <a:gdLst/>
              <a:ahLst/>
              <a:cxnLst/>
              <a:rect l="l" t="t" r="r" b="b"/>
              <a:pathLst>
                <a:path w="5645" h="5382" extrusionOk="0">
                  <a:moveTo>
                    <a:pt x="2953" y="274"/>
                  </a:moveTo>
                  <a:cubicBezTo>
                    <a:pt x="4275" y="274"/>
                    <a:pt x="5358" y="1345"/>
                    <a:pt x="5358" y="2691"/>
                  </a:cubicBezTo>
                  <a:cubicBezTo>
                    <a:pt x="5358" y="4024"/>
                    <a:pt x="4275" y="5096"/>
                    <a:pt x="2953" y="5096"/>
                  </a:cubicBezTo>
                  <a:cubicBezTo>
                    <a:pt x="2322" y="5096"/>
                    <a:pt x="1715" y="4858"/>
                    <a:pt x="1239" y="4405"/>
                  </a:cubicBezTo>
                  <a:cubicBezTo>
                    <a:pt x="298" y="3465"/>
                    <a:pt x="298" y="1929"/>
                    <a:pt x="1239" y="976"/>
                  </a:cubicBezTo>
                  <a:cubicBezTo>
                    <a:pt x="1715" y="500"/>
                    <a:pt x="2322" y="274"/>
                    <a:pt x="2953" y="274"/>
                  </a:cubicBezTo>
                  <a:close/>
                  <a:moveTo>
                    <a:pt x="2958" y="0"/>
                  </a:moveTo>
                  <a:cubicBezTo>
                    <a:pt x="2269" y="0"/>
                    <a:pt x="1578" y="262"/>
                    <a:pt x="1048" y="786"/>
                  </a:cubicBezTo>
                  <a:cubicBezTo>
                    <a:pt x="1" y="1822"/>
                    <a:pt x="1" y="3536"/>
                    <a:pt x="1048" y="4596"/>
                  </a:cubicBezTo>
                  <a:cubicBezTo>
                    <a:pt x="1572" y="5120"/>
                    <a:pt x="2263" y="5382"/>
                    <a:pt x="2953" y="5382"/>
                  </a:cubicBezTo>
                  <a:cubicBezTo>
                    <a:pt x="4430" y="5370"/>
                    <a:pt x="5644" y="4179"/>
                    <a:pt x="5644" y="2691"/>
                  </a:cubicBezTo>
                  <a:cubicBezTo>
                    <a:pt x="5644" y="1977"/>
                    <a:pt x="5358" y="1286"/>
                    <a:pt x="4858" y="786"/>
                  </a:cubicBezTo>
                  <a:cubicBezTo>
                    <a:pt x="4335" y="262"/>
                    <a:pt x="3647" y="0"/>
                    <a:pt x="2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5508110" y="3886490"/>
              <a:ext cx="81510" cy="99302"/>
            </a:xfrm>
            <a:custGeom>
              <a:avLst/>
              <a:gdLst/>
              <a:ahLst/>
              <a:cxnLst/>
              <a:rect l="l" t="t" r="r" b="b"/>
              <a:pathLst>
                <a:path w="2561" h="3120" extrusionOk="0">
                  <a:moveTo>
                    <a:pt x="1286" y="262"/>
                  </a:moveTo>
                  <a:cubicBezTo>
                    <a:pt x="1596" y="262"/>
                    <a:pt x="1846" y="512"/>
                    <a:pt x="1846" y="834"/>
                  </a:cubicBezTo>
                  <a:cubicBezTo>
                    <a:pt x="1846" y="1143"/>
                    <a:pt x="1596" y="1393"/>
                    <a:pt x="1286" y="1393"/>
                  </a:cubicBezTo>
                  <a:cubicBezTo>
                    <a:pt x="977" y="1393"/>
                    <a:pt x="715" y="1143"/>
                    <a:pt x="715" y="834"/>
                  </a:cubicBezTo>
                  <a:cubicBezTo>
                    <a:pt x="739" y="512"/>
                    <a:pt x="977" y="262"/>
                    <a:pt x="1286" y="262"/>
                  </a:cubicBezTo>
                  <a:close/>
                  <a:moveTo>
                    <a:pt x="1703" y="1667"/>
                  </a:moveTo>
                  <a:cubicBezTo>
                    <a:pt x="2036" y="1667"/>
                    <a:pt x="2310" y="1929"/>
                    <a:pt x="2310" y="2274"/>
                  </a:cubicBezTo>
                  <a:lnTo>
                    <a:pt x="2310" y="2858"/>
                  </a:lnTo>
                  <a:lnTo>
                    <a:pt x="2001" y="2858"/>
                  </a:lnTo>
                  <a:lnTo>
                    <a:pt x="2001" y="2262"/>
                  </a:lnTo>
                  <a:cubicBezTo>
                    <a:pt x="2001" y="2179"/>
                    <a:pt x="1941" y="2119"/>
                    <a:pt x="1870" y="2119"/>
                  </a:cubicBezTo>
                  <a:cubicBezTo>
                    <a:pt x="1786" y="2119"/>
                    <a:pt x="1727" y="2179"/>
                    <a:pt x="1727" y="2262"/>
                  </a:cubicBezTo>
                  <a:lnTo>
                    <a:pt x="1727" y="2858"/>
                  </a:lnTo>
                  <a:lnTo>
                    <a:pt x="870" y="2858"/>
                  </a:lnTo>
                  <a:lnTo>
                    <a:pt x="870" y="2262"/>
                  </a:lnTo>
                  <a:cubicBezTo>
                    <a:pt x="870" y="2179"/>
                    <a:pt x="810" y="2119"/>
                    <a:pt x="727" y="2119"/>
                  </a:cubicBezTo>
                  <a:cubicBezTo>
                    <a:pt x="655" y="2119"/>
                    <a:pt x="596" y="2179"/>
                    <a:pt x="596" y="2262"/>
                  </a:cubicBezTo>
                  <a:lnTo>
                    <a:pt x="596" y="2858"/>
                  </a:lnTo>
                  <a:lnTo>
                    <a:pt x="298" y="2858"/>
                  </a:lnTo>
                  <a:lnTo>
                    <a:pt x="298" y="2274"/>
                  </a:lnTo>
                  <a:cubicBezTo>
                    <a:pt x="298" y="1929"/>
                    <a:pt x="572" y="1667"/>
                    <a:pt x="905" y="1667"/>
                  </a:cubicBezTo>
                  <a:close/>
                  <a:moveTo>
                    <a:pt x="1286" y="0"/>
                  </a:moveTo>
                  <a:cubicBezTo>
                    <a:pt x="822" y="0"/>
                    <a:pt x="453" y="369"/>
                    <a:pt x="453" y="834"/>
                  </a:cubicBezTo>
                  <a:cubicBezTo>
                    <a:pt x="453" y="1048"/>
                    <a:pt x="536" y="1262"/>
                    <a:pt x="691" y="1405"/>
                  </a:cubicBezTo>
                  <a:cubicBezTo>
                    <a:pt x="298" y="1500"/>
                    <a:pt x="1" y="1857"/>
                    <a:pt x="1" y="2274"/>
                  </a:cubicBezTo>
                  <a:lnTo>
                    <a:pt x="1" y="2858"/>
                  </a:lnTo>
                  <a:cubicBezTo>
                    <a:pt x="1" y="3000"/>
                    <a:pt x="120" y="3120"/>
                    <a:pt x="274" y="3120"/>
                  </a:cubicBezTo>
                  <a:lnTo>
                    <a:pt x="2298" y="3120"/>
                  </a:lnTo>
                  <a:cubicBezTo>
                    <a:pt x="2441" y="3120"/>
                    <a:pt x="2560" y="3000"/>
                    <a:pt x="2560" y="2858"/>
                  </a:cubicBezTo>
                  <a:lnTo>
                    <a:pt x="2560" y="2274"/>
                  </a:lnTo>
                  <a:cubicBezTo>
                    <a:pt x="2560" y="1857"/>
                    <a:pt x="2275" y="1500"/>
                    <a:pt x="1882" y="1405"/>
                  </a:cubicBezTo>
                  <a:cubicBezTo>
                    <a:pt x="2025" y="1262"/>
                    <a:pt x="2120" y="1048"/>
                    <a:pt x="2120" y="834"/>
                  </a:cubicBezTo>
                  <a:cubicBezTo>
                    <a:pt x="2120" y="369"/>
                    <a:pt x="1751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5554706" y="3945530"/>
              <a:ext cx="98952" cy="98251"/>
            </a:xfrm>
            <a:custGeom>
              <a:avLst/>
              <a:gdLst/>
              <a:ahLst/>
              <a:cxnLst/>
              <a:rect l="l" t="t" r="r" b="b"/>
              <a:pathLst>
                <a:path w="3109" h="3087" extrusionOk="0">
                  <a:moveTo>
                    <a:pt x="2959" y="1"/>
                  </a:moveTo>
                  <a:cubicBezTo>
                    <a:pt x="2892" y="1"/>
                    <a:pt x="2823" y="56"/>
                    <a:pt x="2823" y="122"/>
                  </a:cubicBezTo>
                  <a:cubicBezTo>
                    <a:pt x="2680" y="1550"/>
                    <a:pt x="1561" y="2669"/>
                    <a:pt x="132" y="2812"/>
                  </a:cubicBezTo>
                  <a:cubicBezTo>
                    <a:pt x="61" y="2824"/>
                    <a:pt x="1" y="2884"/>
                    <a:pt x="13" y="2967"/>
                  </a:cubicBezTo>
                  <a:cubicBezTo>
                    <a:pt x="13" y="3039"/>
                    <a:pt x="72" y="3086"/>
                    <a:pt x="144" y="3086"/>
                  </a:cubicBezTo>
                  <a:lnTo>
                    <a:pt x="168" y="3086"/>
                  </a:lnTo>
                  <a:cubicBezTo>
                    <a:pt x="1704" y="2931"/>
                    <a:pt x="2942" y="1717"/>
                    <a:pt x="3097" y="145"/>
                  </a:cubicBezTo>
                  <a:cubicBezTo>
                    <a:pt x="3109" y="74"/>
                    <a:pt x="3049" y="2"/>
                    <a:pt x="2978" y="2"/>
                  </a:cubicBezTo>
                  <a:cubicBezTo>
                    <a:pt x="2971" y="1"/>
                    <a:pt x="2965" y="1"/>
                    <a:pt x="29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25"/>
          <p:cNvGrpSpPr/>
          <p:nvPr/>
        </p:nvGrpSpPr>
        <p:grpSpPr>
          <a:xfrm>
            <a:off x="4394103" y="2538391"/>
            <a:ext cx="355863" cy="361911"/>
            <a:chOff x="7967103" y="2415041"/>
            <a:chExt cx="355863" cy="361911"/>
          </a:xfrm>
        </p:grpSpPr>
        <p:sp>
          <p:nvSpPr>
            <p:cNvPr id="591" name="Google Shape;591;p25"/>
            <p:cNvSpPr/>
            <p:nvPr/>
          </p:nvSpPr>
          <p:spPr>
            <a:xfrm>
              <a:off x="7967103" y="2584427"/>
              <a:ext cx="111810" cy="192525"/>
            </a:xfrm>
            <a:custGeom>
              <a:avLst/>
              <a:gdLst/>
              <a:ahLst/>
              <a:cxnLst/>
              <a:rect l="l" t="t" r="r" b="b"/>
              <a:pathLst>
                <a:path w="3513" h="6049" extrusionOk="0">
                  <a:moveTo>
                    <a:pt x="1738" y="346"/>
                  </a:moveTo>
                  <a:cubicBezTo>
                    <a:pt x="2036" y="346"/>
                    <a:pt x="2298" y="560"/>
                    <a:pt x="2298" y="810"/>
                  </a:cubicBezTo>
                  <a:lnTo>
                    <a:pt x="2298" y="846"/>
                  </a:lnTo>
                  <a:cubicBezTo>
                    <a:pt x="2131" y="762"/>
                    <a:pt x="1941" y="739"/>
                    <a:pt x="1738" y="739"/>
                  </a:cubicBezTo>
                  <a:cubicBezTo>
                    <a:pt x="1548" y="739"/>
                    <a:pt x="1369" y="786"/>
                    <a:pt x="1191" y="846"/>
                  </a:cubicBezTo>
                  <a:lnTo>
                    <a:pt x="1191" y="810"/>
                  </a:lnTo>
                  <a:cubicBezTo>
                    <a:pt x="1203" y="560"/>
                    <a:pt x="1441" y="346"/>
                    <a:pt x="1738" y="346"/>
                  </a:cubicBezTo>
                  <a:close/>
                  <a:moveTo>
                    <a:pt x="1738" y="1048"/>
                  </a:moveTo>
                  <a:cubicBezTo>
                    <a:pt x="2334" y="1048"/>
                    <a:pt x="2834" y="1536"/>
                    <a:pt x="2834" y="2132"/>
                  </a:cubicBezTo>
                  <a:cubicBezTo>
                    <a:pt x="2834" y="2251"/>
                    <a:pt x="2810" y="2358"/>
                    <a:pt x="2762" y="2477"/>
                  </a:cubicBezTo>
                  <a:cubicBezTo>
                    <a:pt x="2286" y="2001"/>
                    <a:pt x="1453" y="1810"/>
                    <a:pt x="1429" y="1798"/>
                  </a:cubicBezTo>
                  <a:cubicBezTo>
                    <a:pt x="1415" y="1791"/>
                    <a:pt x="1400" y="1788"/>
                    <a:pt x="1385" y="1788"/>
                  </a:cubicBezTo>
                  <a:cubicBezTo>
                    <a:pt x="1347" y="1788"/>
                    <a:pt x="1308" y="1805"/>
                    <a:pt x="1274" y="1822"/>
                  </a:cubicBezTo>
                  <a:cubicBezTo>
                    <a:pt x="1238" y="1858"/>
                    <a:pt x="1215" y="1893"/>
                    <a:pt x="1215" y="1953"/>
                  </a:cubicBezTo>
                  <a:cubicBezTo>
                    <a:pt x="1215" y="1977"/>
                    <a:pt x="1203" y="2072"/>
                    <a:pt x="1084" y="2191"/>
                  </a:cubicBezTo>
                  <a:cubicBezTo>
                    <a:pt x="1024" y="2251"/>
                    <a:pt x="1024" y="2358"/>
                    <a:pt x="1084" y="2429"/>
                  </a:cubicBezTo>
                  <a:cubicBezTo>
                    <a:pt x="1111" y="2467"/>
                    <a:pt x="1148" y="2483"/>
                    <a:pt x="1188" y="2483"/>
                  </a:cubicBezTo>
                  <a:cubicBezTo>
                    <a:pt x="1234" y="2483"/>
                    <a:pt x="1283" y="2461"/>
                    <a:pt x="1322" y="2429"/>
                  </a:cubicBezTo>
                  <a:cubicBezTo>
                    <a:pt x="1417" y="2346"/>
                    <a:pt x="1477" y="2239"/>
                    <a:pt x="1500" y="2167"/>
                  </a:cubicBezTo>
                  <a:cubicBezTo>
                    <a:pt x="1786" y="2251"/>
                    <a:pt x="2370" y="2465"/>
                    <a:pt x="2631" y="2834"/>
                  </a:cubicBezTo>
                  <a:cubicBezTo>
                    <a:pt x="2560" y="3263"/>
                    <a:pt x="2191" y="3584"/>
                    <a:pt x="1738" y="3584"/>
                  </a:cubicBezTo>
                  <a:cubicBezTo>
                    <a:pt x="1286" y="3584"/>
                    <a:pt x="893" y="3239"/>
                    <a:pt x="846" y="2774"/>
                  </a:cubicBezTo>
                  <a:cubicBezTo>
                    <a:pt x="846" y="2751"/>
                    <a:pt x="834" y="2727"/>
                    <a:pt x="822" y="2703"/>
                  </a:cubicBezTo>
                  <a:cubicBezTo>
                    <a:pt x="715" y="2536"/>
                    <a:pt x="655" y="2334"/>
                    <a:pt x="655" y="2132"/>
                  </a:cubicBezTo>
                  <a:cubicBezTo>
                    <a:pt x="655" y="1536"/>
                    <a:pt x="1143" y="1048"/>
                    <a:pt x="1738" y="1048"/>
                  </a:cubicBezTo>
                  <a:close/>
                  <a:moveTo>
                    <a:pt x="2131" y="3858"/>
                  </a:moveTo>
                  <a:lnTo>
                    <a:pt x="2131" y="4037"/>
                  </a:lnTo>
                  <a:cubicBezTo>
                    <a:pt x="2131" y="4096"/>
                    <a:pt x="2143" y="4156"/>
                    <a:pt x="2167" y="4203"/>
                  </a:cubicBezTo>
                  <a:lnTo>
                    <a:pt x="1738" y="4596"/>
                  </a:lnTo>
                  <a:lnTo>
                    <a:pt x="1346" y="4203"/>
                  </a:lnTo>
                  <a:cubicBezTo>
                    <a:pt x="1369" y="4156"/>
                    <a:pt x="1381" y="4096"/>
                    <a:pt x="1381" y="4037"/>
                  </a:cubicBezTo>
                  <a:lnTo>
                    <a:pt x="1381" y="3858"/>
                  </a:lnTo>
                  <a:cubicBezTo>
                    <a:pt x="1500" y="3894"/>
                    <a:pt x="1619" y="3917"/>
                    <a:pt x="1750" y="3917"/>
                  </a:cubicBezTo>
                  <a:cubicBezTo>
                    <a:pt x="1893" y="3917"/>
                    <a:pt x="2012" y="3906"/>
                    <a:pt x="2131" y="3858"/>
                  </a:cubicBezTo>
                  <a:close/>
                  <a:moveTo>
                    <a:pt x="1762" y="0"/>
                  </a:moveTo>
                  <a:cubicBezTo>
                    <a:pt x="1286" y="0"/>
                    <a:pt x="881" y="358"/>
                    <a:pt x="881" y="798"/>
                  </a:cubicBezTo>
                  <a:cubicBezTo>
                    <a:pt x="881" y="869"/>
                    <a:pt x="893" y="929"/>
                    <a:pt x="905" y="1000"/>
                  </a:cubicBezTo>
                  <a:cubicBezTo>
                    <a:pt x="572" y="1250"/>
                    <a:pt x="345" y="1667"/>
                    <a:pt x="345" y="2132"/>
                  </a:cubicBezTo>
                  <a:cubicBezTo>
                    <a:pt x="345" y="2382"/>
                    <a:pt x="405" y="2632"/>
                    <a:pt x="536" y="2834"/>
                  </a:cubicBezTo>
                  <a:cubicBezTo>
                    <a:pt x="584" y="3191"/>
                    <a:pt x="774" y="3489"/>
                    <a:pt x="1060" y="3679"/>
                  </a:cubicBezTo>
                  <a:lnTo>
                    <a:pt x="1060" y="4025"/>
                  </a:lnTo>
                  <a:lnTo>
                    <a:pt x="1060" y="4037"/>
                  </a:lnTo>
                  <a:lnTo>
                    <a:pt x="393" y="4382"/>
                  </a:lnTo>
                  <a:cubicBezTo>
                    <a:pt x="155" y="4501"/>
                    <a:pt x="0" y="4739"/>
                    <a:pt x="0" y="5013"/>
                  </a:cubicBezTo>
                  <a:lnTo>
                    <a:pt x="0" y="5882"/>
                  </a:lnTo>
                  <a:cubicBezTo>
                    <a:pt x="0" y="5977"/>
                    <a:pt x="72" y="6049"/>
                    <a:pt x="167" y="6049"/>
                  </a:cubicBezTo>
                  <a:cubicBezTo>
                    <a:pt x="250" y="6049"/>
                    <a:pt x="334" y="5977"/>
                    <a:pt x="334" y="5882"/>
                  </a:cubicBezTo>
                  <a:lnTo>
                    <a:pt x="334" y="5013"/>
                  </a:lnTo>
                  <a:cubicBezTo>
                    <a:pt x="334" y="4870"/>
                    <a:pt x="405" y="4739"/>
                    <a:pt x="536" y="4679"/>
                  </a:cubicBezTo>
                  <a:lnTo>
                    <a:pt x="1084" y="4394"/>
                  </a:lnTo>
                  <a:lnTo>
                    <a:pt x="1596" y="4894"/>
                  </a:lnTo>
                  <a:lnTo>
                    <a:pt x="1596" y="5882"/>
                  </a:lnTo>
                  <a:cubicBezTo>
                    <a:pt x="1596" y="5977"/>
                    <a:pt x="1667" y="6049"/>
                    <a:pt x="1762" y="6049"/>
                  </a:cubicBezTo>
                  <a:cubicBezTo>
                    <a:pt x="1846" y="6049"/>
                    <a:pt x="1917" y="5977"/>
                    <a:pt x="1917" y="5882"/>
                  </a:cubicBezTo>
                  <a:lnTo>
                    <a:pt x="1917" y="4894"/>
                  </a:lnTo>
                  <a:lnTo>
                    <a:pt x="2429" y="4394"/>
                  </a:lnTo>
                  <a:lnTo>
                    <a:pt x="2977" y="4679"/>
                  </a:lnTo>
                  <a:cubicBezTo>
                    <a:pt x="3096" y="4739"/>
                    <a:pt x="3191" y="4870"/>
                    <a:pt x="3191" y="5013"/>
                  </a:cubicBezTo>
                  <a:lnTo>
                    <a:pt x="3191" y="5882"/>
                  </a:lnTo>
                  <a:cubicBezTo>
                    <a:pt x="3191" y="5977"/>
                    <a:pt x="3262" y="6049"/>
                    <a:pt x="3346" y="6049"/>
                  </a:cubicBezTo>
                  <a:cubicBezTo>
                    <a:pt x="3441" y="6049"/>
                    <a:pt x="3513" y="5977"/>
                    <a:pt x="3513" y="5882"/>
                  </a:cubicBezTo>
                  <a:lnTo>
                    <a:pt x="3513" y="5013"/>
                  </a:lnTo>
                  <a:cubicBezTo>
                    <a:pt x="3513" y="4739"/>
                    <a:pt x="3370" y="4501"/>
                    <a:pt x="3132" y="4382"/>
                  </a:cubicBezTo>
                  <a:lnTo>
                    <a:pt x="2453" y="4037"/>
                  </a:lnTo>
                  <a:lnTo>
                    <a:pt x="2453" y="4025"/>
                  </a:lnTo>
                  <a:lnTo>
                    <a:pt x="2453" y="3679"/>
                  </a:lnTo>
                  <a:cubicBezTo>
                    <a:pt x="2739" y="3489"/>
                    <a:pt x="2929" y="3191"/>
                    <a:pt x="2977" y="2834"/>
                  </a:cubicBezTo>
                  <a:cubicBezTo>
                    <a:pt x="3096" y="2632"/>
                    <a:pt x="3167" y="2370"/>
                    <a:pt x="3167" y="2132"/>
                  </a:cubicBezTo>
                  <a:cubicBezTo>
                    <a:pt x="3167" y="1667"/>
                    <a:pt x="2953" y="1262"/>
                    <a:pt x="2608" y="1000"/>
                  </a:cubicBezTo>
                  <a:cubicBezTo>
                    <a:pt x="2620" y="941"/>
                    <a:pt x="2631" y="869"/>
                    <a:pt x="2631" y="798"/>
                  </a:cubicBezTo>
                  <a:cubicBezTo>
                    <a:pt x="2631" y="369"/>
                    <a:pt x="2239" y="0"/>
                    <a:pt x="1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7989446" y="2750789"/>
              <a:ext cx="10280" cy="26162"/>
            </a:xfrm>
            <a:custGeom>
              <a:avLst/>
              <a:gdLst/>
              <a:ahLst/>
              <a:cxnLst/>
              <a:rect l="l" t="t" r="r" b="b"/>
              <a:pathLst>
                <a:path w="323" h="822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72" y="822"/>
                    <a:pt x="167" y="822"/>
                  </a:cubicBezTo>
                  <a:cubicBezTo>
                    <a:pt x="251" y="822"/>
                    <a:pt x="322" y="750"/>
                    <a:pt x="322" y="65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8045908" y="2750789"/>
              <a:ext cx="10662" cy="26162"/>
            </a:xfrm>
            <a:custGeom>
              <a:avLst/>
              <a:gdLst/>
              <a:ahLst/>
              <a:cxnLst/>
              <a:rect l="l" t="t" r="r" b="b"/>
              <a:pathLst>
                <a:path w="335" h="822" extrusionOk="0">
                  <a:moveTo>
                    <a:pt x="155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72" y="822"/>
                    <a:pt x="155" y="822"/>
                  </a:cubicBezTo>
                  <a:cubicBezTo>
                    <a:pt x="251" y="822"/>
                    <a:pt x="322" y="750"/>
                    <a:pt x="322" y="655"/>
                  </a:cubicBezTo>
                  <a:lnTo>
                    <a:pt x="322" y="167"/>
                  </a:lnTo>
                  <a:cubicBezTo>
                    <a:pt x="334" y="83"/>
                    <a:pt x="263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8073184" y="2595789"/>
              <a:ext cx="136858" cy="112956"/>
            </a:xfrm>
            <a:custGeom>
              <a:avLst/>
              <a:gdLst/>
              <a:ahLst/>
              <a:cxnLst/>
              <a:rect l="l" t="t" r="r" b="b"/>
              <a:pathLst>
                <a:path w="4300" h="3549" extrusionOk="0">
                  <a:moveTo>
                    <a:pt x="2156" y="1"/>
                  </a:moveTo>
                  <a:cubicBezTo>
                    <a:pt x="2073" y="1"/>
                    <a:pt x="2001" y="84"/>
                    <a:pt x="2001" y="167"/>
                  </a:cubicBezTo>
                  <a:lnTo>
                    <a:pt x="2001" y="2048"/>
                  </a:lnTo>
                  <a:lnTo>
                    <a:pt x="108" y="3251"/>
                  </a:lnTo>
                  <a:cubicBezTo>
                    <a:pt x="37" y="3299"/>
                    <a:pt x="1" y="3406"/>
                    <a:pt x="60" y="3477"/>
                  </a:cubicBezTo>
                  <a:cubicBezTo>
                    <a:pt x="96" y="3525"/>
                    <a:pt x="156" y="3549"/>
                    <a:pt x="191" y="3549"/>
                  </a:cubicBezTo>
                  <a:cubicBezTo>
                    <a:pt x="227" y="3549"/>
                    <a:pt x="251" y="3537"/>
                    <a:pt x="287" y="3525"/>
                  </a:cubicBezTo>
                  <a:lnTo>
                    <a:pt x="2156" y="2334"/>
                  </a:lnTo>
                  <a:lnTo>
                    <a:pt x="4037" y="3525"/>
                  </a:lnTo>
                  <a:cubicBezTo>
                    <a:pt x="4063" y="3538"/>
                    <a:pt x="4093" y="3544"/>
                    <a:pt x="4123" y="3544"/>
                  </a:cubicBezTo>
                  <a:cubicBezTo>
                    <a:pt x="4178" y="3544"/>
                    <a:pt x="4233" y="3523"/>
                    <a:pt x="4263" y="3477"/>
                  </a:cubicBezTo>
                  <a:cubicBezTo>
                    <a:pt x="4299" y="3406"/>
                    <a:pt x="4287" y="3299"/>
                    <a:pt x="4216" y="3251"/>
                  </a:cubicBezTo>
                  <a:lnTo>
                    <a:pt x="2323" y="2048"/>
                  </a:lnTo>
                  <a:lnTo>
                    <a:pt x="2323" y="167"/>
                  </a:lnTo>
                  <a:cubicBezTo>
                    <a:pt x="2323" y="84"/>
                    <a:pt x="2251" y="1"/>
                    <a:pt x="2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8085310" y="2415041"/>
              <a:ext cx="112956" cy="169036"/>
            </a:xfrm>
            <a:custGeom>
              <a:avLst/>
              <a:gdLst/>
              <a:ahLst/>
              <a:cxnLst/>
              <a:rect l="l" t="t" r="r" b="b"/>
              <a:pathLst>
                <a:path w="3549" h="5311" extrusionOk="0">
                  <a:moveTo>
                    <a:pt x="1775" y="334"/>
                  </a:moveTo>
                  <a:cubicBezTo>
                    <a:pt x="2061" y="334"/>
                    <a:pt x="2335" y="453"/>
                    <a:pt x="2525" y="643"/>
                  </a:cubicBezTo>
                  <a:cubicBezTo>
                    <a:pt x="2716" y="846"/>
                    <a:pt x="2835" y="1119"/>
                    <a:pt x="2870" y="1417"/>
                  </a:cubicBezTo>
                  <a:cubicBezTo>
                    <a:pt x="2882" y="1524"/>
                    <a:pt x="2894" y="1655"/>
                    <a:pt x="2906" y="1822"/>
                  </a:cubicBezTo>
                  <a:cubicBezTo>
                    <a:pt x="2727" y="1500"/>
                    <a:pt x="2430" y="1286"/>
                    <a:pt x="2061" y="1167"/>
                  </a:cubicBezTo>
                  <a:cubicBezTo>
                    <a:pt x="1727" y="1060"/>
                    <a:pt x="1430" y="1060"/>
                    <a:pt x="1418" y="1060"/>
                  </a:cubicBezTo>
                  <a:cubicBezTo>
                    <a:pt x="1382" y="1060"/>
                    <a:pt x="1334" y="1072"/>
                    <a:pt x="1299" y="1108"/>
                  </a:cubicBezTo>
                  <a:lnTo>
                    <a:pt x="1001" y="1417"/>
                  </a:lnTo>
                  <a:cubicBezTo>
                    <a:pt x="942" y="1477"/>
                    <a:pt x="942" y="1596"/>
                    <a:pt x="1001" y="1655"/>
                  </a:cubicBezTo>
                  <a:cubicBezTo>
                    <a:pt x="1031" y="1685"/>
                    <a:pt x="1075" y="1700"/>
                    <a:pt x="1120" y="1700"/>
                  </a:cubicBezTo>
                  <a:cubicBezTo>
                    <a:pt x="1165" y="1700"/>
                    <a:pt x="1209" y="1685"/>
                    <a:pt x="1239" y="1655"/>
                  </a:cubicBezTo>
                  <a:lnTo>
                    <a:pt x="1501" y="1405"/>
                  </a:lnTo>
                  <a:cubicBezTo>
                    <a:pt x="1584" y="1405"/>
                    <a:pt x="1763" y="1417"/>
                    <a:pt x="1954" y="1489"/>
                  </a:cubicBezTo>
                  <a:cubicBezTo>
                    <a:pt x="2299" y="1608"/>
                    <a:pt x="2537" y="1798"/>
                    <a:pt x="2668" y="2084"/>
                  </a:cubicBezTo>
                  <a:cubicBezTo>
                    <a:pt x="2596" y="2512"/>
                    <a:pt x="2227" y="2846"/>
                    <a:pt x="1775" y="2846"/>
                  </a:cubicBezTo>
                  <a:cubicBezTo>
                    <a:pt x="1287" y="2846"/>
                    <a:pt x="870" y="2441"/>
                    <a:pt x="870" y="1941"/>
                  </a:cubicBezTo>
                  <a:cubicBezTo>
                    <a:pt x="870" y="1846"/>
                    <a:pt x="799" y="1774"/>
                    <a:pt x="703" y="1774"/>
                  </a:cubicBezTo>
                  <a:cubicBezTo>
                    <a:pt x="691" y="1774"/>
                    <a:pt x="680" y="1774"/>
                    <a:pt x="644" y="1786"/>
                  </a:cubicBezTo>
                  <a:cubicBezTo>
                    <a:pt x="668" y="1655"/>
                    <a:pt x="680" y="1524"/>
                    <a:pt x="691" y="1417"/>
                  </a:cubicBezTo>
                  <a:cubicBezTo>
                    <a:pt x="703" y="1119"/>
                    <a:pt x="822" y="834"/>
                    <a:pt x="1037" y="643"/>
                  </a:cubicBezTo>
                  <a:cubicBezTo>
                    <a:pt x="1227" y="429"/>
                    <a:pt x="1501" y="334"/>
                    <a:pt x="1775" y="334"/>
                  </a:cubicBezTo>
                  <a:close/>
                  <a:moveTo>
                    <a:pt x="572" y="2239"/>
                  </a:moveTo>
                  <a:cubicBezTo>
                    <a:pt x="644" y="2536"/>
                    <a:pt x="822" y="2786"/>
                    <a:pt x="1084" y="2965"/>
                  </a:cubicBezTo>
                  <a:lnTo>
                    <a:pt x="1084" y="3143"/>
                  </a:lnTo>
                  <a:cubicBezTo>
                    <a:pt x="763" y="3084"/>
                    <a:pt x="549" y="3013"/>
                    <a:pt x="394" y="2929"/>
                  </a:cubicBezTo>
                  <a:cubicBezTo>
                    <a:pt x="382" y="2929"/>
                    <a:pt x="394" y="2917"/>
                    <a:pt x="394" y="2917"/>
                  </a:cubicBezTo>
                  <a:cubicBezTo>
                    <a:pt x="465" y="2727"/>
                    <a:pt x="525" y="2477"/>
                    <a:pt x="572" y="2239"/>
                  </a:cubicBezTo>
                  <a:close/>
                  <a:moveTo>
                    <a:pt x="2989" y="2239"/>
                  </a:moveTo>
                  <a:cubicBezTo>
                    <a:pt x="3025" y="2489"/>
                    <a:pt x="3108" y="2727"/>
                    <a:pt x="3168" y="2917"/>
                  </a:cubicBezTo>
                  <a:lnTo>
                    <a:pt x="3168" y="2929"/>
                  </a:lnTo>
                  <a:cubicBezTo>
                    <a:pt x="3025" y="2989"/>
                    <a:pt x="2811" y="3084"/>
                    <a:pt x="2477" y="3143"/>
                  </a:cubicBezTo>
                  <a:lnTo>
                    <a:pt x="2477" y="2965"/>
                  </a:lnTo>
                  <a:cubicBezTo>
                    <a:pt x="2716" y="2798"/>
                    <a:pt x="2906" y="2536"/>
                    <a:pt x="2989" y="2239"/>
                  </a:cubicBezTo>
                  <a:close/>
                  <a:moveTo>
                    <a:pt x="2168" y="3108"/>
                  </a:moveTo>
                  <a:lnTo>
                    <a:pt x="2168" y="3286"/>
                  </a:lnTo>
                  <a:cubicBezTo>
                    <a:pt x="2168" y="3346"/>
                    <a:pt x="2180" y="3405"/>
                    <a:pt x="2204" y="3453"/>
                  </a:cubicBezTo>
                  <a:lnTo>
                    <a:pt x="2037" y="3608"/>
                  </a:lnTo>
                  <a:cubicBezTo>
                    <a:pt x="1960" y="3673"/>
                    <a:pt x="1864" y="3706"/>
                    <a:pt x="1772" y="3706"/>
                  </a:cubicBezTo>
                  <a:cubicBezTo>
                    <a:pt x="1680" y="3706"/>
                    <a:pt x="1590" y="3673"/>
                    <a:pt x="1525" y="3608"/>
                  </a:cubicBezTo>
                  <a:lnTo>
                    <a:pt x="1382" y="3453"/>
                  </a:lnTo>
                  <a:cubicBezTo>
                    <a:pt x="1406" y="3405"/>
                    <a:pt x="1418" y="3346"/>
                    <a:pt x="1418" y="3286"/>
                  </a:cubicBezTo>
                  <a:lnTo>
                    <a:pt x="1418" y="3108"/>
                  </a:lnTo>
                  <a:cubicBezTo>
                    <a:pt x="1537" y="3143"/>
                    <a:pt x="1656" y="3167"/>
                    <a:pt x="1799" y="3167"/>
                  </a:cubicBezTo>
                  <a:cubicBezTo>
                    <a:pt x="1930" y="3167"/>
                    <a:pt x="2049" y="3155"/>
                    <a:pt x="2168" y="3108"/>
                  </a:cubicBezTo>
                  <a:close/>
                  <a:moveTo>
                    <a:pt x="1775" y="0"/>
                  </a:moveTo>
                  <a:cubicBezTo>
                    <a:pt x="1037" y="0"/>
                    <a:pt x="418" y="607"/>
                    <a:pt x="358" y="1405"/>
                  </a:cubicBezTo>
                  <a:cubicBezTo>
                    <a:pt x="334" y="1727"/>
                    <a:pt x="227" y="2417"/>
                    <a:pt x="84" y="2810"/>
                  </a:cubicBezTo>
                  <a:cubicBezTo>
                    <a:pt x="25" y="2989"/>
                    <a:pt x="96" y="3167"/>
                    <a:pt x="263" y="3251"/>
                  </a:cubicBezTo>
                  <a:cubicBezTo>
                    <a:pt x="382" y="3310"/>
                    <a:pt x="572" y="3382"/>
                    <a:pt x="822" y="3441"/>
                  </a:cubicBezTo>
                  <a:lnTo>
                    <a:pt x="394" y="3644"/>
                  </a:lnTo>
                  <a:cubicBezTo>
                    <a:pt x="156" y="3763"/>
                    <a:pt x="1" y="4001"/>
                    <a:pt x="1" y="4275"/>
                  </a:cubicBezTo>
                  <a:lnTo>
                    <a:pt x="1" y="5156"/>
                  </a:lnTo>
                  <a:cubicBezTo>
                    <a:pt x="1" y="5239"/>
                    <a:pt x="84" y="5310"/>
                    <a:pt x="168" y="5310"/>
                  </a:cubicBezTo>
                  <a:cubicBezTo>
                    <a:pt x="263" y="5310"/>
                    <a:pt x="334" y="5239"/>
                    <a:pt x="334" y="5156"/>
                  </a:cubicBezTo>
                  <a:lnTo>
                    <a:pt x="334" y="4275"/>
                  </a:lnTo>
                  <a:cubicBezTo>
                    <a:pt x="334" y="4144"/>
                    <a:pt x="406" y="4001"/>
                    <a:pt x="537" y="3941"/>
                  </a:cubicBezTo>
                  <a:lnTo>
                    <a:pt x="1096" y="3667"/>
                  </a:lnTo>
                  <a:lnTo>
                    <a:pt x="1287" y="3846"/>
                  </a:lnTo>
                  <a:cubicBezTo>
                    <a:pt x="1418" y="3977"/>
                    <a:pt x="1596" y="4036"/>
                    <a:pt x="1763" y="4036"/>
                  </a:cubicBezTo>
                  <a:cubicBezTo>
                    <a:pt x="1942" y="4036"/>
                    <a:pt x="2108" y="3977"/>
                    <a:pt x="2239" y="3846"/>
                  </a:cubicBezTo>
                  <a:lnTo>
                    <a:pt x="2430" y="3667"/>
                  </a:lnTo>
                  <a:lnTo>
                    <a:pt x="2977" y="3941"/>
                  </a:lnTo>
                  <a:cubicBezTo>
                    <a:pt x="3097" y="4001"/>
                    <a:pt x="3192" y="4144"/>
                    <a:pt x="3192" y="4275"/>
                  </a:cubicBezTo>
                  <a:lnTo>
                    <a:pt x="3192" y="5156"/>
                  </a:lnTo>
                  <a:cubicBezTo>
                    <a:pt x="3192" y="5239"/>
                    <a:pt x="3263" y="5310"/>
                    <a:pt x="3358" y="5310"/>
                  </a:cubicBezTo>
                  <a:cubicBezTo>
                    <a:pt x="3442" y="5310"/>
                    <a:pt x="3513" y="5239"/>
                    <a:pt x="3513" y="5156"/>
                  </a:cubicBezTo>
                  <a:lnTo>
                    <a:pt x="3513" y="4275"/>
                  </a:lnTo>
                  <a:cubicBezTo>
                    <a:pt x="3549" y="4001"/>
                    <a:pt x="3406" y="3763"/>
                    <a:pt x="3168" y="3644"/>
                  </a:cubicBezTo>
                  <a:lnTo>
                    <a:pt x="2727" y="3441"/>
                  </a:lnTo>
                  <a:cubicBezTo>
                    <a:pt x="2989" y="3382"/>
                    <a:pt x="3180" y="3310"/>
                    <a:pt x="3299" y="3251"/>
                  </a:cubicBezTo>
                  <a:cubicBezTo>
                    <a:pt x="3454" y="3167"/>
                    <a:pt x="3537" y="2977"/>
                    <a:pt x="3478" y="2810"/>
                  </a:cubicBezTo>
                  <a:cubicBezTo>
                    <a:pt x="3323" y="2417"/>
                    <a:pt x="3204" y="1727"/>
                    <a:pt x="3192" y="1405"/>
                  </a:cubicBezTo>
                  <a:cubicBezTo>
                    <a:pt x="3132" y="596"/>
                    <a:pt x="2525" y="0"/>
                    <a:pt x="1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8108449" y="2557501"/>
              <a:ext cx="10248" cy="26194"/>
            </a:xfrm>
            <a:custGeom>
              <a:avLst/>
              <a:gdLst/>
              <a:ahLst/>
              <a:cxnLst/>
              <a:rect l="l" t="t" r="r" b="b"/>
              <a:pathLst>
                <a:path w="322" h="823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lnTo>
                    <a:pt x="0" y="656"/>
                  </a:lnTo>
                  <a:cubicBezTo>
                    <a:pt x="0" y="751"/>
                    <a:pt x="72" y="823"/>
                    <a:pt x="155" y="823"/>
                  </a:cubicBezTo>
                  <a:cubicBezTo>
                    <a:pt x="250" y="823"/>
                    <a:pt x="322" y="751"/>
                    <a:pt x="322" y="656"/>
                  </a:cubicBezTo>
                  <a:lnTo>
                    <a:pt x="322" y="168"/>
                  </a:ln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8165293" y="2557501"/>
              <a:ext cx="10248" cy="26194"/>
            </a:xfrm>
            <a:custGeom>
              <a:avLst/>
              <a:gdLst/>
              <a:ahLst/>
              <a:cxnLst/>
              <a:rect l="l" t="t" r="r" b="b"/>
              <a:pathLst>
                <a:path w="322" h="823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lnTo>
                    <a:pt x="0" y="656"/>
                  </a:lnTo>
                  <a:cubicBezTo>
                    <a:pt x="0" y="751"/>
                    <a:pt x="72" y="823"/>
                    <a:pt x="155" y="823"/>
                  </a:cubicBezTo>
                  <a:cubicBezTo>
                    <a:pt x="250" y="823"/>
                    <a:pt x="322" y="751"/>
                    <a:pt x="322" y="656"/>
                  </a:cubicBezTo>
                  <a:lnTo>
                    <a:pt x="322" y="168"/>
                  </a:ln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8238432" y="2635956"/>
              <a:ext cx="45481" cy="15946"/>
            </a:xfrm>
            <a:custGeom>
              <a:avLst/>
              <a:gdLst/>
              <a:ahLst/>
              <a:cxnLst/>
              <a:rect l="l" t="t" r="r" b="b"/>
              <a:pathLst>
                <a:path w="1429" h="501" extrusionOk="0">
                  <a:moveTo>
                    <a:pt x="167" y="1"/>
                  </a:moveTo>
                  <a:cubicBezTo>
                    <a:pt x="83" y="1"/>
                    <a:pt x="0" y="72"/>
                    <a:pt x="0" y="155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357" y="322"/>
                    <a:pt x="893" y="358"/>
                    <a:pt x="1167" y="489"/>
                  </a:cubicBezTo>
                  <a:cubicBezTo>
                    <a:pt x="1191" y="501"/>
                    <a:pt x="1214" y="501"/>
                    <a:pt x="1238" y="501"/>
                  </a:cubicBezTo>
                  <a:cubicBezTo>
                    <a:pt x="1298" y="501"/>
                    <a:pt x="1357" y="477"/>
                    <a:pt x="1393" y="417"/>
                  </a:cubicBezTo>
                  <a:cubicBezTo>
                    <a:pt x="1429" y="334"/>
                    <a:pt x="1405" y="239"/>
                    <a:pt x="1310" y="191"/>
                  </a:cubicBezTo>
                  <a:cubicBezTo>
                    <a:pt x="929" y="1"/>
                    <a:pt x="202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8198998" y="2607534"/>
              <a:ext cx="123968" cy="169036"/>
            </a:xfrm>
            <a:custGeom>
              <a:avLst/>
              <a:gdLst/>
              <a:ahLst/>
              <a:cxnLst/>
              <a:rect l="l" t="t" r="r" b="b"/>
              <a:pathLst>
                <a:path w="3895" h="5311" extrusionOk="0">
                  <a:moveTo>
                    <a:pt x="3049" y="322"/>
                  </a:moveTo>
                  <a:lnTo>
                    <a:pt x="3049" y="1025"/>
                  </a:lnTo>
                  <a:cubicBezTo>
                    <a:pt x="3049" y="1144"/>
                    <a:pt x="3013" y="1251"/>
                    <a:pt x="2965" y="1346"/>
                  </a:cubicBezTo>
                  <a:lnTo>
                    <a:pt x="2882" y="1513"/>
                  </a:lnTo>
                  <a:cubicBezTo>
                    <a:pt x="2870" y="1548"/>
                    <a:pt x="2870" y="1560"/>
                    <a:pt x="2870" y="1584"/>
                  </a:cubicBezTo>
                  <a:lnTo>
                    <a:pt x="2870" y="1941"/>
                  </a:lnTo>
                  <a:cubicBezTo>
                    <a:pt x="2870" y="2203"/>
                    <a:pt x="2763" y="2418"/>
                    <a:pt x="2596" y="2596"/>
                  </a:cubicBezTo>
                  <a:cubicBezTo>
                    <a:pt x="2406" y="2763"/>
                    <a:pt x="2168" y="2858"/>
                    <a:pt x="1930" y="2858"/>
                  </a:cubicBezTo>
                  <a:cubicBezTo>
                    <a:pt x="1453" y="2834"/>
                    <a:pt x="1049" y="2406"/>
                    <a:pt x="1049" y="1906"/>
                  </a:cubicBezTo>
                  <a:lnTo>
                    <a:pt x="1049" y="1584"/>
                  </a:lnTo>
                  <a:cubicBezTo>
                    <a:pt x="1049" y="1560"/>
                    <a:pt x="1049" y="1548"/>
                    <a:pt x="1037" y="1513"/>
                  </a:cubicBezTo>
                  <a:lnTo>
                    <a:pt x="929" y="1310"/>
                  </a:lnTo>
                  <a:cubicBezTo>
                    <a:pt x="882" y="1227"/>
                    <a:pt x="870" y="1144"/>
                    <a:pt x="870" y="1072"/>
                  </a:cubicBezTo>
                  <a:lnTo>
                    <a:pt x="870" y="1048"/>
                  </a:lnTo>
                  <a:cubicBezTo>
                    <a:pt x="870" y="655"/>
                    <a:pt x="1203" y="322"/>
                    <a:pt x="1596" y="322"/>
                  </a:cubicBezTo>
                  <a:close/>
                  <a:moveTo>
                    <a:pt x="2334" y="3132"/>
                  </a:moveTo>
                  <a:cubicBezTo>
                    <a:pt x="2334" y="3180"/>
                    <a:pt x="2346" y="3239"/>
                    <a:pt x="2358" y="3287"/>
                  </a:cubicBezTo>
                  <a:lnTo>
                    <a:pt x="2215" y="3418"/>
                  </a:lnTo>
                  <a:cubicBezTo>
                    <a:pt x="2138" y="3495"/>
                    <a:pt x="2043" y="3534"/>
                    <a:pt x="1949" y="3534"/>
                  </a:cubicBezTo>
                  <a:cubicBezTo>
                    <a:pt x="1855" y="3534"/>
                    <a:pt x="1763" y="3495"/>
                    <a:pt x="1691" y="3418"/>
                  </a:cubicBezTo>
                  <a:lnTo>
                    <a:pt x="1561" y="3287"/>
                  </a:lnTo>
                  <a:cubicBezTo>
                    <a:pt x="1572" y="3239"/>
                    <a:pt x="1584" y="3180"/>
                    <a:pt x="1584" y="3132"/>
                  </a:cubicBezTo>
                  <a:cubicBezTo>
                    <a:pt x="1691" y="3168"/>
                    <a:pt x="1811" y="3191"/>
                    <a:pt x="1918" y="3191"/>
                  </a:cubicBezTo>
                  <a:lnTo>
                    <a:pt x="1953" y="3191"/>
                  </a:lnTo>
                  <a:cubicBezTo>
                    <a:pt x="2096" y="3191"/>
                    <a:pt x="2215" y="3180"/>
                    <a:pt x="2334" y="3132"/>
                  </a:cubicBezTo>
                  <a:close/>
                  <a:moveTo>
                    <a:pt x="1584" y="1"/>
                  </a:moveTo>
                  <a:cubicBezTo>
                    <a:pt x="1001" y="1"/>
                    <a:pt x="525" y="477"/>
                    <a:pt x="525" y="1048"/>
                  </a:cubicBezTo>
                  <a:lnTo>
                    <a:pt x="525" y="1072"/>
                  </a:lnTo>
                  <a:cubicBezTo>
                    <a:pt x="525" y="1203"/>
                    <a:pt x="560" y="1334"/>
                    <a:pt x="620" y="1453"/>
                  </a:cubicBezTo>
                  <a:lnTo>
                    <a:pt x="703" y="1620"/>
                  </a:lnTo>
                  <a:lnTo>
                    <a:pt x="703" y="1882"/>
                  </a:lnTo>
                  <a:cubicBezTo>
                    <a:pt x="703" y="2322"/>
                    <a:pt x="918" y="2703"/>
                    <a:pt x="1239" y="2941"/>
                  </a:cubicBezTo>
                  <a:lnTo>
                    <a:pt x="1239" y="3096"/>
                  </a:lnTo>
                  <a:cubicBezTo>
                    <a:pt x="1239" y="3180"/>
                    <a:pt x="1180" y="3251"/>
                    <a:pt x="1108" y="3275"/>
                  </a:cubicBezTo>
                  <a:lnTo>
                    <a:pt x="513" y="3453"/>
                  </a:lnTo>
                  <a:cubicBezTo>
                    <a:pt x="215" y="3537"/>
                    <a:pt x="1" y="3811"/>
                    <a:pt x="1" y="4120"/>
                  </a:cubicBezTo>
                  <a:lnTo>
                    <a:pt x="1" y="5144"/>
                  </a:lnTo>
                  <a:cubicBezTo>
                    <a:pt x="1" y="5239"/>
                    <a:pt x="84" y="5311"/>
                    <a:pt x="167" y="5311"/>
                  </a:cubicBezTo>
                  <a:cubicBezTo>
                    <a:pt x="263" y="5311"/>
                    <a:pt x="334" y="5239"/>
                    <a:pt x="334" y="5144"/>
                  </a:cubicBezTo>
                  <a:lnTo>
                    <a:pt x="334" y="4120"/>
                  </a:lnTo>
                  <a:cubicBezTo>
                    <a:pt x="334" y="3953"/>
                    <a:pt x="441" y="3811"/>
                    <a:pt x="596" y="3763"/>
                  </a:cubicBezTo>
                  <a:lnTo>
                    <a:pt x="1191" y="3584"/>
                  </a:lnTo>
                  <a:cubicBezTo>
                    <a:pt x="1251" y="3572"/>
                    <a:pt x="1299" y="3537"/>
                    <a:pt x="1346" y="3525"/>
                  </a:cubicBezTo>
                  <a:lnTo>
                    <a:pt x="1453" y="3632"/>
                  </a:lnTo>
                  <a:cubicBezTo>
                    <a:pt x="1584" y="3763"/>
                    <a:pt x="1763" y="3834"/>
                    <a:pt x="1942" y="3834"/>
                  </a:cubicBezTo>
                  <a:cubicBezTo>
                    <a:pt x="2120" y="3834"/>
                    <a:pt x="2299" y="3763"/>
                    <a:pt x="2430" y="3632"/>
                  </a:cubicBezTo>
                  <a:lnTo>
                    <a:pt x="2537" y="3525"/>
                  </a:lnTo>
                  <a:cubicBezTo>
                    <a:pt x="2584" y="3549"/>
                    <a:pt x="2620" y="3572"/>
                    <a:pt x="2680" y="3584"/>
                  </a:cubicBezTo>
                  <a:lnTo>
                    <a:pt x="3275" y="3763"/>
                  </a:lnTo>
                  <a:cubicBezTo>
                    <a:pt x="3442" y="3811"/>
                    <a:pt x="3549" y="3953"/>
                    <a:pt x="3549" y="4120"/>
                  </a:cubicBezTo>
                  <a:lnTo>
                    <a:pt x="3549" y="5144"/>
                  </a:lnTo>
                  <a:cubicBezTo>
                    <a:pt x="3549" y="5239"/>
                    <a:pt x="3620" y="5311"/>
                    <a:pt x="3716" y="5311"/>
                  </a:cubicBezTo>
                  <a:cubicBezTo>
                    <a:pt x="3799" y="5311"/>
                    <a:pt x="3870" y="5239"/>
                    <a:pt x="3870" y="5144"/>
                  </a:cubicBezTo>
                  <a:lnTo>
                    <a:pt x="3870" y="4120"/>
                  </a:lnTo>
                  <a:cubicBezTo>
                    <a:pt x="3894" y="3822"/>
                    <a:pt x="3680" y="3549"/>
                    <a:pt x="3382" y="3465"/>
                  </a:cubicBezTo>
                  <a:lnTo>
                    <a:pt x="2787" y="3287"/>
                  </a:lnTo>
                  <a:cubicBezTo>
                    <a:pt x="2715" y="3251"/>
                    <a:pt x="2656" y="3180"/>
                    <a:pt x="2656" y="3108"/>
                  </a:cubicBezTo>
                  <a:lnTo>
                    <a:pt x="2656" y="2977"/>
                  </a:lnTo>
                  <a:cubicBezTo>
                    <a:pt x="2715" y="2930"/>
                    <a:pt x="2763" y="2882"/>
                    <a:pt x="2823" y="2834"/>
                  </a:cubicBezTo>
                  <a:cubicBezTo>
                    <a:pt x="3061" y="2596"/>
                    <a:pt x="3192" y="2287"/>
                    <a:pt x="3192" y="1941"/>
                  </a:cubicBezTo>
                  <a:lnTo>
                    <a:pt x="3192" y="1632"/>
                  </a:lnTo>
                  <a:lnTo>
                    <a:pt x="3251" y="1501"/>
                  </a:lnTo>
                  <a:cubicBezTo>
                    <a:pt x="3323" y="1346"/>
                    <a:pt x="3370" y="1191"/>
                    <a:pt x="3370" y="1025"/>
                  </a:cubicBezTo>
                  <a:lnTo>
                    <a:pt x="3370" y="155"/>
                  </a:lnTo>
                  <a:cubicBezTo>
                    <a:pt x="3370" y="72"/>
                    <a:pt x="3299" y="1"/>
                    <a:pt x="3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8222137" y="2743946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870"/>
                  </a:lnTo>
                  <a:cubicBezTo>
                    <a:pt x="0" y="965"/>
                    <a:pt x="72" y="1037"/>
                    <a:pt x="155" y="1037"/>
                  </a:cubicBezTo>
                  <a:cubicBezTo>
                    <a:pt x="250" y="1037"/>
                    <a:pt x="322" y="965"/>
                    <a:pt x="322" y="870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8289579" y="2743946"/>
              <a:ext cx="10630" cy="33005"/>
            </a:xfrm>
            <a:custGeom>
              <a:avLst/>
              <a:gdLst/>
              <a:ahLst/>
              <a:cxnLst/>
              <a:rect l="l" t="t" r="r" b="b"/>
              <a:pathLst>
                <a:path w="334" h="1037" extrusionOk="0">
                  <a:moveTo>
                    <a:pt x="167" y="1"/>
                  </a:moveTo>
                  <a:cubicBezTo>
                    <a:pt x="84" y="1"/>
                    <a:pt x="0" y="72"/>
                    <a:pt x="0" y="156"/>
                  </a:cubicBezTo>
                  <a:lnTo>
                    <a:pt x="0" y="870"/>
                  </a:lnTo>
                  <a:cubicBezTo>
                    <a:pt x="0" y="965"/>
                    <a:pt x="84" y="1037"/>
                    <a:pt x="167" y="1037"/>
                  </a:cubicBezTo>
                  <a:cubicBezTo>
                    <a:pt x="250" y="1037"/>
                    <a:pt x="334" y="965"/>
                    <a:pt x="334" y="870"/>
                  </a:cubicBezTo>
                  <a:lnTo>
                    <a:pt x="334" y="156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25"/>
          <p:cNvGrpSpPr/>
          <p:nvPr/>
        </p:nvGrpSpPr>
        <p:grpSpPr>
          <a:xfrm>
            <a:off x="5593192" y="3273780"/>
            <a:ext cx="355890" cy="333356"/>
            <a:chOff x="8006505" y="3390044"/>
            <a:chExt cx="323654" cy="303189"/>
          </a:xfrm>
        </p:grpSpPr>
        <p:sp>
          <p:nvSpPr>
            <p:cNvPr id="603" name="Google Shape;603;p25"/>
            <p:cNvSpPr/>
            <p:nvPr/>
          </p:nvSpPr>
          <p:spPr>
            <a:xfrm>
              <a:off x="8006505" y="3390044"/>
              <a:ext cx="323654" cy="303189"/>
            </a:xfrm>
            <a:custGeom>
              <a:avLst/>
              <a:gdLst/>
              <a:ahLst/>
              <a:cxnLst/>
              <a:rect l="l" t="t" r="r" b="b"/>
              <a:pathLst>
                <a:path w="10169" h="9526" extrusionOk="0">
                  <a:moveTo>
                    <a:pt x="5358" y="322"/>
                  </a:moveTo>
                  <a:cubicBezTo>
                    <a:pt x="5704" y="322"/>
                    <a:pt x="5965" y="608"/>
                    <a:pt x="5965" y="930"/>
                  </a:cubicBezTo>
                  <a:lnTo>
                    <a:pt x="5965" y="1311"/>
                  </a:lnTo>
                  <a:cubicBezTo>
                    <a:pt x="5965" y="1584"/>
                    <a:pt x="6192" y="1811"/>
                    <a:pt x="6477" y="1811"/>
                  </a:cubicBezTo>
                  <a:lnTo>
                    <a:pt x="6620" y="1811"/>
                  </a:lnTo>
                  <a:cubicBezTo>
                    <a:pt x="6727" y="1811"/>
                    <a:pt x="6811" y="1906"/>
                    <a:pt x="6811" y="2001"/>
                  </a:cubicBezTo>
                  <a:lnTo>
                    <a:pt x="6811" y="3013"/>
                  </a:lnTo>
                  <a:cubicBezTo>
                    <a:pt x="6811" y="3120"/>
                    <a:pt x="6727" y="3204"/>
                    <a:pt x="6620" y="3204"/>
                  </a:cubicBezTo>
                  <a:lnTo>
                    <a:pt x="3465" y="3204"/>
                  </a:lnTo>
                  <a:cubicBezTo>
                    <a:pt x="3358" y="3204"/>
                    <a:pt x="3275" y="3120"/>
                    <a:pt x="3275" y="3013"/>
                  </a:cubicBezTo>
                  <a:lnTo>
                    <a:pt x="3322" y="2001"/>
                  </a:lnTo>
                  <a:cubicBezTo>
                    <a:pt x="3322" y="1894"/>
                    <a:pt x="3406" y="1811"/>
                    <a:pt x="3513" y="1811"/>
                  </a:cubicBezTo>
                  <a:lnTo>
                    <a:pt x="3656" y="1811"/>
                  </a:lnTo>
                  <a:cubicBezTo>
                    <a:pt x="3941" y="1811"/>
                    <a:pt x="4168" y="1584"/>
                    <a:pt x="4168" y="1311"/>
                  </a:cubicBezTo>
                  <a:lnTo>
                    <a:pt x="4168" y="930"/>
                  </a:lnTo>
                  <a:cubicBezTo>
                    <a:pt x="4168" y="596"/>
                    <a:pt x="4453" y="322"/>
                    <a:pt x="4775" y="322"/>
                  </a:cubicBezTo>
                  <a:close/>
                  <a:moveTo>
                    <a:pt x="9275" y="2239"/>
                  </a:moveTo>
                  <a:cubicBezTo>
                    <a:pt x="9585" y="2239"/>
                    <a:pt x="9847" y="2501"/>
                    <a:pt x="9847" y="2823"/>
                  </a:cubicBezTo>
                  <a:lnTo>
                    <a:pt x="9835" y="8633"/>
                  </a:lnTo>
                  <a:cubicBezTo>
                    <a:pt x="9835" y="8943"/>
                    <a:pt x="9585" y="9204"/>
                    <a:pt x="9252" y="9204"/>
                  </a:cubicBezTo>
                  <a:lnTo>
                    <a:pt x="881" y="9204"/>
                  </a:lnTo>
                  <a:cubicBezTo>
                    <a:pt x="560" y="9204"/>
                    <a:pt x="298" y="8954"/>
                    <a:pt x="298" y="8633"/>
                  </a:cubicBezTo>
                  <a:lnTo>
                    <a:pt x="298" y="2823"/>
                  </a:lnTo>
                  <a:cubicBezTo>
                    <a:pt x="298" y="2513"/>
                    <a:pt x="548" y="2239"/>
                    <a:pt x="881" y="2239"/>
                  </a:cubicBezTo>
                  <a:lnTo>
                    <a:pt x="2977" y="2239"/>
                  </a:lnTo>
                  <a:lnTo>
                    <a:pt x="2977" y="2775"/>
                  </a:lnTo>
                  <a:lnTo>
                    <a:pt x="1001" y="2775"/>
                  </a:lnTo>
                  <a:cubicBezTo>
                    <a:pt x="905" y="2775"/>
                    <a:pt x="834" y="2858"/>
                    <a:pt x="834" y="2942"/>
                  </a:cubicBezTo>
                  <a:lnTo>
                    <a:pt x="834" y="8514"/>
                  </a:lnTo>
                  <a:cubicBezTo>
                    <a:pt x="834" y="8597"/>
                    <a:pt x="905" y="8669"/>
                    <a:pt x="1001" y="8669"/>
                  </a:cubicBezTo>
                  <a:lnTo>
                    <a:pt x="6418" y="8669"/>
                  </a:lnTo>
                  <a:cubicBezTo>
                    <a:pt x="6501" y="8669"/>
                    <a:pt x="6573" y="8597"/>
                    <a:pt x="6573" y="8514"/>
                  </a:cubicBezTo>
                  <a:cubicBezTo>
                    <a:pt x="6573" y="8419"/>
                    <a:pt x="6501" y="8347"/>
                    <a:pt x="6418" y="8347"/>
                  </a:cubicBezTo>
                  <a:lnTo>
                    <a:pt x="1155" y="8347"/>
                  </a:lnTo>
                  <a:lnTo>
                    <a:pt x="1155" y="3108"/>
                  </a:lnTo>
                  <a:lnTo>
                    <a:pt x="2989" y="3108"/>
                  </a:lnTo>
                  <a:cubicBezTo>
                    <a:pt x="3037" y="3347"/>
                    <a:pt x="3239" y="3537"/>
                    <a:pt x="3501" y="3537"/>
                  </a:cubicBezTo>
                  <a:lnTo>
                    <a:pt x="6656" y="3537"/>
                  </a:lnTo>
                  <a:cubicBezTo>
                    <a:pt x="6906" y="3537"/>
                    <a:pt x="7108" y="3359"/>
                    <a:pt x="7156" y="3108"/>
                  </a:cubicBezTo>
                  <a:lnTo>
                    <a:pt x="8990" y="3108"/>
                  </a:lnTo>
                  <a:lnTo>
                    <a:pt x="8990" y="8347"/>
                  </a:lnTo>
                  <a:lnTo>
                    <a:pt x="7216" y="8347"/>
                  </a:lnTo>
                  <a:cubicBezTo>
                    <a:pt x="7132" y="8347"/>
                    <a:pt x="7049" y="8419"/>
                    <a:pt x="7049" y="8514"/>
                  </a:cubicBezTo>
                  <a:cubicBezTo>
                    <a:pt x="7049" y="8597"/>
                    <a:pt x="7132" y="8669"/>
                    <a:pt x="7216" y="8669"/>
                  </a:cubicBezTo>
                  <a:lnTo>
                    <a:pt x="9156" y="8669"/>
                  </a:lnTo>
                  <a:cubicBezTo>
                    <a:pt x="9240" y="8669"/>
                    <a:pt x="9311" y="8597"/>
                    <a:pt x="9311" y="8514"/>
                  </a:cubicBezTo>
                  <a:lnTo>
                    <a:pt x="9311" y="2942"/>
                  </a:lnTo>
                  <a:cubicBezTo>
                    <a:pt x="9311" y="2858"/>
                    <a:pt x="9240" y="2775"/>
                    <a:pt x="9156" y="2775"/>
                  </a:cubicBezTo>
                  <a:lnTo>
                    <a:pt x="7168" y="2775"/>
                  </a:lnTo>
                  <a:lnTo>
                    <a:pt x="7168" y="2239"/>
                  </a:lnTo>
                  <a:close/>
                  <a:moveTo>
                    <a:pt x="4787" y="1"/>
                  </a:moveTo>
                  <a:cubicBezTo>
                    <a:pt x="4275" y="1"/>
                    <a:pt x="3858" y="418"/>
                    <a:pt x="3858" y="930"/>
                  </a:cubicBezTo>
                  <a:lnTo>
                    <a:pt x="3858" y="1311"/>
                  </a:lnTo>
                  <a:cubicBezTo>
                    <a:pt x="3858" y="1406"/>
                    <a:pt x="3763" y="1501"/>
                    <a:pt x="3656" y="1501"/>
                  </a:cubicBezTo>
                  <a:lnTo>
                    <a:pt x="3513" y="1501"/>
                  </a:lnTo>
                  <a:cubicBezTo>
                    <a:pt x="3263" y="1501"/>
                    <a:pt x="3048" y="1680"/>
                    <a:pt x="3001" y="1930"/>
                  </a:cubicBezTo>
                  <a:lnTo>
                    <a:pt x="893" y="1930"/>
                  </a:lnTo>
                  <a:cubicBezTo>
                    <a:pt x="405" y="1930"/>
                    <a:pt x="0" y="2335"/>
                    <a:pt x="0" y="2823"/>
                  </a:cubicBezTo>
                  <a:lnTo>
                    <a:pt x="0" y="8633"/>
                  </a:lnTo>
                  <a:cubicBezTo>
                    <a:pt x="0" y="9121"/>
                    <a:pt x="405" y="9526"/>
                    <a:pt x="893" y="9526"/>
                  </a:cubicBezTo>
                  <a:lnTo>
                    <a:pt x="9263" y="9526"/>
                  </a:lnTo>
                  <a:cubicBezTo>
                    <a:pt x="9764" y="9526"/>
                    <a:pt x="10156" y="9121"/>
                    <a:pt x="10156" y="8633"/>
                  </a:cubicBezTo>
                  <a:lnTo>
                    <a:pt x="10156" y="2823"/>
                  </a:lnTo>
                  <a:cubicBezTo>
                    <a:pt x="10168" y="2335"/>
                    <a:pt x="9764" y="1930"/>
                    <a:pt x="9275" y="1930"/>
                  </a:cubicBezTo>
                  <a:lnTo>
                    <a:pt x="7156" y="1930"/>
                  </a:lnTo>
                  <a:cubicBezTo>
                    <a:pt x="7108" y="1692"/>
                    <a:pt x="6906" y="1501"/>
                    <a:pt x="6656" y="1501"/>
                  </a:cubicBezTo>
                  <a:lnTo>
                    <a:pt x="6501" y="1501"/>
                  </a:lnTo>
                  <a:cubicBezTo>
                    <a:pt x="6394" y="1501"/>
                    <a:pt x="6311" y="1406"/>
                    <a:pt x="6311" y="1311"/>
                  </a:cubicBezTo>
                  <a:lnTo>
                    <a:pt x="6311" y="930"/>
                  </a:lnTo>
                  <a:cubicBezTo>
                    <a:pt x="6311" y="418"/>
                    <a:pt x="5894" y="1"/>
                    <a:pt x="5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8148997" y="3444247"/>
              <a:ext cx="37907" cy="37938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595" y="334"/>
                  </a:moveTo>
                  <a:cubicBezTo>
                    <a:pt x="750" y="334"/>
                    <a:pt x="869" y="453"/>
                    <a:pt x="869" y="596"/>
                  </a:cubicBezTo>
                  <a:cubicBezTo>
                    <a:pt x="869" y="751"/>
                    <a:pt x="750" y="870"/>
                    <a:pt x="595" y="870"/>
                  </a:cubicBezTo>
                  <a:cubicBezTo>
                    <a:pt x="453" y="870"/>
                    <a:pt x="334" y="751"/>
                    <a:pt x="334" y="596"/>
                  </a:cubicBezTo>
                  <a:cubicBezTo>
                    <a:pt x="334" y="453"/>
                    <a:pt x="453" y="334"/>
                    <a:pt x="595" y="334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8089861" y="3526871"/>
              <a:ext cx="165630" cy="104617"/>
            </a:xfrm>
            <a:custGeom>
              <a:avLst/>
              <a:gdLst/>
              <a:ahLst/>
              <a:cxnLst/>
              <a:rect l="l" t="t" r="r" b="b"/>
              <a:pathLst>
                <a:path w="5204" h="3287" extrusionOk="0">
                  <a:moveTo>
                    <a:pt x="739" y="2024"/>
                  </a:moveTo>
                  <a:cubicBezTo>
                    <a:pt x="1001" y="2024"/>
                    <a:pt x="1215" y="2250"/>
                    <a:pt x="1215" y="2500"/>
                  </a:cubicBezTo>
                  <a:cubicBezTo>
                    <a:pt x="1239" y="2762"/>
                    <a:pt x="1013" y="2977"/>
                    <a:pt x="739" y="2977"/>
                  </a:cubicBezTo>
                  <a:cubicBezTo>
                    <a:pt x="477" y="2977"/>
                    <a:pt x="263" y="2750"/>
                    <a:pt x="263" y="2500"/>
                  </a:cubicBezTo>
                  <a:cubicBezTo>
                    <a:pt x="263" y="2227"/>
                    <a:pt x="489" y="2024"/>
                    <a:pt x="739" y="2024"/>
                  </a:cubicBezTo>
                  <a:close/>
                  <a:moveTo>
                    <a:pt x="4823" y="0"/>
                  </a:moveTo>
                  <a:cubicBezTo>
                    <a:pt x="4823" y="0"/>
                    <a:pt x="4811" y="0"/>
                    <a:pt x="4811" y="12"/>
                  </a:cubicBezTo>
                  <a:lnTo>
                    <a:pt x="4370" y="226"/>
                  </a:lnTo>
                  <a:cubicBezTo>
                    <a:pt x="4299" y="262"/>
                    <a:pt x="4275" y="357"/>
                    <a:pt x="4299" y="429"/>
                  </a:cubicBezTo>
                  <a:cubicBezTo>
                    <a:pt x="4334" y="481"/>
                    <a:pt x="4388" y="514"/>
                    <a:pt x="4447" y="514"/>
                  </a:cubicBezTo>
                  <a:cubicBezTo>
                    <a:pt x="4469" y="514"/>
                    <a:pt x="4491" y="510"/>
                    <a:pt x="4513" y="500"/>
                  </a:cubicBezTo>
                  <a:lnTo>
                    <a:pt x="4632" y="441"/>
                  </a:lnTo>
                  <a:lnTo>
                    <a:pt x="4632" y="441"/>
                  </a:lnTo>
                  <a:cubicBezTo>
                    <a:pt x="4418" y="1143"/>
                    <a:pt x="4049" y="1667"/>
                    <a:pt x="3537" y="1988"/>
                  </a:cubicBezTo>
                  <a:cubicBezTo>
                    <a:pt x="3037" y="2306"/>
                    <a:pt x="2479" y="2385"/>
                    <a:pt x="2070" y="2385"/>
                  </a:cubicBezTo>
                  <a:cubicBezTo>
                    <a:pt x="1866" y="2385"/>
                    <a:pt x="1699" y="2365"/>
                    <a:pt x="1596" y="2346"/>
                  </a:cubicBezTo>
                  <a:cubicBezTo>
                    <a:pt x="1537" y="1977"/>
                    <a:pt x="1191" y="1679"/>
                    <a:pt x="799" y="1679"/>
                  </a:cubicBezTo>
                  <a:cubicBezTo>
                    <a:pt x="358" y="1679"/>
                    <a:pt x="1" y="2036"/>
                    <a:pt x="1" y="2477"/>
                  </a:cubicBezTo>
                  <a:cubicBezTo>
                    <a:pt x="1" y="2929"/>
                    <a:pt x="358" y="3286"/>
                    <a:pt x="799" y="3286"/>
                  </a:cubicBezTo>
                  <a:cubicBezTo>
                    <a:pt x="1180" y="3286"/>
                    <a:pt x="1501" y="3012"/>
                    <a:pt x="1572" y="2679"/>
                  </a:cubicBezTo>
                  <a:cubicBezTo>
                    <a:pt x="1691" y="2691"/>
                    <a:pt x="1858" y="2703"/>
                    <a:pt x="2049" y="2703"/>
                  </a:cubicBezTo>
                  <a:cubicBezTo>
                    <a:pt x="2501" y="2703"/>
                    <a:pt x="3120" y="2619"/>
                    <a:pt x="3692" y="2262"/>
                  </a:cubicBezTo>
                  <a:cubicBezTo>
                    <a:pt x="4251" y="1905"/>
                    <a:pt x="4656" y="1334"/>
                    <a:pt x="4894" y="595"/>
                  </a:cubicBezTo>
                  <a:lnTo>
                    <a:pt x="4930" y="631"/>
                  </a:lnTo>
                  <a:cubicBezTo>
                    <a:pt x="4954" y="691"/>
                    <a:pt x="5013" y="726"/>
                    <a:pt x="5073" y="726"/>
                  </a:cubicBezTo>
                  <a:cubicBezTo>
                    <a:pt x="5109" y="726"/>
                    <a:pt x="5120" y="726"/>
                    <a:pt x="5144" y="714"/>
                  </a:cubicBezTo>
                  <a:cubicBezTo>
                    <a:pt x="5180" y="679"/>
                    <a:pt x="5204" y="584"/>
                    <a:pt x="5180" y="500"/>
                  </a:cubicBezTo>
                  <a:lnTo>
                    <a:pt x="4966" y="72"/>
                  </a:lnTo>
                  <a:cubicBezTo>
                    <a:pt x="4966" y="72"/>
                    <a:pt x="4966" y="60"/>
                    <a:pt x="4954" y="60"/>
                  </a:cubicBezTo>
                  <a:lnTo>
                    <a:pt x="4930" y="24"/>
                  </a:lnTo>
                  <a:lnTo>
                    <a:pt x="4906" y="12"/>
                  </a:lnTo>
                  <a:cubicBezTo>
                    <a:pt x="4906" y="12"/>
                    <a:pt x="4894" y="12"/>
                    <a:pt x="4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8067519" y="3519742"/>
              <a:ext cx="32241" cy="30268"/>
            </a:xfrm>
            <a:custGeom>
              <a:avLst/>
              <a:gdLst/>
              <a:ahLst/>
              <a:cxnLst/>
              <a:rect l="l" t="t" r="r" b="b"/>
              <a:pathLst>
                <a:path w="1013" h="951" extrusionOk="0">
                  <a:moveTo>
                    <a:pt x="173" y="1"/>
                  </a:moveTo>
                  <a:cubicBezTo>
                    <a:pt x="131" y="1"/>
                    <a:pt x="90" y="16"/>
                    <a:pt x="60" y="46"/>
                  </a:cubicBezTo>
                  <a:cubicBezTo>
                    <a:pt x="0" y="105"/>
                    <a:pt x="0" y="212"/>
                    <a:pt x="60" y="272"/>
                  </a:cubicBezTo>
                  <a:lnTo>
                    <a:pt x="274" y="474"/>
                  </a:lnTo>
                  <a:lnTo>
                    <a:pt x="60" y="688"/>
                  </a:lnTo>
                  <a:cubicBezTo>
                    <a:pt x="0" y="748"/>
                    <a:pt x="0" y="843"/>
                    <a:pt x="60" y="903"/>
                  </a:cubicBezTo>
                  <a:cubicBezTo>
                    <a:pt x="96" y="938"/>
                    <a:pt x="131" y="950"/>
                    <a:pt x="179" y="950"/>
                  </a:cubicBezTo>
                  <a:cubicBezTo>
                    <a:pt x="227" y="950"/>
                    <a:pt x="274" y="938"/>
                    <a:pt x="298" y="903"/>
                  </a:cubicBezTo>
                  <a:lnTo>
                    <a:pt x="512" y="700"/>
                  </a:lnTo>
                  <a:lnTo>
                    <a:pt x="715" y="903"/>
                  </a:lnTo>
                  <a:cubicBezTo>
                    <a:pt x="750" y="938"/>
                    <a:pt x="786" y="950"/>
                    <a:pt x="834" y="950"/>
                  </a:cubicBezTo>
                  <a:cubicBezTo>
                    <a:pt x="881" y="950"/>
                    <a:pt x="929" y="938"/>
                    <a:pt x="953" y="903"/>
                  </a:cubicBezTo>
                  <a:cubicBezTo>
                    <a:pt x="1012" y="843"/>
                    <a:pt x="1012" y="748"/>
                    <a:pt x="953" y="688"/>
                  </a:cubicBezTo>
                  <a:lnTo>
                    <a:pt x="715" y="474"/>
                  </a:lnTo>
                  <a:lnTo>
                    <a:pt x="929" y="272"/>
                  </a:lnTo>
                  <a:cubicBezTo>
                    <a:pt x="989" y="212"/>
                    <a:pt x="989" y="105"/>
                    <a:pt x="929" y="46"/>
                  </a:cubicBezTo>
                  <a:cubicBezTo>
                    <a:pt x="899" y="16"/>
                    <a:pt x="858" y="1"/>
                    <a:pt x="816" y="1"/>
                  </a:cubicBezTo>
                  <a:cubicBezTo>
                    <a:pt x="774" y="1"/>
                    <a:pt x="733" y="16"/>
                    <a:pt x="703" y="46"/>
                  </a:cubicBezTo>
                  <a:lnTo>
                    <a:pt x="488" y="248"/>
                  </a:lnTo>
                  <a:lnTo>
                    <a:pt x="286" y="46"/>
                  </a:lnTo>
                  <a:cubicBezTo>
                    <a:pt x="256" y="16"/>
                    <a:pt x="215" y="1"/>
                    <a:pt x="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8244479" y="3601602"/>
              <a:ext cx="32623" cy="30268"/>
            </a:xfrm>
            <a:custGeom>
              <a:avLst/>
              <a:gdLst/>
              <a:ahLst/>
              <a:cxnLst/>
              <a:rect l="l" t="t" r="r" b="b"/>
              <a:pathLst>
                <a:path w="1025" h="951" extrusionOk="0">
                  <a:moveTo>
                    <a:pt x="179" y="1"/>
                  </a:moveTo>
                  <a:cubicBezTo>
                    <a:pt x="140" y="1"/>
                    <a:pt x="102" y="15"/>
                    <a:pt x="72" y="45"/>
                  </a:cubicBezTo>
                  <a:cubicBezTo>
                    <a:pt x="1" y="105"/>
                    <a:pt x="1" y="212"/>
                    <a:pt x="72" y="271"/>
                  </a:cubicBezTo>
                  <a:lnTo>
                    <a:pt x="274" y="474"/>
                  </a:lnTo>
                  <a:lnTo>
                    <a:pt x="72" y="688"/>
                  </a:lnTo>
                  <a:cubicBezTo>
                    <a:pt x="1" y="748"/>
                    <a:pt x="1" y="855"/>
                    <a:pt x="72" y="914"/>
                  </a:cubicBezTo>
                  <a:cubicBezTo>
                    <a:pt x="96" y="938"/>
                    <a:pt x="143" y="950"/>
                    <a:pt x="179" y="950"/>
                  </a:cubicBezTo>
                  <a:cubicBezTo>
                    <a:pt x="227" y="950"/>
                    <a:pt x="274" y="938"/>
                    <a:pt x="298" y="914"/>
                  </a:cubicBezTo>
                  <a:lnTo>
                    <a:pt x="513" y="700"/>
                  </a:lnTo>
                  <a:lnTo>
                    <a:pt x="727" y="914"/>
                  </a:lnTo>
                  <a:cubicBezTo>
                    <a:pt x="751" y="938"/>
                    <a:pt x="798" y="950"/>
                    <a:pt x="846" y="950"/>
                  </a:cubicBezTo>
                  <a:cubicBezTo>
                    <a:pt x="882" y="950"/>
                    <a:pt x="929" y="938"/>
                    <a:pt x="965" y="914"/>
                  </a:cubicBezTo>
                  <a:cubicBezTo>
                    <a:pt x="1024" y="855"/>
                    <a:pt x="1024" y="748"/>
                    <a:pt x="965" y="688"/>
                  </a:cubicBezTo>
                  <a:lnTo>
                    <a:pt x="727" y="474"/>
                  </a:lnTo>
                  <a:lnTo>
                    <a:pt x="929" y="271"/>
                  </a:lnTo>
                  <a:cubicBezTo>
                    <a:pt x="989" y="212"/>
                    <a:pt x="989" y="105"/>
                    <a:pt x="929" y="45"/>
                  </a:cubicBezTo>
                  <a:cubicBezTo>
                    <a:pt x="899" y="15"/>
                    <a:pt x="858" y="1"/>
                    <a:pt x="816" y="1"/>
                  </a:cubicBezTo>
                  <a:cubicBezTo>
                    <a:pt x="774" y="1"/>
                    <a:pt x="733" y="15"/>
                    <a:pt x="703" y="45"/>
                  </a:cubicBezTo>
                  <a:lnTo>
                    <a:pt x="501" y="260"/>
                  </a:lnTo>
                  <a:lnTo>
                    <a:pt x="286" y="45"/>
                  </a:lnTo>
                  <a:cubicBezTo>
                    <a:pt x="257" y="15"/>
                    <a:pt x="218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8156190" y="3533396"/>
              <a:ext cx="32241" cy="30236"/>
            </a:xfrm>
            <a:custGeom>
              <a:avLst/>
              <a:gdLst/>
              <a:ahLst/>
              <a:cxnLst/>
              <a:rect l="l" t="t" r="r" b="b"/>
              <a:pathLst>
                <a:path w="1013" h="950" extrusionOk="0">
                  <a:moveTo>
                    <a:pt x="167" y="0"/>
                  </a:moveTo>
                  <a:cubicBezTo>
                    <a:pt x="128" y="0"/>
                    <a:pt x="90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lnTo>
                    <a:pt x="262" y="474"/>
                  </a:lnTo>
                  <a:lnTo>
                    <a:pt x="60" y="688"/>
                  </a:lnTo>
                  <a:cubicBezTo>
                    <a:pt x="0" y="748"/>
                    <a:pt x="0" y="855"/>
                    <a:pt x="60" y="914"/>
                  </a:cubicBezTo>
                  <a:cubicBezTo>
                    <a:pt x="84" y="938"/>
                    <a:pt x="131" y="950"/>
                    <a:pt x="179" y="950"/>
                  </a:cubicBezTo>
                  <a:cubicBezTo>
                    <a:pt x="215" y="950"/>
                    <a:pt x="262" y="938"/>
                    <a:pt x="298" y="914"/>
                  </a:cubicBezTo>
                  <a:lnTo>
                    <a:pt x="500" y="700"/>
                  </a:lnTo>
                  <a:lnTo>
                    <a:pt x="715" y="914"/>
                  </a:lnTo>
                  <a:cubicBezTo>
                    <a:pt x="739" y="938"/>
                    <a:pt x="786" y="950"/>
                    <a:pt x="834" y="950"/>
                  </a:cubicBezTo>
                  <a:cubicBezTo>
                    <a:pt x="870" y="950"/>
                    <a:pt x="917" y="938"/>
                    <a:pt x="953" y="914"/>
                  </a:cubicBezTo>
                  <a:cubicBezTo>
                    <a:pt x="1012" y="855"/>
                    <a:pt x="1012" y="748"/>
                    <a:pt x="953" y="688"/>
                  </a:cubicBezTo>
                  <a:lnTo>
                    <a:pt x="715" y="474"/>
                  </a:lnTo>
                  <a:lnTo>
                    <a:pt x="917" y="271"/>
                  </a:lnTo>
                  <a:cubicBezTo>
                    <a:pt x="977" y="212"/>
                    <a:pt x="977" y="105"/>
                    <a:pt x="917" y="45"/>
                  </a:cubicBezTo>
                  <a:cubicBezTo>
                    <a:pt x="887" y="15"/>
                    <a:pt x="849" y="0"/>
                    <a:pt x="810" y="0"/>
                  </a:cubicBezTo>
                  <a:cubicBezTo>
                    <a:pt x="771" y="0"/>
                    <a:pt x="733" y="15"/>
                    <a:pt x="703" y="45"/>
                  </a:cubicBezTo>
                  <a:lnTo>
                    <a:pt x="489" y="259"/>
                  </a:lnTo>
                  <a:lnTo>
                    <a:pt x="274" y="45"/>
                  </a:lnTo>
                  <a:cubicBezTo>
                    <a:pt x="244" y="15"/>
                    <a:pt x="20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4A353CF-2966-156A-897D-63F5E794D378}"/>
              </a:ext>
            </a:extLst>
          </p:cNvPr>
          <p:cNvSpPr/>
          <p:nvPr/>
        </p:nvSpPr>
        <p:spPr>
          <a:xfrm>
            <a:off x="0" y="0"/>
            <a:ext cx="9144000" cy="1131264"/>
          </a:xfrm>
          <a:prstGeom prst="rect">
            <a:avLst/>
          </a:prstGeom>
          <a:solidFill>
            <a:srgbClr val="000000">
              <a:alpha val="4078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Google Shape;247;p16">
            <a:extLst>
              <a:ext uri="{FF2B5EF4-FFF2-40B4-BE49-F238E27FC236}">
                <a16:creationId xmlns:a16="http://schemas.microsoft.com/office/drawing/2014/main" id="{E7AEF6D2-0044-6EE5-96C0-E385282AA756}"/>
              </a:ext>
            </a:extLst>
          </p:cNvPr>
          <p:cNvSpPr txBox="1"/>
          <p:nvPr/>
        </p:nvSpPr>
        <p:spPr>
          <a:xfrm>
            <a:off x="60674" y="84408"/>
            <a:ext cx="451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3. </a:t>
            </a:r>
            <a:r>
              <a:rPr lang="ko-KR" altLang="en-US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아쉬운 점</a:t>
            </a:r>
          </a:p>
        </p:txBody>
      </p:sp>
      <p:sp>
        <p:nvSpPr>
          <p:cNvPr id="67" name="Google Shape;247;p16">
            <a:extLst>
              <a:ext uri="{FF2B5EF4-FFF2-40B4-BE49-F238E27FC236}">
                <a16:creationId xmlns:a16="http://schemas.microsoft.com/office/drawing/2014/main" id="{ED1862B4-CD85-2269-CD62-14B528CC6588}"/>
              </a:ext>
            </a:extLst>
          </p:cNvPr>
          <p:cNvSpPr txBox="1"/>
          <p:nvPr/>
        </p:nvSpPr>
        <p:spPr>
          <a:xfrm>
            <a:off x="330640" y="593329"/>
            <a:ext cx="65926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2000" dirty="0">
              <a:solidFill>
                <a:schemeClr val="tx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  <a:cs typeface="Share Tech"/>
              <a:sym typeface="Share Tech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5B47CCF-7B5B-DB51-53ED-4ECC4A273644}"/>
              </a:ext>
            </a:extLst>
          </p:cNvPr>
          <p:cNvSpPr/>
          <p:nvPr/>
        </p:nvSpPr>
        <p:spPr>
          <a:xfrm>
            <a:off x="182880" y="522515"/>
            <a:ext cx="8817429" cy="57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476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0"/>
          <p:cNvSpPr/>
          <p:nvPr/>
        </p:nvSpPr>
        <p:spPr>
          <a:xfrm>
            <a:off x="1121469" y="1620813"/>
            <a:ext cx="1177323" cy="1429409"/>
          </a:xfrm>
          <a:custGeom>
            <a:avLst/>
            <a:gdLst/>
            <a:ahLst/>
            <a:cxnLst/>
            <a:rect l="l" t="t" r="r" b="b"/>
            <a:pathLst>
              <a:path w="87064" h="105706" extrusionOk="0">
                <a:moveTo>
                  <a:pt x="43615" y="0"/>
                </a:moveTo>
                <a:cubicBezTo>
                  <a:pt x="39804" y="0"/>
                  <a:pt x="36467" y="1281"/>
                  <a:pt x="33783" y="4009"/>
                </a:cubicBezTo>
                <a:cubicBezTo>
                  <a:pt x="29796" y="8062"/>
                  <a:pt x="28937" y="13029"/>
                  <a:pt x="30514" y="18696"/>
                </a:cubicBezTo>
                <a:lnTo>
                  <a:pt x="333" y="18696"/>
                </a:lnTo>
                <a:cubicBezTo>
                  <a:pt x="326" y="18750"/>
                  <a:pt x="320" y="18797"/>
                  <a:pt x="313" y="18848"/>
                </a:cubicBezTo>
                <a:lnTo>
                  <a:pt x="0" y="18848"/>
                </a:lnTo>
                <a:lnTo>
                  <a:pt x="0" y="105706"/>
                </a:lnTo>
                <a:lnTo>
                  <a:pt x="87063" y="105706"/>
                </a:lnTo>
                <a:lnTo>
                  <a:pt x="87063" y="77960"/>
                </a:lnTo>
                <a:lnTo>
                  <a:pt x="87018" y="78005"/>
                </a:lnTo>
                <a:lnTo>
                  <a:pt x="87018" y="77960"/>
                </a:lnTo>
                <a:cubicBezTo>
                  <a:pt x="87017" y="77179"/>
                  <a:pt x="86929" y="76399"/>
                  <a:pt x="86882" y="75613"/>
                </a:cubicBezTo>
                <a:cubicBezTo>
                  <a:pt x="85880" y="75702"/>
                  <a:pt x="84911" y="75746"/>
                  <a:pt x="83977" y="75746"/>
                </a:cubicBezTo>
                <a:cubicBezTo>
                  <a:pt x="74178" y="75746"/>
                  <a:pt x="68207" y="70905"/>
                  <a:pt x="67937" y="62520"/>
                </a:cubicBezTo>
                <a:cubicBezTo>
                  <a:pt x="67809" y="58526"/>
                  <a:pt x="69132" y="54913"/>
                  <a:pt x="72088" y="52124"/>
                </a:cubicBezTo>
                <a:cubicBezTo>
                  <a:pt x="75001" y="49374"/>
                  <a:pt x="78306" y="48062"/>
                  <a:pt x="81895" y="48062"/>
                </a:cubicBezTo>
                <a:cubicBezTo>
                  <a:pt x="83448" y="48062"/>
                  <a:pt x="85055" y="48308"/>
                  <a:pt x="86706" y="48789"/>
                </a:cubicBezTo>
                <a:cubicBezTo>
                  <a:pt x="86850" y="48319"/>
                  <a:pt x="86978" y="48094"/>
                  <a:pt x="86979" y="47868"/>
                </a:cubicBezTo>
                <a:cubicBezTo>
                  <a:pt x="86998" y="38742"/>
                  <a:pt x="86977" y="29615"/>
                  <a:pt x="87042" y="20489"/>
                </a:cubicBezTo>
                <a:cubicBezTo>
                  <a:pt x="87044" y="20310"/>
                  <a:pt x="87031" y="20155"/>
                  <a:pt x="87012" y="20011"/>
                </a:cubicBezTo>
                <a:lnTo>
                  <a:pt x="87012" y="18757"/>
                </a:lnTo>
                <a:lnTo>
                  <a:pt x="85754" y="18757"/>
                </a:lnTo>
                <a:cubicBezTo>
                  <a:pt x="85541" y="18733"/>
                  <a:pt x="85312" y="18728"/>
                  <a:pt x="85073" y="18728"/>
                </a:cubicBezTo>
                <a:cubicBezTo>
                  <a:pt x="84945" y="18728"/>
                  <a:pt x="84814" y="18729"/>
                  <a:pt x="84681" y="18730"/>
                </a:cubicBezTo>
                <a:cubicBezTo>
                  <a:pt x="80686" y="18735"/>
                  <a:pt x="76690" y="18737"/>
                  <a:pt x="72695" y="18737"/>
                </a:cubicBezTo>
                <a:cubicBezTo>
                  <a:pt x="68282" y="18737"/>
                  <a:pt x="63870" y="18734"/>
                  <a:pt x="59457" y="18730"/>
                </a:cubicBezTo>
                <a:cubicBezTo>
                  <a:pt x="58620" y="18729"/>
                  <a:pt x="57783" y="18658"/>
                  <a:pt x="56931" y="18618"/>
                </a:cubicBezTo>
                <a:cubicBezTo>
                  <a:pt x="58169" y="7616"/>
                  <a:pt x="53249" y="447"/>
                  <a:pt x="44467" y="21"/>
                </a:cubicBezTo>
                <a:cubicBezTo>
                  <a:pt x="44181" y="7"/>
                  <a:pt x="43897" y="0"/>
                  <a:pt x="436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361;p20">
            <a:extLst>
              <a:ext uri="{FF2B5EF4-FFF2-40B4-BE49-F238E27FC236}">
                <a16:creationId xmlns:a16="http://schemas.microsoft.com/office/drawing/2014/main" id="{215E2E85-F38B-AF3A-CB3F-2CC3432DD202}"/>
              </a:ext>
            </a:extLst>
          </p:cNvPr>
          <p:cNvGrpSpPr/>
          <p:nvPr/>
        </p:nvGrpSpPr>
        <p:grpSpPr>
          <a:xfrm>
            <a:off x="4150158" y="1887770"/>
            <a:ext cx="4797899" cy="805973"/>
            <a:chOff x="4945861" y="1237366"/>
            <a:chExt cx="4797899" cy="805973"/>
          </a:xfrm>
        </p:grpSpPr>
        <p:sp>
          <p:nvSpPr>
            <p:cNvPr id="5" name="Google Shape;362;p20">
              <a:extLst>
                <a:ext uri="{FF2B5EF4-FFF2-40B4-BE49-F238E27FC236}">
                  <a16:creationId xmlns:a16="http://schemas.microsoft.com/office/drawing/2014/main" id="{322AD76D-3598-9932-8B54-375BBF43A373}"/>
                </a:ext>
              </a:extLst>
            </p:cNvPr>
            <p:cNvSpPr txBox="1"/>
            <p:nvPr/>
          </p:nvSpPr>
          <p:spPr>
            <a:xfrm>
              <a:off x="4945861" y="1424815"/>
              <a:ext cx="768600" cy="457200"/>
            </a:xfrm>
            <a:prstGeom prst="rect">
              <a:avLst/>
            </a:prstGeom>
            <a:solidFill>
              <a:srgbClr val="5EF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04</a:t>
              </a:r>
              <a:endParaRPr sz="24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" name="Google Shape;364;p20">
              <a:extLst>
                <a:ext uri="{FF2B5EF4-FFF2-40B4-BE49-F238E27FC236}">
                  <a16:creationId xmlns:a16="http://schemas.microsoft.com/office/drawing/2014/main" id="{B4BEBCA7-3885-947C-206D-9BD56336B9DC}"/>
                </a:ext>
              </a:extLst>
            </p:cNvPr>
            <p:cNvSpPr txBox="1"/>
            <p:nvPr/>
          </p:nvSpPr>
          <p:spPr>
            <a:xfrm>
              <a:off x="5792839" y="1237366"/>
              <a:ext cx="3950921" cy="805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dirty="0">
                  <a:solidFill>
                    <a:schemeClr val="dk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Share Tech"/>
                  <a:sym typeface="Share Tech"/>
                </a:rPr>
                <a:t>Q &amp; A</a:t>
              </a:r>
              <a:endParaRPr sz="4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363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1"/>
          <p:cNvSpPr/>
          <p:nvPr/>
        </p:nvSpPr>
        <p:spPr>
          <a:xfrm rot="2700000">
            <a:off x="1850478" y="2372820"/>
            <a:ext cx="1049205" cy="104920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1"/>
          <p:cNvSpPr/>
          <p:nvPr/>
        </p:nvSpPr>
        <p:spPr>
          <a:xfrm rot="2700000">
            <a:off x="2947895" y="2372820"/>
            <a:ext cx="1049205" cy="10492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1"/>
          <p:cNvSpPr/>
          <p:nvPr/>
        </p:nvSpPr>
        <p:spPr>
          <a:xfrm rot="2700000">
            <a:off x="4045311" y="2372820"/>
            <a:ext cx="1049205" cy="1049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1"/>
          <p:cNvSpPr/>
          <p:nvPr/>
        </p:nvSpPr>
        <p:spPr>
          <a:xfrm rot="2700000">
            <a:off x="5142727" y="2372820"/>
            <a:ext cx="1049205" cy="10492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1"/>
          <p:cNvSpPr/>
          <p:nvPr/>
        </p:nvSpPr>
        <p:spPr>
          <a:xfrm>
            <a:off x="2730286" y="2702722"/>
            <a:ext cx="389400" cy="389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1"/>
          <p:cNvSpPr/>
          <p:nvPr/>
        </p:nvSpPr>
        <p:spPr>
          <a:xfrm>
            <a:off x="3828196" y="2702722"/>
            <a:ext cx="389400" cy="389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1"/>
          <p:cNvSpPr/>
          <p:nvPr/>
        </p:nvSpPr>
        <p:spPr>
          <a:xfrm>
            <a:off x="4926105" y="2702722"/>
            <a:ext cx="389400" cy="389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1"/>
          <p:cNvSpPr/>
          <p:nvPr/>
        </p:nvSpPr>
        <p:spPr>
          <a:xfrm rot="2700000">
            <a:off x="6240144" y="2372820"/>
            <a:ext cx="1049205" cy="10492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1"/>
          <p:cNvSpPr/>
          <p:nvPr/>
        </p:nvSpPr>
        <p:spPr>
          <a:xfrm>
            <a:off x="6024015" y="2702722"/>
            <a:ext cx="389400" cy="389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64;p20">
            <a:extLst>
              <a:ext uri="{FF2B5EF4-FFF2-40B4-BE49-F238E27FC236}">
                <a16:creationId xmlns:a16="http://schemas.microsoft.com/office/drawing/2014/main" id="{E42FED63-F677-F9F2-5889-8DF6926D92F0}"/>
              </a:ext>
            </a:extLst>
          </p:cNvPr>
          <p:cNvSpPr txBox="1"/>
          <p:nvPr/>
        </p:nvSpPr>
        <p:spPr>
          <a:xfrm>
            <a:off x="2594452" y="2424692"/>
            <a:ext cx="3950921" cy="80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감 사 합 </a:t>
            </a:r>
            <a:r>
              <a:rPr lang="ko-KR" altLang="en-US" sz="36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니</a:t>
            </a:r>
            <a:r>
              <a:rPr lang="ko-KR" altLang="en-US" sz="3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 다</a:t>
            </a:r>
            <a:endParaRPr sz="36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나눔스퀘어 네오 OTF Bold" panose="020B0600000101010101" charset="-127"/>
                <a:ea typeface="나눔스퀘어 네오 OTF Bold" panose="020B0600000101010101" charset="-127"/>
              </a:rPr>
              <a:t>목차</a:t>
            </a:r>
            <a:endParaRPr b="1" dirty="0">
              <a:latin typeface="나눔스퀘어 네오 OTF Bold" panose="020B0600000101010101" charset="-127"/>
              <a:ea typeface="나눔스퀘어 네오 OTF Bold" panose="020B0600000101010101" charset="-127"/>
            </a:endParaRPr>
          </a:p>
        </p:txBody>
      </p:sp>
      <p:grpSp>
        <p:nvGrpSpPr>
          <p:cNvPr id="361" name="Google Shape;361;p20"/>
          <p:cNvGrpSpPr/>
          <p:nvPr/>
        </p:nvGrpSpPr>
        <p:grpSpPr>
          <a:xfrm>
            <a:off x="4945863" y="1225175"/>
            <a:ext cx="2808899" cy="469392"/>
            <a:chOff x="4945863" y="1225175"/>
            <a:chExt cx="2808899" cy="469392"/>
          </a:xfrm>
        </p:grpSpPr>
        <p:sp>
          <p:nvSpPr>
            <p:cNvPr id="362" name="Google Shape;362;p20"/>
            <p:cNvSpPr txBox="1"/>
            <p:nvPr/>
          </p:nvSpPr>
          <p:spPr>
            <a:xfrm>
              <a:off x="4945863" y="1225175"/>
              <a:ext cx="768600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01</a:t>
              </a:r>
              <a:endParaRPr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364" name="Google Shape;364;p20"/>
            <p:cNvSpPr txBox="1"/>
            <p:nvPr/>
          </p:nvSpPr>
          <p:spPr>
            <a:xfrm>
              <a:off x="5714462" y="1237367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dirty="0">
                  <a:solidFill>
                    <a:schemeClr val="dk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Share Tech"/>
                  <a:sym typeface="Share Tech"/>
                </a:rPr>
                <a:t>프로젝트 소개</a:t>
              </a:r>
              <a:endParaRPr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endParaRPr>
            </a:p>
          </p:txBody>
        </p:sp>
      </p:grpSp>
      <p:grpSp>
        <p:nvGrpSpPr>
          <p:cNvPr id="366" name="Google Shape;366;p20"/>
          <p:cNvGrpSpPr/>
          <p:nvPr/>
        </p:nvGrpSpPr>
        <p:grpSpPr>
          <a:xfrm>
            <a:off x="4945863" y="2090658"/>
            <a:ext cx="2808899" cy="457200"/>
            <a:chOff x="4945863" y="2090658"/>
            <a:chExt cx="2808899" cy="457200"/>
          </a:xfrm>
        </p:grpSpPr>
        <p:sp>
          <p:nvSpPr>
            <p:cNvPr id="367" name="Google Shape;367;p20"/>
            <p:cNvSpPr txBox="1"/>
            <p:nvPr/>
          </p:nvSpPr>
          <p:spPr>
            <a:xfrm>
              <a:off x="4945863" y="2090658"/>
              <a:ext cx="7686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02</a:t>
              </a:r>
              <a:endParaRPr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369" name="Google Shape;369;p20"/>
            <p:cNvSpPr txBox="1"/>
            <p:nvPr/>
          </p:nvSpPr>
          <p:spPr>
            <a:xfrm>
              <a:off x="5714462" y="2090658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dirty="0">
                  <a:solidFill>
                    <a:schemeClr val="dk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Share Tech"/>
                  <a:sym typeface="Share Tech"/>
                </a:rPr>
                <a:t>이슈</a:t>
              </a:r>
              <a:endParaRPr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endParaRPr>
            </a:p>
          </p:txBody>
        </p:sp>
      </p:grpSp>
      <p:grpSp>
        <p:nvGrpSpPr>
          <p:cNvPr id="371" name="Google Shape;371;p20"/>
          <p:cNvGrpSpPr/>
          <p:nvPr/>
        </p:nvGrpSpPr>
        <p:grpSpPr>
          <a:xfrm>
            <a:off x="4945863" y="2956142"/>
            <a:ext cx="2808899" cy="457200"/>
            <a:chOff x="4945863" y="2956142"/>
            <a:chExt cx="2808899" cy="457200"/>
          </a:xfrm>
        </p:grpSpPr>
        <p:sp>
          <p:nvSpPr>
            <p:cNvPr id="372" name="Google Shape;372;p20"/>
            <p:cNvSpPr txBox="1"/>
            <p:nvPr/>
          </p:nvSpPr>
          <p:spPr>
            <a:xfrm>
              <a:off x="4945863" y="2956142"/>
              <a:ext cx="768600" cy="4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03</a:t>
              </a:r>
              <a:endParaRPr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374" name="Google Shape;374;p20"/>
            <p:cNvSpPr txBox="1"/>
            <p:nvPr/>
          </p:nvSpPr>
          <p:spPr>
            <a:xfrm>
              <a:off x="5714462" y="2956142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dirty="0">
                  <a:solidFill>
                    <a:schemeClr val="dk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Share Tech"/>
                  <a:sym typeface="Share Tech"/>
                </a:rPr>
                <a:t>아쉬운 점 </a:t>
              </a:r>
              <a:r>
                <a:rPr lang="en-US" altLang="ko-KR" sz="2000" dirty="0">
                  <a:solidFill>
                    <a:schemeClr val="dk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Share Tech"/>
                  <a:sym typeface="Share Tech"/>
                </a:rPr>
                <a:t>&amp; </a:t>
              </a:r>
              <a:r>
                <a:rPr lang="ko-KR" altLang="en-US" sz="2000" dirty="0">
                  <a:solidFill>
                    <a:schemeClr val="dk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Share Tech"/>
                  <a:sym typeface="Share Tech"/>
                </a:rPr>
                <a:t>소감</a:t>
              </a:r>
            </a:p>
          </p:txBody>
        </p:sp>
      </p:grpSp>
      <p:grpSp>
        <p:nvGrpSpPr>
          <p:cNvPr id="376" name="Google Shape;376;p20"/>
          <p:cNvGrpSpPr/>
          <p:nvPr/>
        </p:nvGrpSpPr>
        <p:grpSpPr>
          <a:xfrm>
            <a:off x="4945863" y="3821625"/>
            <a:ext cx="2808899" cy="457200"/>
            <a:chOff x="4945863" y="3821625"/>
            <a:chExt cx="2808899" cy="457200"/>
          </a:xfrm>
        </p:grpSpPr>
        <p:sp>
          <p:nvSpPr>
            <p:cNvPr id="377" name="Google Shape;377;p20"/>
            <p:cNvSpPr txBox="1"/>
            <p:nvPr/>
          </p:nvSpPr>
          <p:spPr>
            <a:xfrm>
              <a:off x="4945863" y="3821625"/>
              <a:ext cx="768600" cy="457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04</a:t>
              </a:r>
              <a:endParaRPr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379" name="Google Shape;379;p20"/>
            <p:cNvSpPr txBox="1"/>
            <p:nvPr/>
          </p:nvSpPr>
          <p:spPr>
            <a:xfrm>
              <a:off x="5714462" y="3821625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Share Tech"/>
                  <a:sym typeface="Share Tech"/>
                </a:rPr>
                <a:t>Q &amp; A</a:t>
              </a:r>
              <a:endParaRPr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endParaRPr>
            </a:p>
          </p:txBody>
        </p:sp>
      </p:grpSp>
      <p:sp>
        <p:nvSpPr>
          <p:cNvPr id="381" name="Google Shape;381;p20"/>
          <p:cNvSpPr txBox="1"/>
          <p:nvPr/>
        </p:nvSpPr>
        <p:spPr>
          <a:xfrm>
            <a:off x="1440282" y="1242275"/>
            <a:ext cx="2040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THE PARTS</a:t>
            </a:r>
            <a:endParaRPr sz="20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82" name="Google Shape;382;p20"/>
          <p:cNvSpPr/>
          <p:nvPr/>
        </p:nvSpPr>
        <p:spPr>
          <a:xfrm>
            <a:off x="1118846" y="1702096"/>
            <a:ext cx="1431857" cy="1177323"/>
          </a:xfrm>
          <a:custGeom>
            <a:avLst/>
            <a:gdLst/>
            <a:ahLst/>
            <a:cxnLst/>
            <a:rect l="l" t="t" r="r" b="b"/>
            <a:pathLst>
              <a:path w="105887" h="87064" extrusionOk="0">
                <a:moveTo>
                  <a:pt x="0" y="0"/>
                </a:moveTo>
                <a:lnTo>
                  <a:pt x="0" y="39127"/>
                </a:lnTo>
                <a:lnTo>
                  <a:pt x="0" y="61490"/>
                </a:lnTo>
                <a:lnTo>
                  <a:pt x="0" y="87063"/>
                </a:lnTo>
                <a:lnTo>
                  <a:pt x="27746" y="87063"/>
                </a:lnTo>
                <a:lnTo>
                  <a:pt x="27702" y="87018"/>
                </a:lnTo>
                <a:lnTo>
                  <a:pt x="27746" y="87018"/>
                </a:lnTo>
                <a:cubicBezTo>
                  <a:pt x="28526" y="87017"/>
                  <a:pt x="29307" y="86929"/>
                  <a:pt x="30093" y="86882"/>
                </a:cubicBezTo>
                <a:cubicBezTo>
                  <a:pt x="29069" y="75368"/>
                  <a:pt x="34002" y="68233"/>
                  <a:pt x="43187" y="67938"/>
                </a:cubicBezTo>
                <a:cubicBezTo>
                  <a:pt x="43363" y="67933"/>
                  <a:pt x="43538" y="67930"/>
                  <a:pt x="43713" y="67930"/>
                </a:cubicBezTo>
                <a:cubicBezTo>
                  <a:pt x="47496" y="67930"/>
                  <a:pt x="50915" y="69263"/>
                  <a:pt x="53581" y="72088"/>
                </a:cubicBezTo>
                <a:cubicBezTo>
                  <a:pt x="57521" y="76263"/>
                  <a:pt x="58510" y="81240"/>
                  <a:pt x="56917" y="86706"/>
                </a:cubicBezTo>
                <a:cubicBezTo>
                  <a:pt x="57387" y="86850"/>
                  <a:pt x="57613" y="86978"/>
                  <a:pt x="57837" y="86979"/>
                </a:cubicBezTo>
                <a:cubicBezTo>
                  <a:pt x="66964" y="86999"/>
                  <a:pt x="76090" y="86977"/>
                  <a:pt x="85217" y="87042"/>
                </a:cubicBezTo>
                <a:cubicBezTo>
                  <a:pt x="85230" y="87042"/>
                  <a:pt x="85243" y="87042"/>
                  <a:pt x="85255" y="87042"/>
                </a:cubicBezTo>
                <a:cubicBezTo>
                  <a:pt x="85418" y="87042"/>
                  <a:pt x="85562" y="87030"/>
                  <a:pt x="85695" y="87013"/>
                </a:cubicBezTo>
                <a:lnTo>
                  <a:pt x="86948" y="87013"/>
                </a:lnTo>
                <a:lnTo>
                  <a:pt x="86948" y="85755"/>
                </a:lnTo>
                <a:cubicBezTo>
                  <a:pt x="86986" y="85428"/>
                  <a:pt x="86977" y="85061"/>
                  <a:pt x="86977" y="84681"/>
                </a:cubicBezTo>
                <a:cubicBezTo>
                  <a:pt x="86965" y="76274"/>
                  <a:pt x="86968" y="67866"/>
                  <a:pt x="86976" y="59457"/>
                </a:cubicBezTo>
                <a:cubicBezTo>
                  <a:pt x="86977" y="58620"/>
                  <a:pt x="87049" y="57783"/>
                  <a:pt x="87088" y="56932"/>
                </a:cubicBezTo>
                <a:cubicBezTo>
                  <a:pt x="88215" y="57058"/>
                  <a:pt x="89301" y="57121"/>
                  <a:pt x="90345" y="57121"/>
                </a:cubicBezTo>
                <a:cubicBezTo>
                  <a:pt x="99487" y="57121"/>
                  <a:pt x="105302" y="52350"/>
                  <a:pt x="105684" y="44467"/>
                </a:cubicBezTo>
                <a:cubicBezTo>
                  <a:pt x="105887" y="40301"/>
                  <a:pt x="104627" y="36665"/>
                  <a:pt x="101697" y="33784"/>
                </a:cubicBezTo>
                <a:cubicBezTo>
                  <a:pt x="98900" y="31033"/>
                  <a:pt x="95669" y="29770"/>
                  <a:pt x="92073" y="29770"/>
                </a:cubicBezTo>
                <a:cubicBezTo>
                  <a:pt x="90457" y="29770"/>
                  <a:pt x="88767" y="30025"/>
                  <a:pt x="87010" y="30514"/>
                </a:cubicBezTo>
                <a:lnTo>
                  <a:pt x="87010" y="334"/>
                </a:lnTo>
                <a:cubicBezTo>
                  <a:pt x="86957" y="326"/>
                  <a:pt x="86909" y="320"/>
                  <a:pt x="86859" y="313"/>
                </a:cubicBezTo>
                <a:lnTo>
                  <a:pt x="868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0"/>
          <p:cNvSpPr/>
          <p:nvPr/>
        </p:nvSpPr>
        <p:spPr>
          <a:xfrm>
            <a:off x="2370137" y="3205325"/>
            <a:ext cx="1431870" cy="1177323"/>
          </a:xfrm>
          <a:custGeom>
            <a:avLst/>
            <a:gdLst/>
            <a:ahLst/>
            <a:cxnLst/>
            <a:rect l="l" t="t" r="r" b="b"/>
            <a:pathLst>
              <a:path w="105888" h="87064" extrusionOk="0">
                <a:moveTo>
                  <a:pt x="78142" y="0"/>
                </a:moveTo>
                <a:lnTo>
                  <a:pt x="78187" y="46"/>
                </a:lnTo>
                <a:lnTo>
                  <a:pt x="78142" y="46"/>
                </a:lnTo>
                <a:cubicBezTo>
                  <a:pt x="77361" y="46"/>
                  <a:pt x="76580" y="134"/>
                  <a:pt x="75795" y="182"/>
                </a:cubicBezTo>
                <a:cubicBezTo>
                  <a:pt x="76818" y="11694"/>
                  <a:pt x="71886" y="18831"/>
                  <a:pt x="62701" y="19125"/>
                </a:cubicBezTo>
                <a:cubicBezTo>
                  <a:pt x="62525" y="19131"/>
                  <a:pt x="62350" y="19134"/>
                  <a:pt x="62175" y="19134"/>
                </a:cubicBezTo>
                <a:cubicBezTo>
                  <a:pt x="58391" y="19134"/>
                  <a:pt x="54972" y="17801"/>
                  <a:pt x="52306" y="14976"/>
                </a:cubicBezTo>
                <a:cubicBezTo>
                  <a:pt x="48366" y="10801"/>
                  <a:pt x="47377" y="5824"/>
                  <a:pt x="48971" y="356"/>
                </a:cubicBezTo>
                <a:cubicBezTo>
                  <a:pt x="48500" y="214"/>
                  <a:pt x="48276" y="86"/>
                  <a:pt x="48050" y="85"/>
                </a:cubicBezTo>
                <a:cubicBezTo>
                  <a:pt x="38923" y="65"/>
                  <a:pt x="29797" y="86"/>
                  <a:pt x="20671" y="21"/>
                </a:cubicBezTo>
                <a:cubicBezTo>
                  <a:pt x="20664" y="21"/>
                  <a:pt x="20657" y="21"/>
                  <a:pt x="20650" y="21"/>
                </a:cubicBezTo>
                <a:cubicBezTo>
                  <a:pt x="20480" y="21"/>
                  <a:pt x="20331" y="33"/>
                  <a:pt x="20192" y="51"/>
                </a:cubicBezTo>
                <a:lnTo>
                  <a:pt x="18939" y="51"/>
                </a:lnTo>
                <a:lnTo>
                  <a:pt x="18939" y="1308"/>
                </a:lnTo>
                <a:cubicBezTo>
                  <a:pt x="18901" y="1636"/>
                  <a:pt x="18910" y="2003"/>
                  <a:pt x="18911" y="2382"/>
                </a:cubicBezTo>
                <a:cubicBezTo>
                  <a:pt x="18923" y="10790"/>
                  <a:pt x="18919" y="19198"/>
                  <a:pt x="18911" y="27606"/>
                </a:cubicBezTo>
                <a:cubicBezTo>
                  <a:pt x="18910" y="28444"/>
                  <a:pt x="18838" y="29281"/>
                  <a:pt x="18799" y="30132"/>
                </a:cubicBezTo>
                <a:cubicBezTo>
                  <a:pt x="17672" y="30005"/>
                  <a:pt x="16585" y="29943"/>
                  <a:pt x="15541" y="29943"/>
                </a:cubicBezTo>
                <a:cubicBezTo>
                  <a:pt x="6399" y="29943"/>
                  <a:pt x="585" y="34714"/>
                  <a:pt x="203" y="42596"/>
                </a:cubicBezTo>
                <a:cubicBezTo>
                  <a:pt x="1" y="46762"/>
                  <a:pt x="1261" y="50399"/>
                  <a:pt x="4191" y="53280"/>
                </a:cubicBezTo>
                <a:cubicBezTo>
                  <a:pt x="6988" y="56031"/>
                  <a:pt x="10220" y="57293"/>
                  <a:pt x="13816" y="57293"/>
                </a:cubicBezTo>
                <a:cubicBezTo>
                  <a:pt x="15432" y="57293"/>
                  <a:pt x="17121" y="57038"/>
                  <a:pt x="18877" y="56549"/>
                </a:cubicBezTo>
                <a:lnTo>
                  <a:pt x="18877" y="86730"/>
                </a:lnTo>
                <a:cubicBezTo>
                  <a:pt x="18932" y="86736"/>
                  <a:pt x="18979" y="86743"/>
                  <a:pt x="19029" y="86750"/>
                </a:cubicBezTo>
                <a:lnTo>
                  <a:pt x="19029" y="87064"/>
                </a:lnTo>
                <a:lnTo>
                  <a:pt x="105887" y="87064"/>
                </a:lnTo>
                <a:lnTo>
                  <a:pt x="105887" y="47937"/>
                </a:lnTo>
                <a:lnTo>
                  <a:pt x="105887" y="25572"/>
                </a:lnTo>
                <a:lnTo>
                  <a:pt x="10588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0"/>
          <p:cNvSpPr/>
          <p:nvPr/>
        </p:nvSpPr>
        <p:spPr>
          <a:xfrm>
            <a:off x="2622075" y="1699473"/>
            <a:ext cx="1177309" cy="1429423"/>
          </a:xfrm>
          <a:custGeom>
            <a:avLst/>
            <a:gdLst/>
            <a:ahLst/>
            <a:cxnLst/>
            <a:rect l="l" t="t" r="r" b="b"/>
            <a:pathLst>
              <a:path w="87063" h="105707" extrusionOk="0">
                <a:moveTo>
                  <a:pt x="0" y="0"/>
                </a:moveTo>
                <a:lnTo>
                  <a:pt x="0" y="27746"/>
                </a:lnTo>
                <a:lnTo>
                  <a:pt x="44" y="27702"/>
                </a:lnTo>
                <a:lnTo>
                  <a:pt x="44" y="27746"/>
                </a:lnTo>
                <a:cubicBezTo>
                  <a:pt x="45" y="28527"/>
                  <a:pt x="134" y="29307"/>
                  <a:pt x="182" y="30093"/>
                </a:cubicBezTo>
                <a:cubicBezTo>
                  <a:pt x="1184" y="30004"/>
                  <a:pt x="2152" y="29960"/>
                  <a:pt x="3086" y="29960"/>
                </a:cubicBezTo>
                <a:cubicBezTo>
                  <a:pt x="12884" y="29960"/>
                  <a:pt x="18855" y="34802"/>
                  <a:pt x="19125" y="43187"/>
                </a:cubicBezTo>
                <a:cubicBezTo>
                  <a:pt x="19253" y="47180"/>
                  <a:pt x="17931" y="50792"/>
                  <a:pt x="14975" y="53582"/>
                </a:cubicBezTo>
                <a:cubicBezTo>
                  <a:pt x="12061" y="56332"/>
                  <a:pt x="8756" y="57644"/>
                  <a:pt x="5167" y="57644"/>
                </a:cubicBezTo>
                <a:cubicBezTo>
                  <a:pt x="3614" y="57644"/>
                  <a:pt x="2007" y="57399"/>
                  <a:pt x="356" y="56917"/>
                </a:cubicBezTo>
                <a:cubicBezTo>
                  <a:pt x="213" y="57387"/>
                  <a:pt x="84" y="57613"/>
                  <a:pt x="84" y="57838"/>
                </a:cubicBezTo>
                <a:cubicBezTo>
                  <a:pt x="64" y="66964"/>
                  <a:pt x="85" y="76092"/>
                  <a:pt x="21" y="85217"/>
                </a:cubicBezTo>
                <a:cubicBezTo>
                  <a:pt x="20" y="85396"/>
                  <a:pt x="32" y="85551"/>
                  <a:pt x="50" y="85695"/>
                </a:cubicBezTo>
                <a:lnTo>
                  <a:pt x="50" y="86949"/>
                </a:lnTo>
                <a:lnTo>
                  <a:pt x="1308" y="86949"/>
                </a:lnTo>
                <a:cubicBezTo>
                  <a:pt x="1523" y="86974"/>
                  <a:pt x="1754" y="86979"/>
                  <a:pt x="1994" y="86979"/>
                </a:cubicBezTo>
                <a:cubicBezTo>
                  <a:pt x="2121" y="86979"/>
                  <a:pt x="2250" y="86977"/>
                  <a:pt x="2381" y="86977"/>
                </a:cubicBezTo>
                <a:cubicBezTo>
                  <a:pt x="6289" y="86972"/>
                  <a:pt x="10198" y="86969"/>
                  <a:pt x="14106" y="86969"/>
                </a:cubicBezTo>
                <a:cubicBezTo>
                  <a:pt x="18606" y="86969"/>
                  <a:pt x="23105" y="86972"/>
                  <a:pt x="27605" y="86977"/>
                </a:cubicBezTo>
                <a:cubicBezTo>
                  <a:pt x="28442" y="86977"/>
                  <a:pt x="29280" y="87049"/>
                  <a:pt x="30131" y="87088"/>
                </a:cubicBezTo>
                <a:cubicBezTo>
                  <a:pt x="28894" y="98090"/>
                  <a:pt x="33813" y="105259"/>
                  <a:pt x="42595" y="105686"/>
                </a:cubicBezTo>
                <a:cubicBezTo>
                  <a:pt x="42881" y="105700"/>
                  <a:pt x="43163" y="105706"/>
                  <a:pt x="43444" y="105706"/>
                </a:cubicBezTo>
                <a:cubicBezTo>
                  <a:pt x="47257" y="105706"/>
                  <a:pt x="50596" y="104426"/>
                  <a:pt x="53280" y="101697"/>
                </a:cubicBezTo>
                <a:cubicBezTo>
                  <a:pt x="57266" y="97644"/>
                  <a:pt x="58126" y="92677"/>
                  <a:pt x="56548" y="87010"/>
                </a:cubicBezTo>
                <a:lnTo>
                  <a:pt x="86730" y="87010"/>
                </a:lnTo>
                <a:cubicBezTo>
                  <a:pt x="86736" y="86957"/>
                  <a:pt x="86743" y="86910"/>
                  <a:pt x="86749" y="86859"/>
                </a:cubicBezTo>
                <a:lnTo>
                  <a:pt x="87062" y="86859"/>
                </a:lnTo>
                <a:lnTo>
                  <a:pt x="870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0"/>
          <p:cNvSpPr/>
          <p:nvPr/>
        </p:nvSpPr>
        <p:spPr>
          <a:xfrm>
            <a:off x="1121469" y="2953225"/>
            <a:ext cx="1177323" cy="1429409"/>
          </a:xfrm>
          <a:custGeom>
            <a:avLst/>
            <a:gdLst/>
            <a:ahLst/>
            <a:cxnLst/>
            <a:rect l="l" t="t" r="r" b="b"/>
            <a:pathLst>
              <a:path w="87064" h="105706" extrusionOk="0">
                <a:moveTo>
                  <a:pt x="43615" y="0"/>
                </a:moveTo>
                <a:cubicBezTo>
                  <a:pt x="39804" y="0"/>
                  <a:pt x="36467" y="1281"/>
                  <a:pt x="33783" y="4009"/>
                </a:cubicBezTo>
                <a:cubicBezTo>
                  <a:pt x="29796" y="8062"/>
                  <a:pt x="28937" y="13029"/>
                  <a:pt x="30514" y="18696"/>
                </a:cubicBezTo>
                <a:lnTo>
                  <a:pt x="333" y="18696"/>
                </a:lnTo>
                <a:cubicBezTo>
                  <a:pt x="326" y="18750"/>
                  <a:pt x="320" y="18797"/>
                  <a:pt x="313" y="18848"/>
                </a:cubicBezTo>
                <a:lnTo>
                  <a:pt x="0" y="18848"/>
                </a:lnTo>
                <a:lnTo>
                  <a:pt x="0" y="105706"/>
                </a:lnTo>
                <a:lnTo>
                  <a:pt x="87063" y="105706"/>
                </a:lnTo>
                <a:lnTo>
                  <a:pt x="87063" y="77960"/>
                </a:lnTo>
                <a:lnTo>
                  <a:pt x="87018" y="78005"/>
                </a:lnTo>
                <a:lnTo>
                  <a:pt x="87018" y="77960"/>
                </a:lnTo>
                <a:cubicBezTo>
                  <a:pt x="87017" y="77179"/>
                  <a:pt x="86929" y="76399"/>
                  <a:pt x="86882" y="75613"/>
                </a:cubicBezTo>
                <a:cubicBezTo>
                  <a:pt x="85880" y="75702"/>
                  <a:pt x="84911" y="75746"/>
                  <a:pt x="83977" y="75746"/>
                </a:cubicBezTo>
                <a:cubicBezTo>
                  <a:pt x="74178" y="75746"/>
                  <a:pt x="68207" y="70905"/>
                  <a:pt x="67937" y="62520"/>
                </a:cubicBezTo>
                <a:cubicBezTo>
                  <a:pt x="67809" y="58526"/>
                  <a:pt x="69132" y="54913"/>
                  <a:pt x="72088" y="52124"/>
                </a:cubicBezTo>
                <a:cubicBezTo>
                  <a:pt x="75001" y="49374"/>
                  <a:pt x="78306" y="48062"/>
                  <a:pt x="81895" y="48062"/>
                </a:cubicBezTo>
                <a:cubicBezTo>
                  <a:pt x="83448" y="48062"/>
                  <a:pt x="85055" y="48308"/>
                  <a:pt x="86706" y="48789"/>
                </a:cubicBezTo>
                <a:cubicBezTo>
                  <a:pt x="86850" y="48319"/>
                  <a:pt x="86978" y="48094"/>
                  <a:pt x="86979" y="47868"/>
                </a:cubicBezTo>
                <a:cubicBezTo>
                  <a:pt x="86998" y="38742"/>
                  <a:pt x="86977" y="29615"/>
                  <a:pt x="87042" y="20489"/>
                </a:cubicBezTo>
                <a:cubicBezTo>
                  <a:pt x="87044" y="20310"/>
                  <a:pt x="87031" y="20155"/>
                  <a:pt x="87012" y="20011"/>
                </a:cubicBezTo>
                <a:lnTo>
                  <a:pt x="87012" y="18757"/>
                </a:lnTo>
                <a:lnTo>
                  <a:pt x="85754" y="18757"/>
                </a:lnTo>
                <a:cubicBezTo>
                  <a:pt x="85541" y="18733"/>
                  <a:pt x="85312" y="18728"/>
                  <a:pt x="85073" y="18728"/>
                </a:cubicBezTo>
                <a:cubicBezTo>
                  <a:pt x="84945" y="18728"/>
                  <a:pt x="84814" y="18729"/>
                  <a:pt x="84681" y="18730"/>
                </a:cubicBezTo>
                <a:cubicBezTo>
                  <a:pt x="80686" y="18735"/>
                  <a:pt x="76690" y="18737"/>
                  <a:pt x="72695" y="18737"/>
                </a:cubicBezTo>
                <a:cubicBezTo>
                  <a:pt x="68282" y="18737"/>
                  <a:pt x="63870" y="18734"/>
                  <a:pt x="59457" y="18730"/>
                </a:cubicBezTo>
                <a:cubicBezTo>
                  <a:pt x="58620" y="18729"/>
                  <a:pt x="57783" y="18658"/>
                  <a:pt x="56931" y="18618"/>
                </a:cubicBezTo>
                <a:cubicBezTo>
                  <a:pt x="58169" y="7616"/>
                  <a:pt x="53249" y="447"/>
                  <a:pt x="44467" y="21"/>
                </a:cubicBezTo>
                <a:cubicBezTo>
                  <a:pt x="44181" y="7"/>
                  <a:pt x="43897" y="0"/>
                  <a:pt x="436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0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20"/>
          <p:cNvGrpSpPr/>
          <p:nvPr/>
        </p:nvGrpSpPr>
        <p:grpSpPr>
          <a:xfrm>
            <a:off x="3823587" y="1887770"/>
            <a:ext cx="4549705" cy="805973"/>
            <a:chOff x="4945861" y="1237366"/>
            <a:chExt cx="4549705" cy="805973"/>
          </a:xfrm>
        </p:grpSpPr>
        <p:sp>
          <p:nvSpPr>
            <p:cNvPr id="362" name="Google Shape;362;p20"/>
            <p:cNvSpPr txBox="1"/>
            <p:nvPr/>
          </p:nvSpPr>
          <p:spPr>
            <a:xfrm>
              <a:off x="4945861" y="1424815"/>
              <a:ext cx="768600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01</a:t>
              </a:r>
              <a:endParaRPr sz="24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364" name="Google Shape;364;p20"/>
            <p:cNvSpPr txBox="1"/>
            <p:nvPr/>
          </p:nvSpPr>
          <p:spPr>
            <a:xfrm>
              <a:off x="5792839" y="1237366"/>
              <a:ext cx="3702727" cy="805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4000" dirty="0">
                  <a:solidFill>
                    <a:schemeClr val="dk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Share Tech"/>
                  <a:sym typeface="Share Tech"/>
                </a:rPr>
                <a:t>프로젝트 소개</a:t>
              </a:r>
              <a:endParaRPr sz="4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endParaRPr>
            </a:p>
          </p:txBody>
        </p:sp>
      </p:grpSp>
      <p:sp>
        <p:nvSpPr>
          <p:cNvPr id="382" name="Google Shape;382;p20"/>
          <p:cNvSpPr/>
          <p:nvPr/>
        </p:nvSpPr>
        <p:spPr>
          <a:xfrm>
            <a:off x="1118846" y="1702096"/>
            <a:ext cx="1431857" cy="1177323"/>
          </a:xfrm>
          <a:custGeom>
            <a:avLst/>
            <a:gdLst/>
            <a:ahLst/>
            <a:cxnLst/>
            <a:rect l="l" t="t" r="r" b="b"/>
            <a:pathLst>
              <a:path w="105887" h="87064" extrusionOk="0">
                <a:moveTo>
                  <a:pt x="0" y="0"/>
                </a:moveTo>
                <a:lnTo>
                  <a:pt x="0" y="39127"/>
                </a:lnTo>
                <a:lnTo>
                  <a:pt x="0" y="61490"/>
                </a:lnTo>
                <a:lnTo>
                  <a:pt x="0" y="87063"/>
                </a:lnTo>
                <a:lnTo>
                  <a:pt x="27746" y="87063"/>
                </a:lnTo>
                <a:lnTo>
                  <a:pt x="27702" y="87018"/>
                </a:lnTo>
                <a:lnTo>
                  <a:pt x="27746" y="87018"/>
                </a:lnTo>
                <a:cubicBezTo>
                  <a:pt x="28526" y="87017"/>
                  <a:pt x="29307" y="86929"/>
                  <a:pt x="30093" y="86882"/>
                </a:cubicBezTo>
                <a:cubicBezTo>
                  <a:pt x="29069" y="75368"/>
                  <a:pt x="34002" y="68233"/>
                  <a:pt x="43187" y="67938"/>
                </a:cubicBezTo>
                <a:cubicBezTo>
                  <a:pt x="43363" y="67933"/>
                  <a:pt x="43538" y="67930"/>
                  <a:pt x="43713" y="67930"/>
                </a:cubicBezTo>
                <a:cubicBezTo>
                  <a:pt x="47496" y="67930"/>
                  <a:pt x="50915" y="69263"/>
                  <a:pt x="53581" y="72088"/>
                </a:cubicBezTo>
                <a:cubicBezTo>
                  <a:pt x="57521" y="76263"/>
                  <a:pt x="58510" y="81240"/>
                  <a:pt x="56917" y="86706"/>
                </a:cubicBezTo>
                <a:cubicBezTo>
                  <a:pt x="57387" y="86850"/>
                  <a:pt x="57613" y="86978"/>
                  <a:pt x="57837" y="86979"/>
                </a:cubicBezTo>
                <a:cubicBezTo>
                  <a:pt x="66964" y="86999"/>
                  <a:pt x="76090" y="86977"/>
                  <a:pt x="85217" y="87042"/>
                </a:cubicBezTo>
                <a:cubicBezTo>
                  <a:pt x="85230" y="87042"/>
                  <a:pt x="85243" y="87042"/>
                  <a:pt x="85255" y="87042"/>
                </a:cubicBezTo>
                <a:cubicBezTo>
                  <a:pt x="85418" y="87042"/>
                  <a:pt x="85562" y="87030"/>
                  <a:pt x="85695" y="87013"/>
                </a:cubicBezTo>
                <a:lnTo>
                  <a:pt x="86948" y="87013"/>
                </a:lnTo>
                <a:lnTo>
                  <a:pt x="86948" y="85755"/>
                </a:lnTo>
                <a:cubicBezTo>
                  <a:pt x="86986" y="85428"/>
                  <a:pt x="86977" y="85061"/>
                  <a:pt x="86977" y="84681"/>
                </a:cubicBezTo>
                <a:cubicBezTo>
                  <a:pt x="86965" y="76274"/>
                  <a:pt x="86968" y="67866"/>
                  <a:pt x="86976" y="59457"/>
                </a:cubicBezTo>
                <a:cubicBezTo>
                  <a:pt x="86977" y="58620"/>
                  <a:pt x="87049" y="57783"/>
                  <a:pt x="87088" y="56932"/>
                </a:cubicBezTo>
                <a:cubicBezTo>
                  <a:pt x="88215" y="57058"/>
                  <a:pt x="89301" y="57121"/>
                  <a:pt x="90345" y="57121"/>
                </a:cubicBezTo>
                <a:cubicBezTo>
                  <a:pt x="99487" y="57121"/>
                  <a:pt x="105302" y="52350"/>
                  <a:pt x="105684" y="44467"/>
                </a:cubicBezTo>
                <a:cubicBezTo>
                  <a:pt x="105887" y="40301"/>
                  <a:pt x="104627" y="36665"/>
                  <a:pt x="101697" y="33784"/>
                </a:cubicBezTo>
                <a:cubicBezTo>
                  <a:pt x="98900" y="31033"/>
                  <a:pt x="95669" y="29770"/>
                  <a:pt x="92073" y="29770"/>
                </a:cubicBezTo>
                <a:cubicBezTo>
                  <a:pt x="90457" y="29770"/>
                  <a:pt x="88767" y="30025"/>
                  <a:pt x="87010" y="30514"/>
                </a:cubicBezTo>
                <a:lnTo>
                  <a:pt x="87010" y="334"/>
                </a:lnTo>
                <a:cubicBezTo>
                  <a:pt x="86957" y="326"/>
                  <a:pt x="86909" y="320"/>
                  <a:pt x="86859" y="313"/>
                </a:cubicBezTo>
                <a:lnTo>
                  <a:pt x="868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64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C5D227B-83D8-782D-A3BA-FEA7CDEE4128}"/>
              </a:ext>
            </a:extLst>
          </p:cNvPr>
          <p:cNvSpPr/>
          <p:nvPr/>
        </p:nvSpPr>
        <p:spPr>
          <a:xfrm>
            <a:off x="0" y="0"/>
            <a:ext cx="9144000" cy="1131264"/>
          </a:xfrm>
          <a:prstGeom prst="rect">
            <a:avLst/>
          </a:prstGeom>
          <a:solidFill>
            <a:srgbClr val="000000">
              <a:alpha val="4078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Google Shape;212;p16"/>
          <p:cNvSpPr/>
          <p:nvPr/>
        </p:nvSpPr>
        <p:spPr>
          <a:xfrm rot="10800000">
            <a:off x="3433297" y="2349908"/>
            <a:ext cx="2279671" cy="1087679"/>
          </a:xfrm>
          <a:custGeom>
            <a:avLst/>
            <a:gdLst/>
            <a:ahLst/>
            <a:cxnLst/>
            <a:rect l="l" t="t" r="r" b="b"/>
            <a:pathLst>
              <a:path w="66087" h="33020" extrusionOk="0">
                <a:moveTo>
                  <a:pt x="33019" y="0"/>
                </a:moveTo>
                <a:cubicBezTo>
                  <a:pt x="14818" y="0"/>
                  <a:pt x="0" y="14808"/>
                  <a:pt x="0" y="33019"/>
                </a:cubicBezTo>
                <a:lnTo>
                  <a:pt x="1659" y="33019"/>
                </a:lnTo>
                <a:cubicBezTo>
                  <a:pt x="1659" y="15718"/>
                  <a:pt x="15718" y="1659"/>
                  <a:pt x="33019" y="1659"/>
                </a:cubicBezTo>
                <a:cubicBezTo>
                  <a:pt x="50321" y="1659"/>
                  <a:pt x="64427" y="15718"/>
                  <a:pt x="64427" y="33019"/>
                </a:cubicBezTo>
                <a:lnTo>
                  <a:pt x="66086" y="33019"/>
                </a:lnTo>
                <a:cubicBezTo>
                  <a:pt x="66086" y="14808"/>
                  <a:pt x="51269" y="0"/>
                  <a:pt x="330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6"/>
          <p:cNvSpPr/>
          <p:nvPr/>
        </p:nvSpPr>
        <p:spPr>
          <a:xfrm rot="10800000">
            <a:off x="5064850" y="3216360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6"/>
          <p:cNvSpPr/>
          <p:nvPr/>
        </p:nvSpPr>
        <p:spPr>
          <a:xfrm rot="10800000">
            <a:off x="3969131" y="3216360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"/>
          <p:cNvSpPr/>
          <p:nvPr/>
        </p:nvSpPr>
        <p:spPr>
          <a:xfrm rot="10800000">
            <a:off x="5429149" y="2885104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"/>
          <p:cNvSpPr/>
          <p:nvPr/>
        </p:nvSpPr>
        <p:spPr>
          <a:xfrm rot="10800000">
            <a:off x="3589581" y="2885104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6"/>
          <p:cNvSpPr txBox="1"/>
          <p:nvPr/>
        </p:nvSpPr>
        <p:spPr>
          <a:xfrm>
            <a:off x="6385875" y="3618436"/>
            <a:ext cx="1491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ko-KR" altLang="en-US" sz="2000" dirty="0">
                <a:solidFill>
                  <a:schemeClr val="dk1"/>
                </a:solidFill>
                <a:latin typeface="나눔스퀘어 네오 OTF Bold" panose="020B0600000101010101" charset="-127"/>
                <a:ea typeface="나눔스퀘어 네오 OTF Bold" panose="020B0600000101010101" charset="-127"/>
                <a:cs typeface="Share Tech"/>
                <a:sym typeface="Share Tech"/>
              </a:rPr>
              <a:t>의료비 절감</a:t>
            </a:r>
          </a:p>
        </p:txBody>
      </p:sp>
      <p:cxnSp>
        <p:nvCxnSpPr>
          <p:cNvPr id="240" name="Google Shape;240;p16"/>
          <p:cNvCxnSpPr>
            <a:stCxn id="228" idx="3"/>
            <a:endCxn id="217" idx="6"/>
          </p:cNvCxnSpPr>
          <p:nvPr/>
        </p:nvCxnSpPr>
        <p:spPr>
          <a:xfrm>
            <a:off x="2753500" y="2555850"/>
            <a:ext cx="836100" cy="3912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16"/>
          <p:cNvCxnSpPr>
            <a:stCxn id="214" idx="6"/>
          </p:cNvCxnSpPr>
          <p:nvPr/>
        </p:nvCxnSpPr>
        <p:spPr>
          <a:xfrm flipH="1">
            <a:off x="2753531" y="3278310"/>
            <a:ext cx="1215600" cy="568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16"/>
          <p:cNvCxnSpPr>
            <a:stCxn id="216" idx="2"/>
            <a:endCxn id="225" idx="1"/>
          </p:cNvCxnSpPr>
          <p:nvPr/>
        </p:nvCxnSpPr>
        <p:spPr>
          <a:xfrm rot="10800000" flipH="1">
            <a:off x="5553049" y="2555854"/>
            <a:ext cx="832800" cy="3912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16"/>
          <p:cNvCxnSpPr>
            <a:stCxn id="213" idx="2"/>
            <a:endCxn id="222" idx="1"/>
          </p:cNvCxnSpPr>
          <p:nvPr/>
        </p:nvCxnSpPr>
        <p:spPr>
          <a:xfrm>
            <a:off x="5188750" y="3278310"/>
            <a:ext cx="1197125" cy="56872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16"/>
          <p:cNvCxnSpPr/>
          <p:nvPr/>
        </p:nvCxnSpPr>
        <p:spPr>
          <a:xfrm>
            <a:off x="4007025" y="2809525"/>
            <a:ext cx="11502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16"/>
          <p:cNvCxnSpPr/>
          <p:nvPr/>
        </p:nvCxnSpPr>
        <p:spPr>
          <a:xfrm>
            <a:off x="3845275" y="2950636"/>
            <a:ext cx="1453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16"/>
          <p:cNvSpPr txBox="1"/>
          <p:nvPr/>
        </p:nvSpPr>
        <p:spPr>
          <a:xfrm>
            <a:off x="60674" y="84408"/>
            <a:ext cx="451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1. </a:t>
            </a:r>
            <a:r>
              <a:rPr lang="ko-KR" altLang="en-US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프로젝트 소개</a:t>
            </a:r>
          </a:p>
        </p:txBody>
      </p:sp>
      <p:sp>
        <p:nvSpPr>
          <p:cNvPr id="43" name="Google Shape;522;p24"/>
          <p:cNvSpPr txBox="1"/>
          <p:nvPr/>
        </p:nvSpPr>
        <p:spPr>
          <a:xfrm>
            <a:off x="809626" y="3604786"/>
            <a:ext cx="1820006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ko-KR" altLang="en-US" sz="2000" dirty="0">
                <a:solidFill>
                  <a:schemeClr val="dk1"/>
                </a:solidFill>
                <a:latin typeface="나눔스퀘어 네오 OTF Bold" panose="020B0600000101010101" charset="-127"/>
                <a:ea typeface="나눔스퀘어 네오 OTF Bold" panose="020B0600000101010101" charset="-127"/>
                <a:cs typeface="Share Tech"/>
                <a:sym typeface="Share Tech"/>
              </a:rPr>
              <a:t>건강수명연장</a:t>
            </a:r>
            <a:endParaRPr lang="en-US" altLang="ko-KR" sz="2000" dirty="0">
              <a:solidFill>
                <a:schemeClr val="dk1"/>
              </a:solidFill>
              <a:latin typeface="나눔스퀘어 네오 OTF Bold" panose="020B0600000101010101" charset="-127"/>
              <a:ea typeface="나눔스퀘어 네오 OTF Bold" panose="020B0600000101010101" charset="-127"/>
              <a:cs typeface="Share Tech"/>
              <a:sym typeface="Share Tech"/>
            </a:endParaRPr>
          </a:p>
        </p:txBody>
      </p:sp>
      <p:sp>
        <p:nvSpPr>
          <p:cNvPr id="44" name="Google Shape;971;p35"/>
          <p:cNvSpPr txBox="1"/>
          <p:nvPr/>
        </p:nvSpPr>
        <p:spPr>
          <a:xfrm>
            <a:off x="702538" y="2229456"/>
            <a:ext cx="2040300" cy="669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ko-KR" altLang="en-US" sz="2000" dirty="0">
                <a:solidFill>
                  <a:schemeClr val="dk1"/>
                </a:solidFill>
                <a:latin typeface="나눔스퀘어 네오 OTF Bold" panose="020B0600000101010101" charset="-127"/>
                <a:ea typeface="나눔스퀘어 네오 OTF Bold" panose="020B0600000101010101" charset="-127"/>
                <a:cs typeface="Share Tech"/>
                <a:sym typeface="Share Tech"/>
              </a:rPr>
              <a:t>질병 예방</a:t>
            </a:r>
          </a:p>
        </p:txBody>
      </p:sp>
      <p:sp>
        <p:nvSpPr>
          <p:cNvPr id="45" name="Google Shape;976;p35"/>
          <p:cNvSpPr txBox="1"/>
          <p:nvPr/>
        </p:nvSpPr>
        <p:spPr>
          <a:xfrm>
            <a:off x="6222643" y="2201441"/>
            <a:ext cx="1945375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ko-KR" altLang="en-US" sz="2000" dirty="0">
                <a:solidFill>
                  <a:schemeClr val="dk1"/>
                </a:solidFill>
                <a:latin typeface="나눔스퀘어 네오 OTF Bold" panose="020B0600000101010101" charset="-127"/>
                <a:ea typeface="나눔스퀘어 네오 OTF Bold" panose="020B0600000101010101" charset="-127"/>
                <a:cs typeface="Share Tech"/>
                <a:sym typeface="Share Tech"/>
              </a:rPr>
              <a:t>진행 속도 완화</a:t>
            </a:r>
            <a:endParaRPr sz="20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26757" y="3976479"/>
            <a:ext cx="1465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chemeClr val="dk1"/>
                </a:solidFill>
                <a:latin typeface="나눔스퀘어 네오 OTF Bold" panose="020B0600000101010101" charset="-127"/>
                <a:ea typeface="나눔스퀘어 네오 OTF Bold" panose="020B0600000101010101" charset="-127"/>
                <a:cs typeface="Share Tech"/>
                <a:sym typeface="Share Tech"/>
              </a:rPr>
              <a:t>합병증 예방</a:t>
            </a:r>
            <a:endParaRPr lang="ko-KR" altLang="en-US" sz="2000" dirty="0"/>
          </a:p>
        </p:txBody>
      </p:sp>
      <p:sp>
        <p:nvSpPr>
          <p:cNvPr id="53" name="Google Shape;215;p16"/>
          <p:cNvSpPr/>
          <p:nvPr/>
        </p:nvSpPr>
        <p:spPr>
          <a:xfrm rot="10800000">
            <a:off x="4510433" y="3343173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" name="Google Shape;244;p16"/>
          <p:cNvCxnSpPr>
            <a:stCxn id="53" idx="0"/>
          </p:cNvCxnSpPr>
          <p:nvPr/>
        </p:nvCxnSpPr>
        <p:spPr>
          <a:xfrm>
            <a:off x="4572383" y="3467073"/>
            <a:ext cx="0" cy="379963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250" y="1723633"/>
            <a:ext cx="972000" cy="961391"/>
          </a:xfrm>
          <a:prstGeom prst="rect">
            <a:avLst/>
          </a:prstGeom>
        </p:spPr>
      </p:pic>
      <p:sp>
        <p:nvSpPr>
          <p:cNvPr id="8" name="Google Shape;247;p16">
            <a:extLst>
              <a:ext uri="{FF2B5EF4-FFF2-40B4-BE49-F238E27FC236}">
                <a16:creationId xmlns:a16="http://schemas.microsoft.com/office/drawing/2014/main" id="{F2348109-E139-2DF3-DC84-79341A293092}"/>
              </a:ext>
            </a:extLst>
          </p:cNvPr>
          <p:cNvSpPr txBox="1"/>
          <p:nvPr/>
        </p:nvSpPr>
        <p:spPr>
          <a:xfrm>
            <a:off x="330640" y="593329"/>
            <a:ext cx="451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1) </a:t>
            </a:r>
            <a:r>
              <a:rPr lang="ko-KR" altLang="en-US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선정 이유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13F01F-9190-69AD-B1CE-BDB589CB5AAA}"/>
              </a:ext>
            </a:extLst>
          </p:cNvPr>
          <p:cNvSpPr/>
          <p:nvPr/>
        </p:nvSpPr>
        <p:spPr>
          <a:xfrm>
            <a:off x="182880" y="522515"/>
            <a:ext cx="8817429" cy="57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72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BA7DCD-01D1-9E66-8633-BA19D4C4ECEC}"/>
              </a:ext>
            </a:extLst>
          </p:cNvPr>
          <p:cNvSpPr/>
          <p:nvPr/>
        </p:nvSpPr>
        <p:spPr>
          <a:xfrm>
            <a:off x="0" y="0"/>
            <a:ext cx="9144000" cy="1131264"/>
          </a:xfrm>
          <a:prstGeom prst="rect">
            <a:avLst/>
          </a:prstGeom>
          <a:solidFill>
            <a:srgbClr val="000000">
              <a:alpha val="4078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Google Shape;247;p16">
            <a:extLst>
              <a:ext uri="{FF2B5EF4-FFF2-40B4-BE49-F238E27FC236}">
                <a16:creationId xmlns:a16="http://schemas.microsoft.com/office/drawing/2014/main" id="{D8136B83-A755-990E-4EF6-489705DE84F2}"/>
              </a:ext>
            </a:extLst>
          </p:cNvPr>
          <p:cNvSpPr txBox="1"/>
          <p:nvPr/>
        </p:nvSpPr>
        <p:spPr>
          <a:xfrm>
            <a:off x="60674" y="84408"/>
            <a:ext cx="451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1. </a:t>
            </a:r>
            <a:r>
              <a:rPr lang="ko-KR" altLang="en-US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프로젝트 소개</a:t>
            </a:r>
          </a:p>
        </p:txBody>
      </p:sp>
      <p:sp>
        <p:nvSpPr>
          <p:cNvPr id="4" name="Google Shape;247;p16">
            <a:extLst>
              <a:ext uri="{FF2B5EF4-FFF2-40B4-BE49-F238E27FC236}">
                <a16:creationId xmlns:a16="http://schemas.microsoft.com/office/drawing/2014/main" id="{662E04AF-07F0-A111-E350-7C2FDE1CAA99}"/>
              </a:ext>
            </a:extLst>
          </p:cNvPr>
          <p:cNvSpPr txBox="1"/>
          <p:nvPr/>
        </p:nvSpPr>
        <p:spPr>
          <a:xfrm>
            <a:off x="330640" y="593329"/>
            <a:ext cx="451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2) </a:t>
            </a:r>
            <a:r>
              <a:rPr lang="ko-KR" altLang="en-US" sz="2000" dirty="0">
                <a:solidFill>
                  <a:schemeClr val="tx1"/>
                </a:solidFill>
                <a:latin typeface="나눔스퀘어 네오 OTF Bold" panose="020B0600000101010101" charset="-127"/>
                <a:ea typeface="나눔스퀘어 네오 OTF Bold" panose="020B0600000101010101" charset="-127"/>
              </a:rPr>
              <a:t>데이터 조사 대상 </a:t>
            </a:r>
            <a:r>
              <a:rPr lang="en-US" altLang="ko-KR" sz="2000" dirty="0">
                <a:solidFill>
                  <a:schemeClr val="tx1"/>
                </a:solidFill>
                <a:latin typeface="나눔스퀘어 네오 OTF Bold" panose="020B0600000101010101" charset="-127"/>
                <a:ea typeface="나눔스퀘어 네오 OTF Bold" panose="020B0600000101010101" charset="-127"/>
              </a:rPr>
              <a:t>: </a:t>
            </a:r>
            <a:r>
              <a:rPr lang="ko-KR" altLang="en-US" sz="2000" dirty="0">
                <a:solidFill>
                  <a:schemeClr val="tx1"/>
                </a:solidFill>
                <a:latin typeface="나눔스퀘어 네오 OTF Bold" panose="020B0600000101010101" charset="-127"/>
                <a:ea typeface="나눔스퀘어 네오 OTF Bold" panose="020B0600000101010101" charset="-127"/>
              </a:rPr>
              <a:t>만성질환</a:t>
            </a:r>
            <a:r>
              <a:rPr lang="en-US" altLang="ko-KR" sz="2000" dirty="0">
                <a:solidFill>
                  <a:schemeClr val="tx1"/>
                </a:solidFill>
                <a:latin typeface="나눔스퀘어 네오 OTF Bold" panose="020B0600000101010101" charset="-127"/>
                <a:ea typeface="나눔스퀘어 네오 OTF Bold" panose="020B0600000101010101" charset="-127"/>
              </a:rPr>
              <a:t> 3</a:t>
            </a:r>
            <a:r>
              <a:rPr lang="ko-KR" altLang="en-US" sz="2000" dirty="0">
                <a:solidFill>
                  <a:schemeClr val="tx1"/>
                </a:solidFill>
                <a:latin typeface="나눔스퀘어 네오 OTF Bold" panose="020B0600000101010101" charset="-127"/>
                <a:ea typeface="나눔스퀘어 네오 OTF Bold" panose="020B0600000101010101" charset="-127"/>
              </a:rPr>
              <a:t>가지</a:t>
            </a:r>
            <a:endParaRPr lang="ko-KR" altLang="en-US" sz="2000" dirty="0">
              <a:solidFill>
                <a:schemeClr val="tx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  <a:cs typeface="Share Tech"/>
              <a:sym typeface="Share Tech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FC9BF8-E1C3-9750-CAA2-C7E72E73189B}"/>
              </a:ext>
            </a:extLst>
          </p:cNvPr>
          <p:cNvSpPr/>
          <p:nvPr/>
        </p:nvSpPr>
        <p:spPr>
          <a:xfrm>
            <a:off x="182880" y="522515"/>
            <a:ext cx="8817429" cy="57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Google Shape;391;p21"/>
          <p:cNvSpPr txBox="1"/>
          <p:nvPr/>
        </p:nvSpPr>
        <p:spPr>
          <a:xfrm>
            <a:off x="3175350" y="1242275"/>
            <a:ext cx="2793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ko-KR" altLang="en-US" sz="2000" dirty="0">
                <a:solidFill>
                  <a:schemeClr val="dk1"/>
                </a:solidFill>
                <a:latin typeface="나눔스퀘어 네오 OTF Bold" panose="020B0600000101010101" charset="-127"/>
                <a:ea typeface="나눔스퀘어 네오 OTF Bold" panose="020B0600000101010101" charset="-127"/>
                <a:cs typeface="Share Tech"/>
                <a:sym typeface="Share Tech"/>
              </a:rPr>
              <a:t>대상질병</a:t>
            </a:r>
            <a:endParaRPr sz="2000" dirty="0">
              <a:solidFill>
                <a:schemeClr val="dk1"/>
              </a:solidFill>
              <a:latin typeface="나눔스퀘어 네오 OTF Bold" panose="020B0600000101010101" charset="-127"/>
              <a:ea typeface="나눔스퀘어 네오 OTF Bold" panose="020B0600000101010101" charset="-127"/>
              <a:cs typeface="Share Tech"/>
              <a:sym typeface="Share Tech"/>
            </a:endParaRPr>
          </a:p>
        </p:txBody>
      </p:sp>
      <p:grpSp>
        <p:nvGrpSpPr>
          <p:cNvPr id="392" name="Google Shape;392;p21"/>
          <p:cNvGrpSpPr/>
          <p:nvPr/>
        </p:nvGrpSpPr>
        <p:grpSpPr>
          <a:xfrm>
            <a:off x="5621813" y="1875013"/>
            <a:ext cx="2808900" cy="786947"/>
            <a:chOff x="5621813" y="1875013"/>
            <a:chExt cx="2808900" cy="786947"/>
          </a:xfrm>
        </p:grpSpPr>
        <p:sp>
          <p:nvSpPr>
            <p:cNvPr id="393" name="Google Shape;393;p21"/>
            <p:cNvSpPr txBox="1"/>
            <p:nvPr/>
          </p:nvSpPr>
          <p:spPr>
            <a:xfrm>
              <a:off x="5621813" y="1875325"/>
              <a:ext cx="768600" cy="786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01</a:t>
              </a:r>
              <a:endParaRPr sz="36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grpSp>
          <p:nvGrpSpPr>
            <p:cNvPr id="394" name="Google Shape;394;p21"/>
            <p:cNvGrpSpPr/>
            <p:nvPr/>
          </p:nvGrpSpPr>
          <p:grpSpPr>
            <a:xfrm>
              <a:off x="6390400" y="1875013"/>
              <a:ext cx="2040312" cy="786947"/>
              <a:chOff x="713188" y="2403450"/>
              <a:chExt cx="2040312" cy="786947"/>
            </a:xfrm>
          </p:grpSpPr>
          <p:sp>
            <p:nvSpPr>
              <p:cNvPr id="395" name="Google Shape;395;p21"/>
              <p:cNvSpPr txBox="1"/>
              <p:nvPr/>
            </p:nvSpPr>
            <p:spPr>
              <a:xfrm>
                <a:off x="713200" y="2403450"/>
                <a:ext cx="20403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2000" dirty="0">
                    <a:solidFill>
                      <a:schemeClr val="dk1"/>
                    </a:solidFill>
                    <a:latin typeface="나눔스퀘어 네오 OTF Bold" panose="020B0600000101010101" charset="-127"/>
                    <a:ea typeface="나눔스퀘어 네오 OTF Bold" panose="020B0600000101010101" charset="-127"/>
                    <a:cs typeface="Share Tech"/>
                    <a:sym typeface="Share Tech"/>
                  </a:rPr>
                  <a:t>고혈압</a:t>
                </a:r>
                <a:endParaRPr sz="2000" dirty="0">
                  <a:solidFill>
                    <a:schemeClr val="dk1"/>
                  </a:solidFill>
                  <a:latin typeface="나눔스퀘어 네오 OTF Bold" panose="020B0600000101010101" charset="-127"/>
                  <a:ea typeface="나눔스퀘어 네오 OTF Bold" panose="020B0600000101010101" charset="-127"/>
                  <a:cs typeface="Share Tech"/>
                  <a:sym typeface="Share Tech"/>
                </a:endParaRPr>
              </a:p>
            </p:txBody>
          </p:sp>
          <p:sp>
            <p:nvSpPr>
              <p:cNvPr id="396" name="Google Shape;396;p21"/>
              <p:cNvSpPr txBox="1"/>
              <p:nvPr/>
            </p:nvSpPr>
            <p:spPr>
              <a:xfrm>
                <a:off x="713188" y="2705897"/>
                <a:ext cx="20403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Hypertension</a:t>
                </a:r>
                <a:endParaRPr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</p:grpSp>
      <p:grpSp>
        <p:nvGrpSpPr>
          <p:cNvPr id="397" name="Google Shape;397;p21"/>
          <p:cNvGrpSpPr/>
          <p:nvPr/>
        </p:nvGrpSpPr>
        <p:grpSpPr>
          <a:xfrm>
            <a:off x="713213" y="2792100"/>
            <a:ext cx="2808912" cy="786953"/>
            <a:chOff x="713213" y="2792100"/>
            <a:chExt cx="2808912" cy="786953"/>
          </a:xfrm>
        </p:grpSpPr>
        <p:sp>
          <p:nvSpPr>
            <p:cNvPr id="398" name="Google Shape;398;p21"/>
            <p:cNvSpPr txBox="1"/>
            <p:nvPr/>
          </p:nvSpPr>
          <p:spPr>
            <a:xfrm>
              <a:off x="2753525" y="2792100"/>
              <a:ext cx="768600" cy="786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02</a:t>
              </a:r>
              <a:endParaRPr sz="36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grpSp>
          <p:nvGrpSpPr>
            <p:cNvPr id="399" name="Google Shape;399;p21"/>
            <p:cNvGrpSpPr/>
            <p:nvPr/>
          </p:nvGrpSpPr>
          <p:grpSpPr>
            <a:xfrm>
              <a:off x="713213" y="2792106"/>
              <a:ext cx="2040312" cy="786947"/>
              <a:chOff x="713188" y="2403450"/>
              <a:chExt cx="2040312" cy="786947"/>
            </a:xfrm>
          </p:grpSpPr>
          <p:sp>
            <p:nvSpPr>
              <p:cNvPr id="400" name="Google Shape;400;p21"/>
              <p:cNvSpPr txBox="1"/>
              <p:nvPr/>
            </p:nvSpPr>
            <p:spPr>
              <a:xfrm>
                <a:off x="713200" y="2403450"/>
                <a:ext cx="20403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 algn="r"/>
                <a:r>
                  <a:rPr lang="ko-KR" altLang="en-US" sz="2000" dirty="0">
                    <a:solidFill>
                      <a:schemeClr val="dk1"/>
                    </a:solidFill>
                    <a:latin typeface="나눔스퀘어 네오 OTF Bold" panose="020B0600000101010101" charset="-127"/>
                    <a:ea typeface="나눔스퀘어 네오 OTF Bold" panose="020B0600000101010101" charset="-127"/>
                    <a:cs typeface="Share Tech"/>
                    <a:sym typeface="Share Tech"/>
                  </a:rPr>
                  <a:t>치매</a:t>
                </a:r>
                <a:endParaRPr sz="2000" dirty="0">
                  <a:solidFill>
                    <a:schemeClr val="dk1"/>
                  </a:solidFill>
                  <a:latin typeface="나눔스퀘어 네오 OTF Bold" panose="020B0600000101010101" charset="-127"/>
                  <a:ea typeface="나눔스퀘어 네오 OTF Bold" panose="020B0600000101010101" charset="-127"/>
                  <a:cs typeface="Share Tech"/>
                  <a:sym typeface="Share Tech"/>
                </a:endParaRPr>
              </a:p>
            </p:txBody>
          </p:sp>
          <p:sp>
            <p:nvSpPr>
              <p:cNvPr id="401" name="Google Shape;401;p21"/>
              <p:cNvSpPr txBox="1"/>
              <p:nvPr/>
            </p:nvSpPr>
            <p:spPr>
              <a:xfrm>
                <a:off x="713188" y="2705897"/>
                <a:ext cx="20403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Dementia</a:t>
                </a:r>
                <a:endParaRPr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</p:grpSp>
      <p:grpSp>
        <p:nvGrpSpPr>
          <p:cNvPr id="402" name="Google Shape;402;p21"/>
          <p:cNvGrpSpPr/>
          <p:nvPr/>
        </p:nvGrpSpPr>
        <p:grpSpPr>
          <a:xfrm>
            <a:off x="5621813" y="3709213"/>
            <a:ext cx="2808900" cy="786947"/>
            <a:chOff x="5621813" y="3709213"/>
            <a:chExt cx="2808900" cy="786947"/>
          </a:xfrm>
        </p:grpSpPr>
        <p:sp>
          <p:nvSpPr>
            <p:cNvPr id="403" name="Google Shape;403;p21"/>
            <p:cNvSpPr txBox="1"/>
            <p:nvPr/>
          </p:nvSpPr>
          <p:spPr>
            <a:xfrm>
              <a:off x="5621813" y="3709513"/>
              <a:ext cx="768600" cy="78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03</a:t>
              </a:r>
              <a:endParaRPr sz="36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grpSp>
          <p:nvGrpSpPr>
            <p:cNvPr id="404" name="Google Shape;404;p21"/>
            <p:cNvGrpSpPr/>
            <p:nvPr/>
          </p:nvGrpSpPr>
          <p:grpSpPr>
            <a:xfrm>
              <a:off x="6390400" y="3709213"/>
              <a:ext cx="2040312" cy="786947"/>
              <a:chOff x="713188" y="2403450"/>
              <a:chExt cx="2040312" cy="786947"/>
            </a:xfrm>
          </p:grpSpPr>
          <p:sp>
            <p:nvSpPr>
              <p:cNvPr id="405" name="Google Shape;405;p21"/>
              <p:cNvSpPr txBox="1"/>
              <p:nvPr/>
            </p:nvSpPr>
            <p:spPr>
              <a:xfrm>
                <a:off x="713200" y="2403450"/>
                <a:ext cx="20403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2000" dirty="0">
                    <a:solidFill>
                      <a:schemeClr val="dk1"/>
                    </a:solidFill>
                    <a:latin typeface="나눔스퀘어 네오 OTF Bold" panose="020B0600000101010101" charset="-127"/>
                    <a:ea typeface="나눔스퀘어 네오 OTF Bold" panose="020B0600000101010101" charset="-127"/>
                    <a:cs typeface="Share Tech"/>
                    <a:sym typeface="Share Tech"/>
                  </a:rPr>
                  <a:t>당뇨</a:t>
                </a:r>
                <a:endParaRPr sz="2000" dirty="0">
                  <a:solidFill>
                    <a:schemeClr val="dk1"/>
                  </a:solidFill>
                  <a:latin typeface="나눔스퀘어 네오 OTF Bold" panose="020B0600000101010101" charset="-127"/>
                  <a:ea typeface="나눔스퀘어 네오 OTF Bold" panose="020B0600000101010101" charset="-127"/>
                  <a:cs typeface="Share Tech"/>
                  <a:sym typeface="Share Tech"/>
                </a:endParaRPr>
              </a:p>
            </p:txBody>
          </p:sp>
          <p:sp>
            <p:nvSpPr>
              <p:cNvPr id="406" name="Google Shape;406;p21"/>
              <p:cNvSpPr txBox="1"/>
              <p:nvPr/>
            </p:nvSpPr>
            <p:spPr>
              <a:xfrm>
                <a:off x="713188" y="2705897"/>
                <a:ext cx="20403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US" altLang="ko-KR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Diabetes mellitus</a:t>
                </a:r>
              </a:p>
            </p:txBody>
          </p:sp>
        </p:grpSp>
      </p:grpSp>
      <p:sp>
        <p:nvSpPr>
          <p:cNvPr id="407" name="Google Shape;407;p21"/>
          <p:cNvSpPr/>
          <p:nvPr/>
        </p:nvSpPr>
        <p:spPr>
          <a:xfrm>
            <a:off x="4155450" y="1851936"/>
            <a:ext cx="833100" cy="83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1"/>
          <p:cNvSpPr/>
          <p:nvPr/>
        </p:nvSpPr>
        <p:spPr>
          <a:xfrm>
            <a:off x="4155450" y="2769029"/>
            <a:ext cx="833100" cy="8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1"/>
          <p:cNvSpPr/>
          <p:nvPr/>
        </p:nvSpPr>
        <p:spPr>
          <a:xfrm>
            <a:off x="4155450" y="3686136"/>
            <a:ext cx="833100" cy="83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0" name="Google Shape;410;p21"/>
          <p:cNvCxnSpPr>
            <a:stCxn id="398" idx="3"/>
            <a:endCxn id="408" idx="1"/>
          </p:cNvCxnSpPr>
          <p:nvPr/>
        </p:nvCxnSpPr>
        <p:spPr>
          <a:xfrm>
            <a:off x="3522125" y="3185550"/>
            <a:ext cx="633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21"/>
          <p:cNvCxnSpPr>
            <a:stCxn id="393" idx="1"/>
            <a:endCxn id="407" idx="3"/>
          </p:cNvCxnSpPr>
          <p:nvPr/>
        </p:nvCxnSpPr>
        <p:spPr>
          <a:xfrm rot="10800000">
            <a:off x="4988513" y="2268475"/>
            <a:ext cx="633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21"/>
          <p:cNvCxnSpPr>
            <a:stCxn id="409" idx="3"/>
            <a:endCxn id="403" idx="1"/>
          </p:cNvCxnSpPr>
          <p:nvPr/>
        </p:nvCxnSpPr>
        <p:spPr>
          <a:xfrm>
            <a:off x="4988550" y="4102686"/>
            <a:ext cx="633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3" name="Google Shape;413;p21"/>
          <p:cNvGrpSpPr/>
          <p:nvPr/>
        </p:nvGrpSpPr>
        <p:grpSpPr>
          <a:xfrm>
            <a:off x="4330755" y="2038196"/>
            <a:ext cx="482491" cy="460579"/>
            <a:chOff x="4126815" y="2760704"/>
            <a:chExt cx="380393" cy="363118"/>
          </a:xfrm>
        </p:grpSpPr>
        <p:sp>
          <p:nvSpPr>
            <p:cNvPr id="414" name="Google Shape;414;p21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21"/>
          <p:cNvGrpSpPr/>
          <p:nvPr/>
        </p:nvGrpSpPr>
        <p:grpSpPr>
          <a:xfrm>
            <a:off x="4330751" y="2971314"/>
            <a:ext cx="482498" cy="428529"/>
            <a:chOff x="3584280" y="3699191"/>
            <a:chExt cx="358069" cy="317995"/>
          </a:xfrm>
        </p:grpSpPr>
        <p:sp>
          <p:nvSpPr>
            <p:cNvPr id="419" name="Google Shape;419;p21"/>
            <p:cNvSpPr/>
            <p:nvPr/>
          </p:nvSpPr>
          <p:spPr>
            <a:xfrm>
              <a:off x="3584280" y="3699191"/>
              <a:ext cx="358069" cy="317995"/>
            </a:xfrm>
            <a:custGeom>
              <a:avLst/>
              <a:gdLst/>
              <a:ahLst/>
              <a:cxnLst/>
              <a:rect l="l" t="t" r="r" b="b"/>
              <a:pathLst>
                <a:path w="11276" h="10014" extrusionOk="0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3613400" y="3727167"/>
              <a:ext cx="299831" cy="261661"/>
            </a:xfrm>
            <a:custGeom>
              <a:avLst/>
              <a:gdLst/>
              <a:ahLst/>
              <a:cxnLst/>
              <a:rect l="l" t="t" r="r" b="b"/>
              <a:pathLst>
                <a:path w="9442" h="8240" extrusionOk="0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3735879" y="3910171"/>
              <a:ext cx="54873" cy="54841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3738896" y="3788422"/>
              <a:ext cx="49188" cy="114604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21"/>
          <p:cNvGrpSpPr/>
          <p:nvPr/>
        </p:nvGrpSpPr>
        <p:grpSpPr>
          <a:xfrm>
            <a:off x="4330759" y="3873854"/>
            <a:ext cx="482483" cy="516986"/>
            <a:chOff x="4149138" y="4121151"/>
            <a:chExt cx="344065" cy="368644"/>
          </a:xfrm>
        </p:grpSpPr>
        <p:sp>
          <p:nvSpPr>
            <p:cNvPr id="424" name="Google Shape;424;p21"/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2"/>
          <p:cNvSpPr txBox="1"/>
          <p:nvPr/>
        </p:nvSpPr>
        <p:spPr>
          <a:xfrm>
            <a:off x="3175350" y="1157211"/>
            <a:ext cx="2793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chemeClr val="dk1"/>
              </a:solidFill>
              <a:latin typeface="나눔스퀘어 네오 OTF Bold" panose="020B0600000101010101" charset="-127"/>
              <a:ea typeface="나눔스퀘어 네오 OTF Bold" panose="020B0600000101010101" charset="-127"/>
              <a:cs typeface="Share Tech"/>
              <a:sym typeface="Share Tech"/>
            </a:endParaRPr>
          </a:p>
        </p:txBody>
      </p:sp>
      <p:sp>
        <p:nvSpPr>
          <p:cNvPr id="442" name="Google Shape;442;p22"/>
          <p:cNvSpPr/>
          <p:nvPr/>
        </p:nvSpPr>
        <p:spPr>
          <a:xfrm>
            <a:off x="4485753" y="1699475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chemeClr val="lt1"/>
                </a:solidFill>
                <a:latin typeface="나눔스퀘어 네오 OTF Bold" panose="020B0600000101010101" charset="-127"/>
                <a:ea typeface="나눔스퀘어 네오 OTF Bold" panose="020B0600000101010101" charset="-127"/>
                <a:cs typeface="Share Tech"/>
                <a:sym typeface="Share Tech"/>
              </a:rPr>
              <a:t>환자구분</a:t>
            </a:r>
            <a:endParaRPr sz="2400" dirty="0">
              <a:solidFill>
                <a:schemeClr val="lt1"/>
              </a:solidFill>
              <a:latin typeface="나눔스퀘어 네오 OTF Bold" panose="020B0600000101010101" charset="-127"/>
              <a:ea typeface="나눔스퀘어 네오 OTF Bold" panose="020B0600000101010101" charset="-127"/>
              <a:cs typeface="Share Tech"/>
              <a:sym typeface="Share Tech"/>
            </a:endParaRPr>
          </a:p>
        </p:txBody>
      </p:sp>
      <p:sp>
        <p:nvSpPr>
          <p:cNvPr id="443" name="Google Shape;443;p22"/>
          <p:cNvSpPr/>
          <p:nvPr/>
        </p:nvSpPr>
        <p:spPr>
          <a:xfrm>
            <a:off x="3440200" y="2317666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chemeClr val="lt1"/>
                </a:solidFill>
                <a:latin typeface="나눔스퀘어 네오 OTF Bold" panose="020B0600000101010101" charset="-127"/>
                <a:ea typeface="나눔스퀘어 네오 OTF Bold" panose="020B0600000101010101" charset="-127"/>
                <a:cs typeface="Share Tech"/>
                <a:sym typeface="Share Tech"/>
              </a:rPr>
              <a:t>대상연령</a:t>
            </a:r>
            <a:endParaRPr sz="2400" dirty="0">
              <a:solidFill>
                <a:schemeClr val="lt1"/>
              </a:solidFill>
              <a:latin typeface="나눔스퀘어 네오 OTF Bold" panose="020B0600000101010101" charset="-127"/>
              <a:ea typeface="나눔스퀘어 네오 OTF Bold" panose="020B0600000101010101" charset="-127"/>
              <a:cs typeface="Share Tech"/>
              <a:sym typeface="Share Tech"/>
            </a:endParaRPr>
          </a:p>
        </p:txBody>
      </p:sp>
      <p:sp>
        <p:nvSpPr>
          <p:cNvPr id="444" name="Google Shape;444;p22"/>
          <p:cNvSpPr/>
          <p:nvPr/>
        </p:nvSpPr>
        <p:spPr>
          <a:xfrm>
            <a:off x="4485753" y="2935856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2400" dirty="0">
                <a:solidFill>
                  <a:schemeClr val="lt1"/>
                </a:solidFill>
                <a:latin typeface="나눔스퀘어 네오 OTF Bold" panose="020B0600000101010101" charset="-127"/>
                <a:ea typeface="나눔스퀘어 네오 OTF Bold" panose="020B0600000101010101" charset="-127"/>
                <a:cs typeface="Share Tech"/>
                <a:sym typeface="Share Tech"/>
              </a:rPr>
              <a:t>대상질병</a:t>
            </a:r>
            <a:endParaRPr sz="2400" dirty="0">
              <a:solidFill>
                <a:schemeClr val="lt1"/>
              </a:solidFill>
              <a:latin typeface="나눔스퀘어 네오 OTF Bold" panose="020B0600000101010101" charset="-127"/>
              <a:ea typeface="나눔스퀘어 네오 OTF Bold" panose="020B0600000101010101" charset="-127"/>
              <a:cs typeface="Share Tech"/>
              <a:sym typeface="Share Tech"/>
            </a:endParaRPr>
          </a:p>
        </p:txBody>
      </p:sp>
      <p:sp>
        <p:nvSpPr>
          <p:cNvPr id="445" name="Google Shape;445;p22"/>
          <p:cNvSpPr/>
          <p:nvPr/>
        </p:nvSpPr>
        <p:spPr>
          <a:xfrm>
            <a:off x="3440200" y="3554047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chemeClr val="lt1"/>
                </a:solidFill>
                <a:latin typeface="나눔스퀘어 네오 OTF Bold" panose="020B0600000101010101" charset="-127"/>
                <a:ea typeface="나눔스퀘어 네오 OTF Bold" panose="020B0600000101010101" charset="-127"/>
                <a:cs typeface="Share Tech"/>
                <a:sym typeface="Share Tech"/>
              </a:rPr>
              <a:t>대상지역</a:t>
            </a:r>
            <a:endParaRPr sz="2400" dirty="0">
              <a:solidFill>
                <a:schemeClr val="lt1"/>
              </a:solidFill>
              <a:latin typeface="나눔스퀘어 네오 OTF Bold" panose="020B0600000101010101" charset="-127"/>
              <a:ea typeface="나눔스퀘어 네오 OTF Bold" panose="020B0600000101010101" charset="-127"/>
              <a:cs typeface="Share Tech"/>
              <a:sym typeface="Share Tech"/>
            </a:endParaRPr>
          </a:p>
        </p:txBody>
      </p:sp>
      <p:grpSp>
        <p:nvGrpSpPr>
          <p:cNvPr id="446" name="Google Shape;446;p22"/>
          <p:cNvGrpSpPr/>
          <p:nvPr/>
        </p:nvGrpSpPr>
        <p:grpSpPr>
          <a:xfrm>
            <a:off x="6390463" y="1833251"/>
            <a:ext cx="2040312" cy="786947"/>
            <a:chOff x="713188" y="2403450"/>
            <a:chExt cx="2040312" cy="786947"/>
          </a:xfrm>
        </p:grpSpPr>
        <p:sp>
          <p:nvSpPr>
            <p:cNvPr id="447" name="Google Shape;447;p22"/>
            <p:cNvSpPr txBox="1"/>
            <p:nvPr/>
          </p:nvSpPr>
          <p:spPr>
            <a:xfrm>
              <a:off x="713200" y="24034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dirty="0">
                  <a:solidFill>
                    <a:schemeClr val="dk1"/>
                  </a:solidFill>
                  <a:latin typeface="나눔스퀘어 네오 OTF Bold" panose="020B0600000101010101" charset="-127"/>
                  <a:ea typeface="나눔스퀘어 네오 OTF Bold" panose="020B0600000101010101" charset="-127"/>
                  <a:cs typeface="Share Tech"/>
                  <a:sym typeface="Share Tech"/>
                </a:rPr>
                <a:t>입원 및 외래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48" name="Google Shape;448;p22"/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Ward / OPD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49" name="Google Shape;449;p22"/>
          <p:cNvGrpSpPr/>
          <p:nvPr/>
        </p:nvGrpSpPr>
        <p:grpSpPr>
          <a:xfrm>
            <a:off x="6390463" y="3069633"/>
            <a:ext cx="2040312" cy="786947"/>
            <a:chOff x="713188" y="2403450"/>
            <a:chExt cx="2040312" cy="786947"/>
          </a:xfrm>
        </p:grpSpPr>
        <p:sp>
          <p:nvSpPr>
            <p:cNvPr id="450" name="Google Shape;450;p22"/>
            <p:cNvSpPr txBox="1"/>
            <p:nvPr/>
          </p:nvSpPr>
          <p:spPr>
            <a:xfrm>
              <a:off x="713200" y="24034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/>
              <a:r>
                <a:rPr lang="ko-KR" altLang="en-US" sz="1800" dirty="0">
                  <a:solidFill>
                    <a:schemeClr val="dk1"/>
                  </a:solidFill>
                  <a:latin typeface="나눔스퀘어 네오 OTF Bold" panose="020B0600000101010101" charset="-127"/>
                  <a:ea typeface="나눔스퀘어 네오 OTF Bold" panose="020B0600000101010101" charset="-127"/>
                  <a:cs typeface="Share Tech"/>
                  <a:sym typeface="Share Tech"/>
                </a:rPr>
                <a:t>고혈압</a:t>
              </a:r>
              <a:r>
                <a:rPr lang="en-US" altLang="ko-KR" sz="1800" dirty="0">
                  <a:solidFill>
                    <a:schemeClr val="dk1"/>
                  </a:solidFill>
                  <a:latin typeface="나눔스퀘어 네오 OTF Bold" panose="020B0600000101010101" charset="-127"/>
                  <a:ea typeface="나눔스퀘어 네오 OTF Bold" panose="020B0600000101010101" charset="-127"/>
                  <a:cs typeface="Share Tech"/>
                  <a:sym typeface="Share Tech"/>
                </a:rPr>
                <a:t>/ </a:t>
              </a:r>
              <a:r>
                <a:rPr lang="ko-KR" altLang="en-US" sz="1800" dirty="0">
                  <a:solidFill>
                    <a:schemeClr val="dk1"/>
                  </a:solidFill>
                  <a:latin typeface="나눔스퀘어 네오 OTF Bold" panose="020B0600000101010101" charset="-127"/>
                  <a:ea typeface="나눔스퀘어 네오 OTF Bold" panose="020B0600000101010101" charset="-127"/>
                  <a:cs typeface="Share Tech"/>
                  <a:sym typeface="Share Tech"/>
                </a:rPr>
                <a:t>당뇨</a:t>
              </a:r>
              <a:r>
                <a:rPr lang="en-US" altLang="ko-KR" sz="1800" dirty="0">
                  <a:solidFill>
                    <a:schemeClr val="dk1"/>
                  </a:solidFill>
                  <a:latin typeface="나눔스퀘어 네오 OTF Bold" panose="020B0600000101010101" charset="-127"/>
                  <a:ea typeface="나눔스퀘어 네오 OTF Bold" panose="020B0600000101010101" charset="-127"/>
                  <a:cs typeface="Share Tech"/>
                  <a:sym typeface="Share Tech"/>
                </a:rPr>
                <a:t>/ </a:t>
              </a:r>
              <a:r>
                <a:rPr lang="ko-KR" altLang="en-US" sz="1800" dirty="0">
                  <a:solidFill>
                    <a:schemeClr val="dk1"/>
                  </a:solidFill>
                  <a:latin typeface="나눔스퀘어 네오 OTF Bold" panose="020B0600000101010101" charset="-127"/>
                  <a:ea typeface="나눔스퀘어 네오 OTF Bold" panose="020B0600000101010101" charset="-127"/>
                  <a:cs typeface="Share Tech"/>
                  <a:sym typeface="Share Tech"/>
                </a:rPr>
                <a:t>치매</a:t>
              </a:r>
              <a:endParaRPr sz="1800" dirty="0">
                <a:solidFill>
                  <a:schemeClr val="dk1"/>
                </a:solidFill>
                <a:latin typeface="나눔스퀘어 네오 OTF Bold" panose="020B0600000101010101" charset="-127"/>
                <a:ea typeface="나눔스퀘어 네오 OTF Bold" panose="020B0600000101010101" charset="-127"/>
                <a:cs typeface="Share Tech"/>
                <a:sym typeface="Share Tech"/>
              </a:endParaRPr>
            </a:p>
          </p:txBody>
        </p:sp>
        <p:sp>
          <p:nvSpPr>
            <p:cNvPr id="451" name="Google Shape;451;p22"/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HBP / DM / Dementia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52" name="Google Shape;452;p22"/>
          <p:cNvGrpSpPr/>
          <p:nvPr/>
        </p:nvGrpSpPr>
        <p:grpSpPr>
          <a:xfrm>
            <a:off x="713213" y="3687833"/>
            <a:ext cx="2040312" cy="786947"/>
            <a:chOff x="713188" y="2403450"/>
            <a:chExt cx="2040312" cy="786947"/>
          </a:xfrm>
        </p:grpSpPr>
        <p:sp>
          <p:nvSpPr>
            <p:cNvPr id="453" name="Google Shape;453;p22"/>
            <p:cNvSpPr txBox="1"/>
            <p:nvPr/>
          </p:nvSpPr>
          <p:spPr>
            <a:xfrm>
              <a:off x="713200" y="24034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 algn="r"/>
              <a:r>
                <a:rPr lang="ko-KR" altLang="en-US" sz="2000" dirty="0">
                  <a:solidFill>
                    <a:schemeClr val="dk1"/>
                  </a:solidFill>
                  <a:latin typeface="나눔스퀘어 네오 OTF Bold" panose="020B0600000101010101" charset="-127"/>
                  <a:ea typeface="나눔스퀘어 네오 OTF Bold" panose="020B0600000101010101" charset="-127"/>
                  <a:cs typeface="Share Tech"/>
                  <a:sym typeface="Share Tech"/>
                </a:rPr>
                <a:t>시</a:t>
              </a:r>
              <a:r>
                <a:rPr lang="en-US" altLang="ko-KR" sz="2000" dirty="0">
                  <a:solidFill>
                    <a:schemeClr val="dk1"/>
                  </a:solidFill>
                  <a:latin typeface="나눔스퀘어 네오 OTF Bold" panose="020B0600000101010101" charset="-127"/>
                  <a:ea typeface="나눔스퀘어 네오 OTF Bold" panose="020B0600000101010101" charset="-127"/>
                  <a:cs typeface="Share Tech"/>
                  <a:sym typeface="Share Tech"/>
                </a:rPr>
                <a:t>/</a:t>
              </a:r>
              <a:r>
                <a:rPr lang="ko-KR" altLang="en-US" sz="2000" dirty="0">
                  <a:solidFill>
                    <a:schemeClr val="dk1"/>
                  </a:solidFill>
                  <a:latin typeface="나눔스퀘어 네오 OTF Bold" panose="020B0600000101010101" charset="-127"/>
                  <a:ea typeface="나눔스퀘어 네오 OTF Bold" panose="020B0600000101010101" charset="-127"/>
                  <a:cs typeface="Share Tech"/>
                  <a:sym typeface="Share Tech"/>
                </a:rPr>
                <a:t>도 지역별</a:t>
              </a:r>
              <a:endParaRPr sz="2000" dirty="0">
                <a:solidFill>
                  <a:schemeClr val="dk1"/>
                </a:solidFill>
                <a:latin typeface="나눔스퀘어 네오 OTF Bold" panose="020B0600000101010101" charset="-127"/>
                <a:ea typeface="나눔스퀘어 네오 OTF Bold" panose="020B0600000101010101" charset="-127"/>
                <a:cs typeface="Share Tech"/>
                <a:sym typeface="Share Tech"/>
              </a:endParaRPr>
            </a:p>
          </p:txBody>
        </p:sp>
        <p:sp>
          <p:nvSpPr>
            <p:cNvPr id="454" name="Google Shape;454;p22"/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A</a:t>
              </a:r>
              <a:r>
                <a:rPr lang="en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ll area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55" name="Google Shape;455;p22"/>
          <p:cNvGrpSpPr/>
          <p:nvPr/>
        </p:nvGrpSpPr>
        <p:grpSpPr>
          <a:xfrm>
            <a:off x="713213" y="2451442"/>
            <a:ext cx="2040312" cy="786947"/>
            <a:chOff x="713188" y="2403450"/>
            <a:chExt cx="2040312" cy="786947"/>
          </a:xfrm>
        </p:grpSpPr>
        <p:sp>
          <p:nvSpPr>
            <p:cNvPr id="456" name="Google Shape;456;p22"/>
            <p:cNvSpPr txBox="1"/>
            <p:nvPr/>
          </p:nvSpPr>
          <p:spPr>
            <a:xfrm>
              <a:off x="713200" y="24034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dirty="0">
                  <a:solidFill>
                    <a:schemeClr val="dk1"/>
                  </a:solidFill>
                  <a:latin typeface="나눔스퀘어 네오 OTF Bold" panose="020B0600000101010101" charset="-127"/>
                  <a:ea typeface="나눔스퀘어 네오 OTF Bold" panose="020B0600000101010101" charset="-127"/>
                  <a:cs typeface="Share Tech"/>
                  <a:sym typeface="Share Tech"/>
                </a:rPr>
                <a:t>전 연령</a:t>
              </a:r>
              <a:endParaRPr sz="2000" dirty="0">
                <a:solidFill>
                  <a:schemeClr val="dk1"/>
                </a:solidFill>
                <a:latin typeface="나눔스퀘어 네오 OTF Bold" panose="020B0600000101010101" charset="-127"/>
                <a:ea typeface="나눔스퀘어 네오 OTF Bold" panose="020B0600000101010101" charset="-127"/>
                <a:cs typeface="Share Tech"/>
                <a:sym typeface="Share Tech"/>
              </a:endParaRPr>
            </a:p>
          </p:txBody>
        </p:sp>
        <p:sp>
          <p:nvSpPr>
            <p:cNvPr id="457" name="Google Shape;457;p22"/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All age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cxnSp>
        <p:nvCxnSpPr>
          <p:cNvPr id="458" name="Google Shape;458;p22"/>
          <p:cNvCxnSpPr>
            <a:stCxn id="443" idx="3"/>
            <a:endCxn id="456" idx="3"/>
          </p:cNvCxnSpPr>
          <p:nvPr/>
        </p:nvCxnSpPr>
        <p:spPr>
          <a:xfrm rot="10800000">
            <a:off x="2753500" y="2679916"/>
            <a:ext cx="686700" cy="1650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9" name="Google Shape;459;p22"/>
          <p:cNvCxnSpPr>
            <a:stCxn id="442" idx="0"/>
            <a:endCxn id="447" idx="1"/>
          </p:cNvCxnSpPr>
          <p:nvPr/>
        </p:nvCxnSpPr>
        <p:spPr>
          <a:xfrm rot="10800000" flipH="1">
            <a:off x="5703753" y="2061725"/>
            <a:ext cx="686700" cy="1650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0" name="Google Shape;460;p22"/>
          <p:cNvCxnSpPr>
            <a:stCxn id="445" idx="3"/>
            <a:endCxn id="453" idx="3"/>
          </p:cNvCxnSpPr>
          <p:nvPr/>
        </p:nvCxnSpPr>
        <p:spPr>
          <a:xfrm rot="10800000">
            <a:off x="2753500" y="3916297"/>
            <a:ext cx="686700" cy="1650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1" name="Google Shape;461;p22"/>
          <p:cNvCxnSpPr>
            <a:stCxn id="444" idx="0"/>
            <a:endCxn id="450" idx="1"/>
          </p:cNvCxnSpPr>
          <p:nvPr/>
        </p:nvCxnSpPr>
        <p:spPr>
          <a:xfrm rot="10800000" flipH="1">
            <a:off x="5703753" y="3298106"/>
            <a:ext cx="686700" cy="1650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2B6A0D-E747-7DB3-B876-EE49FF01542D}"/>
              </a:ext>
            </a:extLst>
          </p:cNvPr>
          <p:cNvSpPr/>
          <p:nvPr/>
        </p:nvSpPr>
        <p:spPr>
          <a:xfrm>
            <a:off x="0" y="0"/>
            <a:ext cx="9144000" cy="1131264"/>
          </a:xfrm>
          <a:prstGeom prst="rect">
            <a:avLst/>
          </a:prstGeom>
          <a:solidFill>
            <a:srgbClr val="000000">
              <a:alpha val="4078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Google Shape;247;p16">
            <a:extLst>
              <a:ext uri="{FF2B5EF4-FFF2-40B4-BE49-F238E27FC236}">
                <a16:creationId xmlns:a16="http://schemas.microsoft.com/office/drawing/2014/main" id="{103A9186-870C-A0A3-A10C-4598B242E94F}"/>
              </a:ext>
            </a:extLst>
          </p:cNvPr>
          <p:cNvSpPr txBox="1"/>
          <p:nvPr/>
        </p:nvSpPr>
        <p:spPr>
          <a:xfrm>
            <a:off x="60674" y="84408"/>
            <a:ext cx="451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1. </a:t>
            </a:r>
            <a:r>
              <a:rPr lang="ko-KR" altLang="en-US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프로젝트 소개</a:t>
            </a:r>
          </a:p>
        </p:txBody>
      </p:sp>
      <p:sp>
        <p:nvSpPr>
          <p:cNvPr id="10" name="Google Shape;247;p16">
            <a:extLst>
              <a:ext uri="{FF2B5EF4-FFF2-40B4-BE49-F238E27FC236}">
                <a16:creationId xmlns:a16="http://schemas.microsoft.com/office/drawing/2014/main" id="{F0A154DC-927D-1F53-9243-13F7CECB2A8D}"/>
              </a:ext>
            </a:extLst>
          </p:cNvPr>
          <p:cNvSpPr txBox="1"/>
          <p:nvPr/>
        </p:nvSpPr>
        <p:spPr>
          <a:xfrm>
            <a:off x="330640" y="593329"/>
            <a:ext cx="451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2) </a:t>
            </a:r>
            <a:r>
              <a:rPr lang="ko-KR" altLang="en-US" sz="2000" dirty="0">
                <a:solidFill>
                  <a:schemeClr val="tx1"/>
                </a:solidFill>
                <a:latin typeface="나눔스퀘어 네오 OTF Bold" panose="020B0600000101010101" charset="-127"/>
                <a:ea typeface="나눔스퀘어 네오 OTF Bold" panose="020B0600000101010101" charset="-127"/>
              </a:rPr>
              <a:t>데이터 조사 대상 </a:t>
            </a:r>
            <a:r>
              <a:rPr lang="en-US" altLang="ko-KR" sz="2000" dirty="0">
                <a:solidFill>
                  <a:schemeClr val="tx1"/>
                </a:solidFill>
                <a:latin typeface="나눔스퀘어 네오 OTF Bold" panose="020B0600000101010101" charset="-127"/>
                <a:ea typeface="나눔스퀘어 네오 OTF Bold" panose="020B0600000101010101" charset="-127"/>
              </a:rPr>
              <a:t>: </a:t>
            </a:r>
            <a:r>
              <a:rPr lang="ko-KR" altLang="en-US" sz="2000" dirty="0">
                <a:solidFill>
                  <a:schemeClr val="tx1"/>
                </a:solidFill>
                <a:latin typeface="나눔스퀘어 네오 OTF Bold" panose="020B0600000101010101" charset="-127"/>
                <a:ea typeface="나눔스퀘어 네오 OTF Bold" panose="020B0600000101010101" charset="-127"/>
              </a:rPr>
              <a:t>범주</a:t>
            </a:r>
            <a:endParaRPr lang="ko-KR" altLang="en-US" sz="2000" dirty="0">
              <a:solidFill>
                <a:schemeClr val="tx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  <a:cs typeface="Share Tech"/>
              <a:sym typeface="Share Tech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426611-B9DB-0BB9-80A4-59E28C98726A}"/>
              </a:ext>
            </a:extLst>
          </p:cNvPr>
          <p:cNvSpPr/>
          <p:nvPr/>
        </p:nvSpPr>
        <p:spPr>
          <a:xfrm>
            <a:off x="182880" y="522515"/>
            <a:ext cx="8817429" cy="57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8" name="Google Shape;898;p33"/>
          <p:cNvGraphicFramePr/>
          <p:nvPr>
            <p:extLst>
              <p:ext uri="{D42A27DB-BD31-4B8C-83A1-F6EECF244321}">
                <p14:modId xmlns:p14="http://schemas.microsoft.com/office/powerpoint/2010/main" val="3620066367"/>
              </p:ext>
            </p:extLst>
          </p:nvPr>
        </p:nvGraphicFramePr>
        <p:xfrm>
          <a:off x="821532" y="1636989"/>
          <a:ext cx="7861218" cy="3121667"/>
        </p:xfrm>
        <a:graphic>
          <a:graphicData uri="http://schemas.openxmlformats.org/drawingml/2006/table">
            <a:tbl>
              <a:tblPr>
                <a:noFill/>
                <a:tableStyleId>{E6319FAE-5C3C-4A70-8447-206C860E3527}</a:tableStyleId>
              </a:tblPr>
              <a:tblGrid>
                <a:gridCol w="2620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0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68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sz="2000" dirty="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accent2"/>
                          </a:solidFill>
                          <a:latin typeface="나눔스퀘어 네오 OTF Bold" panose="020B0600000101010101" charset="-127"/>
                          <a:ea typeface="나눔스퀘어 네오 OTF Bold" panose="020B0600000101010101" charset="-127"/>
                          <a:cs typeface="Share Tech"/>
                          <a:sym typeface="Share Tech"/>
                        </a:rPr>
                        <a:t>고혈압</a:t>
                      </a:r>
                      <a:endParaRPr sz="2000" dirty="0">
                        <a:solidFill>
                          <a:schemeClr val="accent1"/>
                        </a:solidFill>
                        <a:latin typeface="나눔스퀘어 네오 OTF Bold" panose="020B0600000101010101" charset="-127"/>
                        <a:ea typeface="나눔스퀘어 네오 OTF Bold" panose="020B0600000101010101" charset="-127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solidFill>
                            <a:schemeClr val="accent3"/>
                          </a:solidFill>
                          <a:latin typeface="나눔스퀘어 네오 OTF Bold" panose="020B0600000101010101" charset="-127"/>
                          <a:ea typeface="나눔스퀘어 네오 OTF Bold" panose="020B0600000101010101" charset="-127"/>
                          <a:cs typeface="Share Tech"/>
                          <a:sym typeface="Share Tech"/>
                        </a:rPr>
                        <a:t>치매</a:t>
                      </a:r>
                      <a:endParaRPr sz="2000" dirty="0">
                        <a:solidFill>
                          <a:schemeClr val="lt2"/>
                        </a:solidFill>
                        <a:latin typeface="나눔스퀘어 네오 OTF Bold" panose="020B0600000101010101" charset="-127"/>
                        <a:ea typeface="나눔스퀘어 네오 OTF Bold" panose="020B0600000101010101" charset="-127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solidFill>
                            <a:schemeClr val="lt2"/>
                          </a:solidFill>
                          <a:latin typeface="나눔스퀘어 네오 OTF Bold" panose="020B0600000101010101" charset="-127"/>
                          <a:ea typeface="나눔스퀘어 네오 OTF Bold" panose="020B0600000101010101" charset="-127"/>
                          <a:cs typeface="Share Tech"/>
                          <a:sym typeface="Share Tech"/>
                        </a:rPr>
                        <a:t>당뇨</a:t>
                      </a:r>
                      <a:endParaRPr sz="2000" dirty="0">
                        <a:solidFill>
                          <a:schemeClr val="accent3"/>
                        </a:solidFill>
                        <a:latin typeface="나눔스퀘어 네오 OTF Bold" panose="020B0600000101010101" charset="-127"/>
                        <a:ea typeface="나눔스퀘어 네오 OTF Bold" panose="020B0600000101010101" charset="-127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0106"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None/>
                      </a:pPr>
                      <a:r>
                        <a:rPr lang="ko-KR" altLang="en-US" dirty="0" err="1">
                          <a:solidFill>
                            <a:schemeClr val="dk1"/>
                          </a:solidFill>
                          <a:latin typeface="나눔스퀘어 네오 OTF Bold" panose="020B0600000101010101" charset="-127"/>
                          <a:ea typeface="나눔스퀘어 네오 OTF Bold" panose="020B0600000101010101" charset="-127"/>
                          <a:cs typeface="Maven Pro"/>
                          <a:sym typeface="Maven Pro"/>
                        </a:rPr>
                        <a:t>수축기혈압</a:t>
                      </a:r>
                      <a:r>
                        <a:rPr lang="ko-KR" altLang="en-US" baseline="0" dirty="0">
                          <a:solidFill>
                            <a:schemeClr val="dk1"/>
                          </a:solidFill>
                          <a:latin typeface="나눔스퀘어 네오 OTF Bold" panose="020B0600000101010101" charset="-127"/>
                          <a:ea typeface="나눔스퀘어 네오 OTF Bold" panose="020B0600000101010101" charset="-127"/>
                          <a:cs typeface="Maven Pro"/>
                          <a:sym typeface="Maven Pro"/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나눔스퀘어 네오 OTF Bold" panose="020B0600000101010101" charset="-127"/>
                          <a:ea typeface="나눔스퀘어 네오 OTF Bold" panose="020B0600000101010101" charset="-127"/>
                          <a:cs typeface="Maven Pro"/>
                          <a:sym typeface="Maven Pro"/>
                        </a:rPr>
                        <a:t>140mmHg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나눔스퀘어 네오 OTF Bold" panose="020B0600000101010101" charset="-127"/>
                          <a:ea typeface="나눔스퀘어 네오 OTF Bold" panose="020B0600000101010101" charset="-127"/>
                          <a:cs typeface="Maven Pro"/>
                          <a:sym typeface="Maven Pro"/>
                        </a:rPr>
                        <a:t>이상 또는 </a:t>
                      </a:r>
                      <a:r>
                        <a:rPr lang="ko-KR" altLang="en-US" dirty="0" err="1">
                          <a:solidFill>
                            <a:schemeClr val="dk1"/>
                          </a:solidFill>
                          <a:latin typeface="나눔스퀘어 네오 OTF Bold" panose="020B0600000101010101" charset="-127"/>
                          <a:ea typeface="나눔스퀘어 네오 OTF Bold" panose="020B0600000101010101" charset="-127"/>
                          <a:cs typeface="Maven Pro"/>
                          <a:sym typeface="Maven Pro"/>
                        </a:rPr>
                        <a:t>이완기혈압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나눔스퀘어 네오 OTF Bold" panose="020B0600000101010101" charset="-127"/>
                          <a:ea typeface="나눔스퀘어 네오 OTF Bold" panose="020B0600000101010101" charset="-127"/>
                          <a:cs typeface="Maven Pro"/>
                          <a:sym typeface="Maven Pro"/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나눔스퀘어 네오 OTF Bold" panose="020B0600000101010101" charset="-127"/>
                          <a:ea typeface="나눔스퀘어 네오 OTF Bold" panose="020B0600000101010101" charset="-127"/>
                          <a:cs typeface="Maven Pro"/>
                          <a:sym typeface="Maven Pro"/>
                        </a:rPr>
                        <a:t>90mmHg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나눔스퀘어 네오 OTF Bold" panose="020B0600000101010101" charset="-127"/>
                          <a:ea typeface="나눔스퀘어 네오 OTF Bold" panose="020B0600000101010101" charset="-127"/>
                          <a:cs typeface="Maven Pro"/>
                          <a:sym typeface="Maven Pro"/>
                        </a:rPr>
                        <a:t>이상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나눔스퀘어 네오 OTF Bold" panose="020B0600000101010101" charset="-127"/>
                          <a:ea typeface="나눔스퀘어 네오 OTF Bold" panose="020B0600000101010101" charset="-127"/>
                          <a:cs typeface="Maven Pro"/>
                          <a:sym typeface="Maven Pro"/>
                        </a:rPr>
                        <a:t>뇌기능의 손상으로 인지기능이 저하되는 퇴행성 질환</a:t>
                      </a:r>
                      <a:endParaRPr dirty="0">
                        <a:solidFill>
                          <a:schemeClr val="dk1"/>
                        </a:solidFill>
                        <a:latin typeface="나눔스퀘어 네오 OTF Bold" panose="020B0600000101010101" charset="-127"/>
                        <a:ea typeface="나눔스퀘어 네오 OTF Bold" panose="020B0600000101010101" charset="-127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나눔스퀘어 네오 OTF Bold" panose="020B0600000101010101" charset="-127"/>
                          <a:ea typeface="나눔스퀘어 네오 OTF Bold" panose="020B0600000101010101" charset="-127"/>
                          <a:cs typeface="Maven Pro"/>
                          <a:sym typeface="Maven Pro"/>
                        </a:rPr>
                        <a:t>혈액 속의 포도당이 체내에서 에너지로 사용되지 못하고 쌓여 소변으로 넘치는 질환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02" name="Google Shape;902;p33"/>
          <p:cNvGrpSpPr/>
          <p:nvPr/>
        </p:nvGrpSpPr>
        <p:grpSpPr>
          <a:xfrm>
            <a:off x="1896657" y="1920968"/>
            <a:ext cx="352840" cy="354717"/>
            <a:chOff x="3095745" y="3805393"/>
            <a:chExt cx="352840" cy="354717"/>
          </a:xfrm>
        </p:grpSpPr>
        <p:sp>
          <p:nvSpPr>
            <p:cNvPr id="903" name="Google Shape;903;p33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33"/>
          <p:cNvGrpSpPr/>
          <p:nvPr/>
        </p:nvGrpSpPr>
        <p:grpSpPr>
          <a:xfrm>
            <a:off x="4391785" y="1926588"/>
            <a:ext cx="360356" cy="343462"/>
            <a:chOff x="6870193" y="2295620"/>
            <a:chExt cx="360356" cy="343462"/>
          </a:xfrm>
        </p:grpSpPr>
        <p:sp>
          <p:nvSpPr>
            <p:cNvPr id="910" name="Google Shape;910;p33"/>
            <p:cNvSpPr/>
            <p:nvPr/>
          </p:nvSpPr>
          <p:spPr>
            <a:xfrm>
              <a:off x="6870193" y="2295620"/>
              <a:ext cx="360356" cy="343462"/>
            </a:xfrm>
            <a:custGeom>
              <a:avLst/>
              <a:gdLst/>
              <a:ahLst/>
              <a:cxnLst/>
              <a:rect l="l" t="t" r="r" b="b"/>
              <a:pathLst>
                <a:path w="11348" h="10816" extrusionOk="0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6920842" y="2577064"/>
              <a:ext cx="36709" cy="36677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" name="그림 29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8" y="1646514"/>
            <a:ext cx="1908000" cy="144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844" y="1643323"/>
            <a:ext cx="1908000" cy="1440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17" y="1644288"/>
            <a:ext cx="1908000" cy="1440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4A353CF-2966-156A-897D-63F5E794D378}"/>
              </a:ext>
            </a:extLst>
          </p:cNvPr>
          <p:cNvSpPr/>
          <p:nvPr/>
        </p:nvSpPr>
        <p:spPr>
          <a:xfrm>
            <a:off x="0" y="0"/>
            <a:ext cx="9144000" cy="1131264"/>
          </a:xfrm>
          <a:prstGeom prst="rect">
            <a:avLst/>
          </a:prstGeom>
          <a:solidFill>
            <a:srgbClr val="000000">
              <a:alpha val="4078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Google Shape;247;p16">
            <a:extLst>
              <a:ext uri="{FF2B5EF4-FFF2-40B4-BE49-F238E27FC236}">
                <a16:creationId xmlns:a16="http://schemas.microsoft.com/office/drawing/2014/main" id="{E7AEF6D2-0044-6EE5-96C0-E385282AA756}"/>
              </a:ext>
            </a:extLst>
          </p:cNvPr>
          <p:cNvSpPr txBox="1"/>
          <p:nvPr/>
        </p:nvSpPr>
        <p:spPr>
          <a:xfrm>
            <a:off x="60674" y="84408"/>
            <a:ext cx="451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1. </a:t>
            </a:r>
            <a:r>
              <a:rPr lang="ko-KR" altLang="en-US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프로젝트 소개</a:t>
            </a:r>
          </a:p>
        </p:txBody>
      </p:sp>
      <p:sp>
        <p:nvSpPr>
          <p:cNvPr id="12" name="Google Shape;247;p16">
            <a:extLst>
              <a:ext uri="{FF2B5EF4-FFF2-40B4-BE49-F238E27FC236}">
                <a16:creationId xmlns:a16="http://schemas.microsoft.com/office/drawing/2014/main" id="{ED1862B4-CD85-2269-CD62-14B528CC6588}"/>
              </a:ext>
            </a:extLst>
          </p:cNvPr>
          <p:cNvSpPr txBox="1"/>
          <p:nvPr/>
        </p:nvSpPr>
        <p:spPr>
          <a:xfrm>
            <a:off x="330640" y="593329"/>
            <a:ext cx="451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3) </a:t>
            </a:r>
            <a:r>
              <a:rPr lang="ko-KR" altLang="en-US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질병 소개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B47CCF-7B5B-DB51-53ED-4ECC4A273644}"/>
              </a:ext>
            </a:extLst>
          </p:cNvPr>
          <p:cNvSpPr/>
          <p:nvPr/>
        </p:nvSpPr>
        <p:spPr>
          <a:xfrm>
            <a:off x="182880" y="522515"/>
            <a:ext cx="8817429" cy="57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4A353CF-2966-156A-897D-63F5E794D378}"/>
              </a:ext>
            </a:extLst>
          </p:cNvPr>
          <p:cNvSpPr/>
          <p:nvPr/>
        </p:nvSpPr>
        <p:spPr>
          <a:xfrm>
            <a:off x="0" y="0"/>
            <a:ext cx="9144000" cy="1131264"/>
          </a:xfrm>
          <a:prstGeom prst="rect">
            <a:avLst/>
          </a:prstGeom>
          <a:solidFill>
            <a:srgbClr val="000000">
              <a:alpha val="4078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Google Shape;247;p16">
            <a:extLst>
              <a:ext uri="{FF2B5EF4-FFF2-40B4-BE49-F238E27FC236}">
                <a16:creationId xmlns:a16="http://schemas.microsoft.com/office/drawing/2014/main" id="{E7AEF6D2-0044-6EE5-96C0-E385282AA756}"/>
              </a:ext>
            </a:extLst>
          </p:cNvPr>
          <p:cNvSpPr txBox="1"/>
          <p:nvPr/>
        </p:nvSpPr>
        <p:spPr>
          <a:xfrm>
            <a:off x="60674" y="84408"/>
            <a:ext cx="451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1. </a:t>
            </a:r>
            <a:r>
              <a:rPr lang="ko-KR" altLang="en-US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프로젝트 소개</a:t>
            </a:r>
          </a:p>
        </p:txBody>
      </p:sp>
      <p:sp>
        <p:nvSpPr>
          <p:cNvPr id="12" name="Google Shape;247;p16">
            <a:extLst>
              <a:ext uri="{FF2B5EF4-FFF2-40B4-BE49-F238E27FC236}">
                <a16:creationId xmlns:a16="http://schemas.microsoft.com/office/drawing/2014/main" id="{ED1862B4-CD85-2269-CD62-14B528CC6588}"/>
              </a:ext>
            </a:extLst>
          </p:cNvPr>
          <p:cNvSpPr txBox="1"/>
          <p:nvPr/>
        </p:nvSpPr>
        <p:spPr>
          <a:xfrm>
            <a:off x="330640" y="593329"/>
            <a:ext cx="451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4) </a:t>
            </a:r>
            <a:r>
              <a:rPr lang="ko-KR" altLang="en-US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샤이니 앱 실제 구현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B47CCF-7B5B-DB51-53ED-4ECC4A273644}"/>
              </a:ext>
            </a:extLst>
          </p:cNvPr>
          <p:cNvSpPr/>
          <p:nvPr/>
        </p:nvSpPr>
        <p:spPr>
          <a:xfrm>
            <a:off x="182880" y="522515"/>
            <a:ext cx="8817429" cy="57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14" y="1215671"/>
            <a:ext cx="3638627" cy="360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89" y="1215672"/>
            <a:ext cx="385369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6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4A353CF-2966-156A-897D-63F5E794D378}"/>
              </a:ext>
            </a:extLst>
          </p:cNvPr>
          <p:cNvSpPr/>
          <p:nvPr/>
        </p:nvSpPr>
        <p:spPr>
          <a:xfrm>
            <a:off x="0" y="0"/>
            <a:ext cx="9144000" cy="1131264"/>
          </a:xfrm>
          <a:prstGeom prst="rect">
            <a:avLst/>
          </a:prstGeom>
          <a:solidFill>
            <a:srgbClr val="000000">
              <a:alpha val="4078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Google Shape;247;p16">
            <a:extLst>
              <a:ext uri="{FF2B5EF4-FFF2-40B4-BE49-F238E27FC236}">
                <a16:creationId xmlns:a16="http://schemas.microsoft.com/office/drawing/2014/main" id="{E7AEF6D2-0044-6EE5-96C0-E385282AA756}"/>
              </a:ext>
            </a:extLst>
          </p:cNvPr>
          <p:cNvSpPr txBox="1"/>
          <p:nvPr/>
        </p:nvSpPr>
        <p:spPr>
          <a:xfrm>
            <a:off x="60674" y="84408"/>
            <a:ext cx="451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1. </a:t>
            </a:r>
            <a:r>
              <a:rPr lang="ko-KR" altLang="en-US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프로젝트 소개</a:t>
            </a:r>
          </a:p>
        </p:txBody>
      </p:sp>
      <p:sp>
        <p:nvSpPr>
          <p:cNvPr id="12" name="Google Shape;247;p16">
            <a:extLst>
              <a:ext uri="{FF2B5EF4-FFF2-40B4-BE49-F238E27FC236}">
                <a16:creationId xmlns:a16="http://schemas.microsoft.com/office/drawing/2014/main" id="{ED1862B4-CD85-2269-CD62-14B528CC6588}"/>
              </a:ext>
            </a:extLst>
          </p:cNvPr>
          <p:cNvSpPr txBox="1"/>
          <p:nvPr/>
        </p:nvSpPr>
        <p:spPr>
          <a:xfrm>
            <a:off x="330640" y="593329"/>
            <a:ext cx="451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4) </a:t>
            </a:r>
            <a:r>
              <a:rPr lang="ko-KR" altLang="en-US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샤이니 앱 실제 구현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B47CCF-7B5B-DB51-53ED-4ECC4A273644}"/>
              </a:ext>
            </a:extLst>
          </p:cNvPr>
          <p:cNvSpPr/>
          <p:nvPr/>
        </p:nvSpPr>
        <p:spPr>
          <a:xfrm>
            <a:off x="182880" y="522515"/>
            <a:ext cx="8817429" cy="57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1225;p41"/>
          <p:cNvSpPr txBox="1"/>
          <p:nvPr/>
        </p:nvSpPr>
        <p:spPr>
          <a:xfrm>
            <a:off x="5533155" y="4323104"/>
            <a:ext cx="4238525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ko-KR" altLang="en-US" sz="2000" dirty="0">
                <a:solidFill>
                  <a:schemeClr val="dk1"/>
                </a:solidFill>
                <a:latin typeface="Share Tech"/>
                <a:ea typeface="나눔스퀘어 네오 OTF Bold" panose="00000800000000000000" pitchFamily="50" charset="-127"/>
                <a:cs typeface="Share Tech"/>
                <a:sym typeface="Share Tech"/>
              </a:rPr>
              <a:t>최종 </a:t>
            </a:r>
            <a:r>
              <a:rPr lang="ko-KR" altLang="en-US" sz="2000" dirty="0" err="1">
                <a:solidFill>
                  <a:schemeClr val="dk1"/>
                </a:solidFill>
                <a:latin typeface="Share Tech"/>
                <a:ea typeface="나눔스퀘어 네오 OTF Bold" panose="00000800000000000000" pitchFamily="50" charset="-127"/>
                <a:cs typeface="Share Tech"/>
                <a:sym typeface="Share Tech"/>
              </a:rPr>
              <a:t>퍼블리싱</a:t>
            </a:r>
            <a:r>
              <a:rPr lang="ko-KR" altLang="en-US" sz="2000" dirty="0">
                <a:solidFill>
                  <a:schemeClr val="dk1"/>
                </a:solidFill>
                <a:latin typeface="Share Tech"/>
                <a:ea typeface="나눔스퀘어 네오 OTF Bold" panose="00000800000000000000" pitchFamily="50" charset="-127"/>
                <a:cs typeface="Share Tech"/>
                <a:sym typeface="Share Tech"/>
              </a:rPr>
              <a:t> </a:t>
            </a:r>
            <a:endParaRPr lang="en-US" altLang="ko-KR" sz="2000" dirty="0">
              <a:solidFill>
                <a:schemeClr val="dk1"/>
              </a:solidFill>
              <a:latin typeface="Share Tech"/>
              <a:ea typeface="나눔스퀘어 네오 OTF Bold" panose="00000800000000000000" pitchFamily="50" charset="-127"/>
              <a:cs typeface="Share Tech"/>
              <a:sym typeface="Share Tech"/>
            </a:endParaRPr>
          </a:p>
          <a:p>
            <a:pPr lvl="0" algn="ctr"/>
            <a:r>
              <a:rPr lang="ko-KR" altLang="en-US" sz="2000" dirty="0" err="1">
                <a:solidFill>
                  <a:schemeClr val="dk1"/>
                </a:solidFill>
                <a:latin typeface="Share Tech"/>
                <a:ea typeface="나눔스퀘어 네오 OTF Bold" panose="00000800000000000000" pitchFamily="50" charset="-127"/>
                <a:cs typeface="Share Tech"/>
                <a:sym typeface="Share Tech"/>
              </a:rPr>
              <a:t>앱</a:t>
            </a:r>
            <a:r>
              <a:rPr lang="ko-KR" altLang="en-US" sz="2000" dirty="0">
                <a:solidFill>
                  <a:schemeClr val="dk1"/>
                </a:solidFill>
                <a:latin typeface="Share Tech"/>
                <a:ea typeface="나눔스퀘어 네오 OTF Bold" panose="00000800000000000000" pitchFamily="50" charset="-127"/>
                <a:cs typeface="Share Tech"/>
                <a:sym typeface="Share Tech"/>
              </a:rPr>
              <a:t> 구현하겠습니다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49" y="1215672"/>
            <a:ext cx="3600000" cy="369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218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Infographics by Slidesgo">
  <a:themeElements>
    <a:clrScheme name="Simple Light">
      <a:dk1>
        <a:srgbClr val="FFFFFF"/>
      </a:dk1>
      <a:lt1>
        <a:srgbClr val="002845"/>
      </a:lt1>
      <a:dk2>
        <a:srgbClr val="1A5E8F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262</Words>
  <Application>Microsoft Office PowerPoint</Application>
  <PresentationFormat>화면 슬라이드 쇼(16:9)</PresentationFormat>
  <Paragraphs>91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Share Tech</vt:lpstr>
      <vt:lpstr>나눔스퀘어OTF ExtraBold</vt:lpstr>
      <vt:lpstr>Nunito Light</vt:lpstr>
      <vt:lpstr>Arial</vt:lpstr>
      <vt:lpstr>나눔스퀘어 네오 OTF Bold</vt:lpstr>
      <vt:lpstr>Bebas Neue</vt:lpstr>
      <vt:lpstr>나눔스퀘어OTF_ac</vt:lpstr>
      <vt:lpstr>Maven Pro</vt:lpstr>
      <vt:lpstr>Data Science Consulting Infographics by Slidesgo</vt:lpstr>
      <vt:lpstr>만성질환의 발병률 및 진료비 추이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만성질환의 발병율 및 진료비 추이</dc:title>
  <dc:creator>Administrator</dc:creator>
  <cp:lastModifiedBy>박 지인</cp:lastModifiedBy>
  <cp:revision>31</cp:revision>
  <dcterms:modified xsi:type="dcterms:W3CDTF">2023-04-20T04:01:08Z</dcterms:modified>
</cp:coreProperties>
</file>