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44"/>
  </p:notesMasterIdLst>
  <p:sldIdLst>
    <p:sldId id="256" r:id="rId3"/>
    <p:sldId id="291" r:id="rId4"/>
    <p:sldId id="297" r:id="rId5"/>
    <p:sldId id="296" r:id="rId6"/>
    <p:sldId id="263" r:id="rId7"/>
    <p:sldId id="264" r:id="rId8"/>
    <p:sldId id="275" r:id="rId9"/>
    <p:sldId id="307" r:id="rId10"/>
    <p:sldId id="299" r:id="rId11"/>
    <p:sldId id="302" r:id="rId12"/>
    <p:sldId id="303" r:id="rId13"/>
    <p:sldId id="304" r:id="rId14"/>
    <p:sldId id="300" r:id="rId15"/>
    <p:sldId id="305" r:id="rId16"/>
    <p:sldId id="306" r:id="rId17"/>
    <p:sldId id="301" r:id="rId18"/>
    <p:sldId id="283" r:id="rId19"/>
    <p:sldId id="293" r:id="rId20"/>
    <p:sldId id="272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274" r:id="rId30"/>
    <p:sldId id="276" r:id="rId31"/>
    <p:sldId id="278" r:id="rId32"/>
    <p:sldId id="279" r:id="rId33"/>
    <p:sldId id="280" r:id="rId34"/>
    <p:sldId id="281" r:id="rId35"/>
    <p:sldId id="282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x="9144000" cy="5143500" type="screen16x9"/>
  <p:notesSz cx="6858000" cy="9144000"/>
  <p:embeddedFontLst>
    <p:embeddedFont>
      <p:font typeface="나눔스퀘어OTF ExtraBold" panose="020B0600000101010101" pitchFamily="34" charset="-127"/>
      <p:bold r:id="rId45"/>
    </p:embeddedFont>
    <p:embeddedFont>
      <p:font typeface="나눔스퀘어OTF_ac" panose="020B0600000101010101" pitchFamily="34" charset="-127"/>
      <p:regular r:id="rId46"/>
    </p:embeddedFont>
    <p:embeddedFont>
      <p:font typeface="Bebas Neue" panose="020B0606020202050201" pitchFamily="34" charset="0"/>
      <p:regular r:id="rId47"/>
    </p:embeddedFont>
    <p:embeddedFont>
      <p:font typeface="Maven Pro" panose="020B0600000101010101" charset="0"/>
      <p:regular r:id="rId48"/>
      <p:bold r:id="rId49"/>
    </p:embeddedFont>
    <p:embeddedFont>
      <p:font typeface="Nunito Light" pitchFamily="2" charset="0"/>
      <p:regular r:id="rId50"/>
      <p:italic r:id="rId51"/>
    </p:embeddedFont>
    <p:embeddedFont>
      <p:font typeface="Proxima Nova" panose="020B0600000101010101" charset="0"/>
      <p:regular r:id="rId52"/>
      <p:bold r:id="rId53"/>
      <p:italic r:id="rId54"/>
      <p:boldItalic r:id="rId55"/>
    </p:embeddedFont>
    <p:embeddedFont>
      <p:font typeface="Proxima Nova Semibold" panose="020B0600000101010101" charset="0"/>
      <p:regular r:id="rId56"/>
      <p:bold r:id="rId57"/>
      <p:boldItalic r:id="rId58"/>
    </p:embeddedFont>
    <p:embeddedFont>
      <p:font typeface="Share Tech" panose="020B0600000101010101" charset="0"/>
      <p:regular r:id="rId59"/>
    </p:embeddedFont>
    <p:embeddedFont>
      <p:font typeface="나눔스퀘어 네오 OTF Bold" panose="00000800000000000000" pitchFamily="50" charset="-127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EFFFD"/>
    <a:srgbClr val="FF9973"/>
    <a:srgbClr val="F78F1D"/>
    <a:srgbClr val="002845"/>
    <a:srgbClr val="00C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319FAE-5C3C-4A70-8447-206C860E3527}">
  <a:tblStyle styleId="{E6319FAE-5C3C-4A70-8447-206C860E3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549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176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25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525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12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73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701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118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63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b16c18d105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b16c18d105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814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b16c18d105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b16c18d105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12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b16c18d10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b16c18d10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81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717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16c18d10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16c18d10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83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b16c18d105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b16c18d105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448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b16c18d105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b16c18d105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13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b16c18d105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b16c18d105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385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b16c18d105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b16c18d105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63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b16c18d10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b16c18d10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255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b16c18d10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b16c18d10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002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b16c18d10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b16c18d10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02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b16c18d10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b16c18d105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10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b16c18d105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b16c18d105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96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067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b16c18d105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b16c18d105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200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b16c18d10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b16c18d105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542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b16c18d105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b16c18d105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950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b16c18d10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b16c18d10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629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b16c18d105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b16c18d105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08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b16c18d105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1b16c18d105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3420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b16c18d10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b16c18d10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485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b16c18d105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b16c18d105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1425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b16c18d105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b16c18d105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273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b16c18d10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b16c18d10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07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869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b16c18d105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b16c18d105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134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b16c18d10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b16c18d105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01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16c18d10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16c18d10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9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16c18d1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16c18d1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99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15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917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7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docs.google.com/spreadsheets/d/1YUPktXSveQq3bkjU0r-5XaivMZVrYDDep__BU80h3JA/co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UPktXSveQq3bkjU0r-5XaivMZVrYDDep__BU80h3JA/cop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UPktXSveQq3bkjU0r-5XaivMZVrYDDep__BU80h3JA/copy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만성질환의 </a:t>
            </a:r>
            <a:r>
              <a:rPr lang="ko-KR" altLang="en-US" sz="4800" dirty="0" err="1">
                <a:solidFill>
                  <a:srgbClr val="F78F1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발병율</a:t>
            </a:r>
            <a:r>
              <a:rPr lang="ko-KR" altLang="en-US" sz="4800" dirty="0">
                <a:solidFill>
                  <a:srgbClr val="F78F1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48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및</a:t>
            </a:r>
            <a:r>
              <a:rPr lang="ko-KR" altLang="en-US" sz="4800" dirty="0">
                <a:solidFill>
                  <a:srgbClr val="F78F1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진료비</a:t>
            </a:r>
            <a:r>
              <a:rPr lang="ko-KR" altLang="en-US" sz="4800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추이</a:t>
            </a:r>
            <a:endParaRPr sz="4800" dirty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4</a:t>
            </a:r>
            <a:r>
              <a:rPr lang="ko-KR" altLang="en-US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조 실버 박지인</a:t>
            </a:r>
            <a:r>
              <a:rPr lang="en-US" altLang="ko-KR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이연경</a:t>
            </a:r>
            <a:r>
              <a:rPr lang="en-US" altLang="ko-KR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, </a:t>
            </a:r>
            <a:r>
              <a:rPr lang="ko-KR" altLang="en-US" dirty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이다혜</a:t>
            </a:r>
            <a:endParaRPr dirty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이슈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65926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초기 계획과 달라진 점들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E3FE2-5438-42CE-31EC-65DA7AB0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30" y="1367104"/>
            <a:ext cx="3762993" cy="21143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AD6A7E7-D450-42E8-4247-C3373ABD7657}"/>
              </a:ext>
            </a:extLst>
          </p:cNvPr>
          <p:cNvSpPr/>
          <p:nvPr/>
        </p:nvSpPr>
        <p:spPr>
          <a:xfrm>
            <a:off x="5277394" y="1377926"/>
            <a:ext cx="3605349" cy="3481457"/>
          </a:xfrm>
          <a:prstGeom prst="rect">
            <a:avLst/>
          </a:prstGeom>
          <a:solidFill>
            <a:schemeClr val="dk1">
              <a:alpha val="67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C7189-4088-40C3-ABF7-B612F9251AC1}"/>
              </a:ext>
            </a:extLst>
          </p:cNvPr>
          <p:cNvSpPr txBox="1"/>
          <p:nvPr/>
        </p:nvSpPr>
        <p:spPr>
          <a:xfrm>
            <a:off x="5460274" y="1449977"/>
            <a:ext cx="32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* </a:t>
            </a:r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주제 변경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61A0A-E349-8F76-6F8D-4A7D77492FCB}"/>
              </a:ext>
            </a:extLst>
          </p:cNvPr>
          <p:cNvSpPr txBox="1"/>
          <p:nvPr/>
        </p:nvSpPr>
        <p:spPr>
          <a:xfrm>
            <a:off x="5551714" y="39510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만성질환의 </a:t>
            </a:r>
            <a:r>
              <a:rPr lang="ko-KR" altLang="en-US" sz="18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발병율</a:t>
            </a:r>
            <a:r>
              <a:rPr lang="ko-KR" altLang="en-US" sz="1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및 진료비 추이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3FCEBE-C7AC-C816-7E89-CCB44669E748}"/>
              </a:ext>
            </a:extLst>
          </p:cNvPr>
          <p:cNvSpPr/>
          <p:nvPr/>
        </p:nvSpPr>
        <p:spPr>
          <a:xfrm rot="5400000">
            <a:off x="6793455" y="2932305"/>
            <a:ext cx="651604" cy="5725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0DEC6-DD42-8B90-2553-D6CD75BCC082}"/>
              </a:ext>
            </a:extLst>
          </p:cNvPr>
          <p:cNvSpPr txBox="1"/>
          <p:nvPr/>
        </p:nvSpPr>
        <p:spPr>
          <a:xfrm>
            <a:off x="5416429" y="22396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고령화로 인한 의료체계의 변화 분석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B16FDB-BECD-4CF4-E06E-B16FE7429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505" y="2892793"/>
            <a:ext cx="3432729" cy="19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3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이슈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65926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개발 도중 있었던 에러들 </a:t>
            </a: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어떻게 해결했는지</a:t>
            </a: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Share Tech"/>
              <a:sym typeface="Share Tech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9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이슈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65926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3)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핵심 로직 깨달은 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/>
          <p:nvPr/>
        </p:nvSpPr>
        <p:spPr>
          <a:xfrm>
            <a:off x="846677" y="1682375"/>
            <a:ext cx="1431870" cy="1177323"/>
          </a:xfrm>
          <a:custGeom>
            <a:avLst/>
            <a:gdLst/>
            <a:ahLst/>
            <a:cxnLst/>
            <a:rect l="l" t="t" r="r" b="b"/>
            <a:pathLst>
              <a:path w="105888" h="87064" extrusionOk="0">
                <a:moveTo>
                  <a:pt x="78142" y="0"/>
                </a:moveTo>
                <a:lnTo>
                  <a:pt x="78187" y="46"/>
                </a:lnTo>
                <a:lnTo>
                  <a:pt x="78142" y="46"/>
                </a:lnTo>
                <a:cubicBezTo>
                  <a:pt x="77361" y="46"/>
                  <a:pt x="76580" y="134"/>
                  <a:pt x="75795" y="182"/>
                </a:cubicBezTo>
                <a:cubicBezTo>
                  <a:pt x="76818" y="11694"/>
                  <a:pt x="71886" y="18831"/>
                  <a:pt x="62701" y="19125"/>
                </a:cubicBezTo>
                <a:cubicBezTo>
                  <a:pt x="62525" y="19131"/>
                  <a:pt x="62350" y="19134"/>
                  <a:pt x="62175" y="19134"/>
                </a:cubicBezTo>
                <a:cubicBezTo>
                  <a:pt x="58391" y="19134"/>
                  <a:pt x="54972" y="17801"/>
                  <a:pt x="52306" y="14976"/>
                </a:cubicBezTo>
                <a:cubicBezTo>
                  <a:pt x="48366" y="10801"/>
                  <a:pt x="47377" y="5824"/>
                  <a:pt x="48971" y="356"/>
                </a:cubicBezTo>
                <a:cubicBezTo>
                  <a:pt x="48500" y="214"/>
                  <a:pt x="48276" y="86"/>
                  <a:pt x="48050" y="85"/>
                </a:cubicBezTo>
                <a:cubicBezTo>
                  <a:pt x="38923" y="65"/>
                  <a:pt x="29797" y="86"/>
                  <a:pt x="20671" y="21"/>
                </a:cubicBezTo>
                <a:cubicBezTo>
                  <a:pt x="20664" y="21"/>
                  <a:pt x="20657" y="21"/>
                  <a:pt x="20650" y="21"/>
                </a:cubicBezTo>
                <a:cubicBezTo>
                  <a:pt x="20480" y="21"/>
                  <a:pt x="20331" y="33"/>
                  <a:pt x="20192" y="51"/>
                </a:cubicBezTo>
                <a:lnTo>
                  <a:pt x="18939" y="51"/>
                </a:lnTo>
                <a:lnTo>
                  <a:pt x="18939" y="1308"/>
                </a:lnTo>
                <a:cubicBezTo>
                  <a:pt x="18901" y="1636"/>
                  <a:pt x="18910" y="2003"/>
                  <a:pt x="18911" y="2382"/>
                </a:cubicBezTo>
                <a:cubicBezTo>
                  <a:pt x="18923" y="10790"/>
                  <a:pt x="18919" y="19198"/>
                  <a:pt x="18911" y="27606"/>
                </a:cubicBezTo>
                <a:cubicBezTo>
                  <a:pt x="18910" y="28444"/>
                  <a:pt x="18838" y="29281"/>
                  <a:pt x="18799" y="30132"/>
                </a:cubicBezTo>
                <a:cubicBezTo>
                  <a:pt x="17672" y="30005"/>
                  <a:pt x="16585" y="29943"/>
                  <a:pt x="15541" y="29943"/>
                </a:cubicBezTo>
                <a:cubicBezTo>
                  <a:pt x="6399" y="29943"/>
                  <a:pt x="585" y="34714"/>
                  <a:pt x="203" y="42596"/>
                </a:cubicBezTo>
                <a:cubicBezTo>
                  <a:pt x="1" y="46762"/>
                  <a:pt x="1261" y="50399"/>
                  <a:pt x="4191" y="53280"/>
                </a:cubicBezTo>
                <a:cubicBezTo>
                  <a:pt x="6988" y="56031"/>
                  <a:pt x="10220" y="57293"/>
                  <a:pt x="13816" y="57293"/>
                </a:cubicBezTo>
                <a:cubicBezTo>
                  <a:pt x="15432" y="57293"/>
                  <a:pt x="17121" y="57038"/>
                  <a:pt x="18877" y="56549"/>
                </a:cubicBezTo>
                <a:lnTo>
                  <a:pt x="18877" y="86730"/>
                </a:lnTo>
                <a:cubicBezTo>
                  <a:pt x="18932" y="86736"/>
                  <a:pt x="18979" y="86743"/>
                  <a:pt x="19029" y="86750"/>
                </a:cubicBezTo>
                <a:lnTo>
                  <a:pt x="19029" y="87064"/>
                </a:lnTo>
                <a:lnTo>
                  <a:pt x="105887" y="87064"/>
                </a:lnTo>
                <a:lnTo>
                  <a:pt x="105887" y="47937"/>
                </a:lnTo>
                <a:lnTo>
                  <a:pt x="105887" y="25572"/>
                </a:lnTo>
                <a:lnTo>
                  <a:pt x="1058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361;p20">
            <a:extLst>
              <a:ext uri="{FF2B5EF4-FFF2-40B4-BE49-F238E27FC236}">
                <a16:creationId xmlns:a16="http://schemas.microsoft.com/office/drawing/2014/main" id="{6B77F79F-2AF5-5388-138F-89C0BB0DFA2E}"/>
              </a:ext>
            </a:extLst>
          </p:cNvPr>
          <p:cNvGrpSpPr/>
          <p:nvPr/>
        </p:nvGrpSpPr>
        <p:grpSpPr>
          <a:xfrm>
            <a:off x="3797461" y="1887770"/>
            <a:ext cx="4797899" cy="805973"/>
            <a:chOff x="4945861" y="1237366"/>
            <a:chExt cx="4797899" cy="805973"/>
          </a:xfrm>
        </p:grpSpPr>
        <p:sp>
          <p:nvSpPr>
            <p:cNvPr id="5" name="Google Shape;362;p20">
              <a:extLst>
                <a:ext uri="{FF2B5EF4-FFF2-40B4-BE49-F238E27FC236}">
                  <a16:creationId xmlns:a16="http://schemas.microsoft.com/office/drawing/2014/main" id="{743F05D5-07C7-4EE9-B93B-3371ACC3F7FA}"/>
                </a:ext>
              </a:extLst>
            </p:cNvPr>
            <p:cNvSpPr txBox="1"/>
            <p:nvPr/>
          </p:nvSpPr>
          <p:spPr>
            <a:xfrm>
              <a:off x="4945861" y="1424815"/>
              <a:ext cx="768600" cy="457200"/>
            </a:xfrm>
            <a:prstGeom prst="rect">
              <a:avLst/>
            </a:pr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" name="Google Shape;364;p20">
              <a:extLst>
                <a:ext uri="{FF2B5EF4-FFF2-40B4-BE49-F238E27FC236}">
                  <a16:creationId xmlns:a16="http://schemas.microsoft.com/office/drawing/2014/main" id="{E42FED63-F677-F9F2-5889-8DF6926D92F0}"/>
                </a:ext>
              </a:extLst>
            </p:cNvPr>
            <p:cNvSpPr txBox="1"/>
            <p:nvPr/>
          </p:nvSpPr>
          <p:spPr>
            <a:xfrm>
              <a:off x="5792839" y="1237366"/>
              <a:ext cx="3950921" cy="80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아쉬운 점 </a:t>
              </a:r>
              <a:r>
                <a:rPr lang="en-US" altLang="ko-KR" sz="4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&amp; </a:t>
              </a:r>
              <a:r>
                <a:rPr lang="ko-KR" altLang="en-US" sz="4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소감</a:t>
              </a:r>
              <a:endParaRPr sz="4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9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3.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아쉬운 점 </a:t>
            </a: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&amp;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소감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65926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아쉬운 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1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3.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아쉬운 점 </a:t>
            </a: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&amp;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소감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65926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소감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/>
          <p:nvPr/>
        </p:nvSpPr>
        <p:spPr>
          <a:xfrm>
            <a:off x="1121469" y="1620813"/>
            <a:ext cx="1177323" cy="1429409"/>
          </a:xfrm>
          <a:custGeom>
            <a:avLst/>
            <a:gdLst/>
            <a:ahLst/>
            <a:cxnLst/>
            <a:rect l="l" t="t" r="r" b="b"/>
            <a:pathLst>
              <a:path w="87064" h="105706" extrusionOk="0">
                <a:moveTo>
                  <a:pt x="43615" y="0"/>
                </a:moveTo>
                <a:cubicBezTo>
                  <a:pt x="39804" y="0"/>
                  <a:pt x="36467" y="1281"/>
                  <a:pt x="33783" y="4009"/>
                </a:cubicBezTo>
                <a:cubicBezTo>
                  <a:pt x="29796" y="8062"/>
                  <a:pt x="28937" y="13029"/>
                  <a:pt x="30514" y="18696"/>
                </a:cubicBezTo>
                <a:lnTo>
                  <a:pt x="333" y="18696"/>
                </a:lnTo>
                <a:cubicBezTo>
                  <a:pt x="326" y="18750"/>
                  <a:pt x="320" y="18797"/>
                  <a:pt x="313" y="18848"/>
                </a:cubicBezTo>
                <a:lnTo>
                  <a:pt x="0" y="18848"/>
                </a:lnTo>
                <a:lnTo>
                  <a:pt x="0" y="105706"/>
                </a:lnTo>
                <a:lnTo>
                  <a:pt x="87063" y="105706"/>
                </a:lnTo>
                <a:lnTo>
                  <a:pt x="87063" y="77960"/>
                </a:lnTo>
                <a:lnTo>
                  <a:pt x="87018" y="78005"/>
                </a:lnTo>
                <a:lnTo>
                  <a:pt x="87018" y="77960"/>
                </a:lnTo>
                <a:cubicBezTo>
                  <a:pt x="87017" y="77179"/>
                  <a:pt x="86929" y="76399"/>
                  <a:pt x="86882" y="75613"/>
                </a:cubicBezTo>
                <a:cubicBezTo>
                  <a:pt x="85880" y="75702"/>
                  <a:pt x="84911" y="75746"/>
                  <a:pt x="83977" y="75746"/>
                </a:cubicBezTo>
                <a:cubicBezTo>
                  <a:pt x="74178" y="75746"/>
                  <a:pt x="68207" y="70905"/>
                  <a:pt x="67937" y="62520"/>
                </a:cubicBezTo>
                <a:cubicBezTo>
                  <a:pt x="67809" y="58526"/>
                  <a:pt x="69132" y="54913"/>
                  <a:pt x="72088" y="52124"/>
                </a:cubicBezTo>
                <a:cubicBezTo>
                  <a:pt x="75001" y="49374"/>
                  <a:pt x="78306" y="48062"/>
                  <a:pt x="81895" y="48062"/>
                </a:cubicBezTo>
                <a:cubicBezTo>
                  <a:pt x="83448" y="48062"/>
                  <a:pt x="85055" y="48308"/>
                  <a:pt x="86706" y="48789"/>
                </a:cubicBezTo>
                <a:cubicBezTo>
                  <a:pt x="86850" y="48319"/>
                  <a:pt x="86978" y="48094"/>
                  <a:pt x="86979" y="47868"/>
                </a:cubicBezTo>
                <a:cubicBezTo>
                  <a:pt x="86998" y="38742"/>
                  <a:pt x="86977" y="29615"/>
                  <a:pt x="87042" y="20489"/>
                </a:cubicBezTo>
                <a:cubicBezTo>
                  <a:pt x="87044" y="20310"/>
                  <a:pt x="87031" y="20155"/>
                  <a:pt x="87012" y="20011"/>
                </a:cubicBezTo>
                <a:lnTo>
                  <a:pt x="87012" y="18757"/>
                </a:lnTo>
                <a:lnTo>
                  <a:pt x="85754" y="18757"/>
                </a:lnTo>
                <a:cubicBezTo>
                  <a:pt x="85541" y="18733"/>
                  <a:pt x="85312" y="18728"/>
                  <a:pt x="85073" y="18728"/>
                </a:cubicBezTo>
                <a:cubicBezTo>
                  <a:pt x="84945" y="18728"/>
                  <a:pt x="84814" y="18729"/>
                  <a:pt x="84681" y="18730"/>
                </a:cubicBezTo>
                <a:cubicBezTo>
                  <a:pt x="80686" y="18735"/>
                  <a:pt x="76690" y="18737"/>
                  <a:pt x="72695" y="18737"/>
                </a:cubicBezTo>
                <a:cubicBezTo>
                  <a:pt x="68282" y="18737"/>
                  <a:pt x="63870" y="18734"/>
                  <a:pt x="59457" y="18730"/>
                </a:cubicBezTo>
                <a:cubicBezTo>
                  <a:pt x="58620" y="18729"/>
                  <a:pt x="57783" y="18658"/>
                  <a:pt x="56931" y="18618"/>
                </a:cubicBezTo>
                <a:cubicBezTo>
                  <a:pt x="58169" y="7616"/>
                  <a:pt x="53249" y="447"/>
                  <a:pt x="44467" y="21"/>
                </a:cubicBezTo>
                <a:cubicBezTo>
                  <a:pt x="44181" y="7"/>
                  <a:pt x="43897" y="0"/>
                  <a:pt x="436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361;p20">
            <a:extLst>
              <a:ext uri="{FF2B5EF4-FFF2-40B4-BE49-F238E27FC236}">
                <a16:creationId xmlns:a16="http://schemas.microsoft.com/office/drawing/2014/main" id="{215E2E85-F38B-AF3A-CB3F-2CC3432DD202}"/>
              </a:ext>
            </a:extLst>
          </p:cNvPr>
          <p:cNvGrpSpPr/>
          <p:nvPr/>
        </p:nvGrpSpPr>
        <p:grpSpPr>
          <a:xfrm>
            <a:off x="4150158" y="1887770"/>
            <a:ext cx="4797899" cy="805973"/>
            <a:chOff x="4945861" y="1237366"/>
            <a:chExt cx="4797899" cy="805973"/>
          </a:xfrm>
        </p:grpSpPr>
        <p:sp>
          <p:nvSpPr>
            <p:cNvPr id="5" name="Google Shape;362;p20">
              <a:extLst>
                <a:ext uri="{FF2B5EF4-FFF2-40B4-BE49-F238E27FC236}">
                  <a16:creationId xmlns:a16="http://schemas.microsoft.com/office/drawing/2014/main" id="{322AD76D-3598-9932-8B54-375BBF43A373}"/>
                </a:ext>
              </a:extLst>
            </p:cNvPr>
            <p:cNvSpPr txBox="1"/>
            <p:nvPr/>
          </p:nvSpPr>
          <p:spPr>
            <a:xfrm>
              <a:off x="4945861" y="1424815"/>
              <a:ext cx="768600" cy="457200"/>
            </a:xfrm>
            <a:prstGeom prst="rect">
              <a:avLst/>
            </a:prstGeom>
            <a:solidFill>
              <a:srgbClr val="5E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04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" name="Google Shape;364;p20">
              <a:extLst>
                <a:ext uri="{FF2B5EF4-FFF2-40B4-BE49-F238E27FC236}">
                  <a16:creationId xmlns:a16="http://schemas.microsoft.com/office/drawing/2014/main" id="{B4BEBCA7-3885-947C-206D-9BD56336B9DC}"/>
                </a:ext>
              </a:extLst>
            </p:cNvPr>
            <p:cNvSpPr txBox="1"/>
            <p:nvPr/>
          </p:nvSpPr>
          <p:spPr>
            <a:xfrm>
              <a:off x="5792839" y="1237366"/>
              <a:ext cx="3950921" cy="80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Q &amp; A</a:t>
              </a:r>
              <a:endParaRPr sz="4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36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41"/>
          <p:cNvGrpSpPr/>
          <p:nvPr/>
        </p:nvGrpSpPr>
        <p:grpSpPr>
          <a:xfrm>
            <a:off x="1376850" y="1827449"/>
            <a:ext cx="6047400" cy="487907"/>
            <a:chOff x="1548300" y="1779824"/>
            <a:chExt cx="6047400" cy="487907"/>
          </a:xfrm>
        </p:grpSpPr>
        <p:sp>
          <p:nvSpPr>
            <p:cNvPr id="1200" name="Google Shape;1200;p41"/>
            <p:cNvSpPr txBox="1"/>
            <p:nvPr/>
          </p:nvSpPr>
          <p:spPr>
            <a:xfrm>
              <a:off x="1548300" y="1783231"/>
              <a:ext cx="48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1201" name="Google Shape;1201;p41"/>
            <p:cNvGrpSpPr/>
            <p:nvPr/>
          </p:nvGrpSpPr>
          <p:grpSpPr>
            <a:xfrm>
              <a:off x="3785798" y="1779824"/>
              <a:ext cx="3809902" cy="484501"/>
              <a:chOff x="4620823" y="1779824"/>
              <a:chExt cx="3809902" cy="484501"/>
            </a:xfrm>
          </p:grpSpPr>
          <p:sp>
            <p:nvSpPr>
              <p:cNvPr id="1202" name="Google Shape;1202;p41"/>
              <p:cNvSpPr txBox="1"/>
              <p:nvPr/>
            </p:nvSpPr>
            <p:spPr>
              <a:xfrm>
                <a:off x="4620823" y="1779825"/>
                <a:ext cx="17697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dk1"/>
                    </a:solidFill>
                    <a:latin typeface="Share Tech"/>
                    <a:ea typeface="나눔스퀘어 네오 OTF Bold" panose="00000800000000000000" pitchFamily="50" charset="-127"/>
                    <a:cs typeface="Share Tech"/>
                    <a:sym typeface="Share Tech"/>
                  </a:rPr>
                  <a:t>박지인</a:t>
                </a:r>
                <a:endParaRPr lang="ko-KR" alt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endParaRPr>
              </a:p>
            </p:txBody>
          </p:sp>
          <p:sp>
            <p:nvSpPr>
              <p:cNvPr id="1203" name="Google Shape;1203;p41"/>
              <p:cNvSpPr txBox="1"/>
              <p:nvPr/>
            </p:nvSpPr>
            <p:spPr>
              <a:xfrm>
                <a:off x="6390425" y="1779824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Venus is the second planet from the Sun</a:t>
                </a:r>
                <a:endParaRPr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sp>
        <p:nvSpPr>
          <p:cNvPr id="1205" name="Google Shape;1205;p41"/>
          <p:cNvSpPr/>
          <p:nvPr/>
        </p:nvSpPr>
        <p:spPr>
          <a:xfrm>
            <a:off x="2016700" y="1963756"/>
            <a:ext cx="219000" cy="2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1"/>
          <p:cNvSpPr/>
          <p:nvPr/>
        </p:nvSpPr>
        <p:spPr>
          <a:xfrm>
            <a:off x="2016700" y="2931162"/>
            <a:ext cx="219000" cy="2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41"/>
          <p:cNvSpPr/>
          <p:nvPr/>
        </p:nvSpPr>
        <p:spPr>
          <a:xfrm>
            <a:off x="2016700" y="3898569"/>
            <a:ext cx="219000" cy="2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0" name="Google Shape;1210;p41"/>
          <p:cNvCxnSpPr>
            <a:stCxn id="1205" idx="0"/>
          </p:cNvCxnSpPr>
          <p:nvPr/>
        </p:nvCxnSpPr>
        <p:spPr>
          <a:xfrm rot="10800000">
            <a:off x="2126200" y="1664956"/>
            <a:ext cx="0" cy="298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41"/>
          <p:cNvCxnSpPr>
            <a:stCxn id="1205" idx="2"/>
            <a:endCxn id="1206" idx="0"/>
          </p:cNvCxnSpPr>
          <p:nvPr/>
        </p:nvCxnSpPr>
        <p:spPr>
          <a:xfrm>
            <a:off x="2126200" y="2182456"/>
            <a:ext cx="0" cy="748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2" name="Google Shape;1212;p41"/>
          <p:cNvCxnSpPr>
            <a:stCxn id="1206" idx="2"/>
            <a:endCxn id="1207" idx="0"/>
          </p:cNvCxnSpPr>
          <p:nvPr/>
        </p:nvCxnSpPr>
        <p:spPr>
          <a:xfrm>
            <a:off x="2126200" y="3149862"/>
            <a:ext cx="0" cy="748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3" name="Google Shape;1213;p41"/>
          <p:cNvCxnSpPr/>
          <p:nvPr/>
        </p:nvCxnSpPr>
        <p:spPr>
          <a:xfrm rot="10800000">
            <a:off x="2126200" y="4117238"/>
            <a:ext cx="0" cy="298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4" name="Google Shape;1214;p41"/>
          <p:cNvCxnSpPr>
            <a:stCxn id="1205" idx="3"/>
          </p:cNvCxnSpPr>
          <p:nvPr/>
        </p:nvCxnSpPr>
        <p:spPr>
          <a:xfrm>
            <a:off x="2235700" y="2073106"/>
            <a:ext cx="89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5" name="Google Shape;1215;p41"/>
          <p:cNvCxnSpPr>
            <a:stCxn id="1206" idx="3"/>
          </p:cNvCxnSpPr>
          <p:nvPr/>
        </p:nvCxnSpPr>
        <p:spPr>
          <a:xfrm>
            <a:off x="2235700" y="3040512"/>
            <a:ext cx="89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6" name="Google Shape;1216;p41"/>
          <p:cNvCxnSpPr>
            <a:stCxn id="1207" idx="3"/>
          </p:cNvCxnSpPr>
          <p:nvPr/>
        </p:nvCxnSpPr>
        <p:spPr>
          <a:xfrm>
            <a:off x="2235700" y="4007919"/>
            <a:ext cx="89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17" name="Google Shape;1217;p41"/>
          <p:cNvGrpSpPr/>
          <p:nvPr/>
        </p:nvGrpSpPr>
        <p:grpSpPr>
          <a:xfrm>
            <a:off x="1376850" y="2798262"/>
            <a:ext cx="6047400" cy="487363"/>
            <a:chOff x="1548300" y="2750637"/>
            <a:chExt cx="6047400" cy="487363"/>
          </a:xfrm>
        </p:grpSpPr>
        <p:sp>
          <p:nvSpPr>
            <p:cNvPr id="1218" name="Google Shape;1218;p41"/>
            <p:cNvSpPr txBox="1"/>
            <p:nvPr/>
          </p:nvSpPr>
          <p:spPr>
            <a:xfrm>
              <a:off x="1548300" y="2750637"/>
              <a:ext cx="48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1219" name="Google Shape;1219;p41"/>
            <p:cNvGrpSpPr/>
            <p:nvPr/>
          </p:nvGrpSpPr>
          <p:grpSpPr>
            <a:xfrm>
              <a:off x="3785798" y="2753499"/>
              <a:ext cx="3809902" cy="484501"/>
              <a:chOff x="4620823" y="2753499"/>
              <a:chExt cx="3809902" cy="484501"/>
            </a:xfrm>
          </p:grpSpPr>
          <p:sp>
            <p:nvSpPr>
              <p:cNvPr id="1220" name="Google Shape;1220;p41"/>
              <p:cNvSpPr txBox="1"/>
              <p:nvPr/>
            </p:nvSpPr>
            <p:spPr>
              <a:xfrm>
                <a:off x="4620823" y="2753500"/>
                <a:ext cx="17697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ctr"/>
                <a:r>
                  <a:rPr lang="ko-KR" altLang="en-US" sz="2000" dirty="0">
                    <a:solidFill>
                      <a:schemeClr val="dk1"/>
                    </a:solidFill>
                    <a:latin typeface="Share Tech"/>
                    <a:ea typeface="나눔스퀘어 네오 OTF Bold" panose="00000800000000000000" pitchFamily="50" charset="-127"/>
                    <a:cs typeface="Share Tech"/>
                    <a:sym typeface="Share Tech"/>
                  </a:rPr>
                  <a:t>이다혜</a:t>
                </a:r>
                <a:endParaRPr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1221" name="Google Shape;1221;p41"/>
              <p:cNvSpPr txBox="1"/>
              <p:nvPr/>
            </p:nvSpPr>
            <p:spPr>
              <a:xfrm>
                <a:off x="6390425" y="2753499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grpSp>
        <p:nvGrpSpPr>
          <p:cNvPr id="1222" name="Google Shape;1222;p41"/>
          <p:cNvGrpSpPr/>
          <p:nvPr/>
        </p:nvGrpSpPr>
        <p:grpSpPr>
          <a:xfrm>
            <a:off x="1376850" y="3765669"/>
            <a:ext cx="6047400" cy="486556"/>
            <a:chOff x="1548300" y="3718044"/>
            <a:chExt cx="6047400" cy="486556"/>
          </a:xfrm>
        </p:grpSpPr>
        <p:sp>
          <p:nvSpPr>
            <p:cNvPr id="1223" name="Google Shape;1223;p41"/>
            <p:cNvSpPr txBox="1"/>
            <p:nvPr/>
          </p:nvSpPr>
          <p:spPr>
            <a:xfrm>
              <a:off x="1548300" y="3718044"/>
              <a:ext cx="48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altLang="ko-KR" sz="2400" dirty="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1224" name="Google Shape;1224;p41"/>
            <p:cNvGrpSpPr/>
            <p:nvPr/>
          </p:nvGrpSpPr>
          <p:grpSpPr>
            <a:xfrm>
              <a:off x="3785798" y="3720099"/>
              <a:ext cx="3809902" cy="484501"/>
              <a:chOff x="4620823" y="3720099"/>
              <a:chExt cx="3809902" cy="484501"/>
            </a:xfrm>
          </p:grpSpPr>
          <p:sp>
            <p:nvSpPr>
              <p:cNvPr id="1225" name="Google Shape;1225;p41"/>
              <p:cNvSpPr txBox="1"/>
              <p:nvPr/>
            </p:nvSpPr>
            <p:spPr>
              <a:xfrm>
                <a:off x="4620823" y="3720100"/>
                <a:ext cx="17697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ctr"/>
                <a:r>
                  <a:rPr lang="ko-KR" altLang="en-US" sz="2000" dirty="0">
                    <a:solidFill>
                      <a:schemeClr val="dk1"/>
                    </a:solidFill>
                    <a:latin typeface="Share Tech"/>
                    <a:ea typeface="나눔스퀘어 네오 OTF Bold" panose="00000800000000000000" pitchFamily="50" charset="-127"/>
                    <a:cs typeface="Share Tech"/>
                    <a:sym typeface="Share Tech"/>
                  </a:rPr>
                  <a:t>이연경</a:t>
                </a:r>
                <a:endParaRPr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1226" name="Google Shape;1226;p41"/>
              <p:cNvSpPr txBox="1"/>
              <p:nvPr/>
            </p:nvSpPr>
            <p:spPr>
              <a:xfrm>
                <a:off x="6390425" y="3720099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Earth is the third planet from the Sun</a:t>
                </a:r>
                <a:endParaRPr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sp>
        <p:nvSpPr>
          <p:cNvPr id="1227" name="Google Shape;1227;p41"/>
          <p:cNvSpPr txBox="1"/>
          <p:nvPr/>
        </p:nvSpPr>
        <p:spPr>
          <a:xfrm>
            <a:off x="3175350" y="1232750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ko-KR" altLang="en-US" sz="2000" dirty="0">
                <a:solidFill>
                  <a:schemeClr val="dk1"/>
                </a:solidFill>
                <a:latin typeface="Share Tech"/>
                <a:ea typeface="나눔스퀘어 네오 OTF Bold" panose="00000800000000000000" pitchFamily="50" charset="-127"/>
                <a:cs typeface="Share Tech"/>
                <a:sym typeface="Share Tech"/>
              </a:rPr>
              <a:t>소감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3" name="Google Shape;839;p31"/>
          <p:cNvSpPr/>
          <p:nvPr/>
        </p:nvSpPr>
        <p:spPr>
          <a:xfrm rot="2700000">
            <a:off x="2981700" y="3767264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40;p31"/>
          <p:cNvSpPr/>
          <p:nvPr/>
        </p:nvSpPr>
        <p:spPr>
          <a:xfrm rot="2700000">
            <a:off x="2981700" y="1845761"/>
            <a:ext cx="46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41;p31"/>
          <p:cNvSpPr/>
          <p:nvPr/>
        </p:nvSpPr>
        <p:spPr>
          <a:xfrm rot="2700000">
            <a:off x="2981700" y="2813167"/>
            <a:ext cx="468000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27;p41"/>
          <p:cNvSpPr txBox="1"/>
          <p:nvPr/>
        </p:nvSpPr>
        <p:spPr>
          <a:xfrm>
            <a:off x="3175350" y="1232750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  <a:latin typeface="Share Tech"/>
                <a:ea typeface="나눔스퀘어 네오 OTF Bold" panose="00000800000000000000" pitchFamily="50" charset="-127"/>
                <a:cs typeface="Share Tech"/>
                <a:sym typeface="Share Tech"/>
              </a:rPr>
              <a:t>Q &amp; A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280419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1" name="Google Shape;831;p30"/>
          <p:cNvGraphicFramePr/>
          <p:nvPr>
            <p:extLst>
              <p:ext uri="{D42A27DB-BD31-4B8C-83A1-F6EECF244321}">
                <p14:modId xmlns:p14="http://schemas.microsoft.com/office/powerpoint/2010/main" val="4015514786"/>
              </p:ext>
            </p:extLst>
          </p:nvPr>
        </p:nvGraphicFramePr>
        <p:xfrm>
          <a:off x="952500" y="1682675"/>
          <a:ext cx="7239000" cy="3657420"/>
        </p:xfrm>
        <a:graphic>
          <a:graphicData uri="http://schemas.openxmlformats.org/drawingml/2006/table">
            <a:tbl>
              <a:tblPr>
                <a:noFill/>
                <a:tableStyleId>{E6319FAE-5C3C-4A70-8447-206C860E3527}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your own text</a:t>
                      </a:r>
                      <a:endParaRPr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JUL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FEB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AGO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MAR</a:t>
                      </a: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SEP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APR</a:t>
                      </a:r>
                      <a:endParaRPr sz="200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OCT</a:t>
                      </a:r>
                      <a:endParaRPr sz="2000" dirty="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MAY</a:t>
                      </a:r>
                      <a:endParaRPr sz="2000">
                        <a:solidFill>
                          <a:schemeClr val="accent5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NOV</a:t>
                      </a:r>
                      <a:endParaRPr sz="2000">
                        <a:solidFill>
                          <a:schemeClr val="accent5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JUN</a:t>
                      </a: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DEC</a:t>
                      </a: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Write down your own text</a:t>
                      </a:r>
                      <a:endParaRPr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2" name="Google Shape;832;p30"/>
          <p:cNvSpPr txBox="1"/>
          <p:nvPr/>
        </p:nvSpPr>
        <p:spPr>
          <a:xfrm>
            <a:off x="3175350" y="1232750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YEARLY PLANNING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스퀘어 네오 OTF Bold" panose="020B0600000101010101" charset="-127"/>
                <a:ea typeface="나눔스퀘어 네오 OTF Bold" panose="020B0600000101010101" charset="-127"/>
              </a:rPr>
              <a:t>목차</a:t>
            </a:r>
            <a:endParaRPr b="1" dirty="0">
              <a:latin typeface="나눔스퀘어 네오 OTF Bold" panose="020B0600000101010101" charset="-127"/>
              <a:ea typeface="나눔스퀘어 네오 OTF Bold" panose="020B0600000101010101" charset="-127"/>
            </a:endParaRPr>
          </a:p>
        </p:txBody>
      </p:sp>
      <p:grpSp>
        <p:nvGrpSpPr>
          <p:cNvPr id="361" name="Google Shape;361;p20"/>
          <p:cNvGrpSpPr/>
          <p:nvPr/>
        </p:nvGrpSpPr>
        <p:grpSpPr>
          <a:xfrm>
            <a:off x="4945863" y="1225175"/>
            <a:ext cx="2808899" cy="469392"/>
            <a:chOff x="4945863" y="1225175"/>
            <a:chExt cx="2808899" cy="469392"/>
          </a:xfrm>
        </p:grpSpPr>
        <p:sp>
          <p:nvSpPr>
            <p:cNvPr id="362" name="Google Shape;362;p20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5714462" y="1237367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프로젝트 소개</a:t>
              </a:r>
              <a:endParaRPr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  <p:grpSp>
        <p:nvGrpSpPr>
          <p:cNvPr id="366" name="Google Shape;366;p20"/>
          <p:cNvGrpSpPr/>
          <p:nvPr/>
        </p:nvGrpSpPr>
        <p:grpSpPr>
          <a:xfrm>
            <a:off x="4945863" y="2090658"/>
            <a:ext cx="2808899" cy="457200"/>
            <a:chOff x="4945863" y="2090658"/>
            <a:chExt cx="2808899" cy="457200"/>
          </a:xfrm>
        </p:grpSpPr>
        <p:sp>
          <p:nvSpPr>
            <p:cNvPr id="367" name="Google Shape;367;p20"/>
            <p:cNvSpPr txBox="1"/>
            <p:nvPr/>
          </p:nvSpPr>
          <p:spPr>
            <a:xfrm>
              <a:off x="4945863" y="2090658"/>
              <a:ext cx="7686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69" name="Google Shape;369;p20"/>
            <p:cNvSpPr txBox="1"/>
            <p:nvPr/>
          </p:nvSpPr>
          <p:spPr>
            <a:xfrm>
              <a:off x="5714462" y="2090658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이슈</a:t>
              </a:r>
              <a:endParaRPr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  <p:grpSp>
        <p:nvGrpSpPr>
          <p:cNvPr id="371" name="Google Shape;371;p20"/>
          <p:cNvGrpSpPr/>
          <p:nvPr/>
        </p:nvGrpSpPr>
        <p:grpSpPr>
          <a:xfrm>
            <a:off x="4945863" y="2956142"/>
            <a:ext cx="2808899" cy="457200"/>
            <a:chOff x="4945863" y="2956142"/>
            <a:chExt cx="2808899" cy="457200"/>
          </a:xfrm>
        </p:grpSpPr>
        <p:sp>
          <p:nvSpPr>
            <p:cNvPr id="372" name="Google Shape;372;p20"/>
            <p:cNvSpPr txBox="1"/>
            <p:nvPr/>
          </p:nvSpPr>
          <p:spPr>
            <a:xfrm>
              <a:off x="4945863" y="2956142"/>
              <a:ext cx="7686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74" name="Google Shape;374;p20"/>
            <p:cNvSpPr txBox="1"/>
            <p:nvPr/>
          </p:nvSpPr>
          <p:spPr>
            <a:xfrm>
              <a:off x="5714462" y="2956142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아쉬운 점 </a:t>
              </a:r>
              <a:r>
                <a:rPr lang="en-US" altLang="ko-KR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&amp; </a:t>
              </a: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소감</a:t>
              </a:r>
            </a:p>
          </p:txBody>
        </p:sp>
      </p:grpSp>
      <p:grpSp>
        <p:nvGrpSpPr>
          <p:cNvPr id="376" name="Google Shape;376;p20"/>
          <p:cNvGrpSpPr/>
          <p:nvPr/>
        </p:nvGrpSpPr>
        <p:grpSpPr>
          <a:xfrm>
            <a:off x="4945863" y="3821625"/>
            <a:ext cx="2808899" cy="457200"/>
            <a:chOff x="4945863" y="3821625"/>
            <a:chExt cx="2808899" cy="457200"/>
          </a:xfrm>
        </p:grpSpPr>
        <p:sp>
          <p:nvSpPr>
            <p:cNvPr id="377" name="Google Shape;377;p20"/>
            <p:cNvSpPr txBox="1"/>
            <p:nvPr/>
          </p:nvSpPr>
          <p:spPr>
            <a:xfrm>
              <a:off x="4945863" y="3821625"/>
              <a:ext cx="768600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04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79" name="Google Shape;379;p20"/>
            <p:cNvSpPr txBox="1"/>
            <p:nvPr/>
          </p:nvSpPr>
          <p:spPr>
            <a:xfrm>
              <a:off x="5714462" y="3821625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Q &amp; A</a:t>
              </a:r>
              <a:endParaRPr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  <p:sp>
        <p:nvSpPr>
          <p:cNvPr id="381" name="Google Shape;381;p20"/>
          <p:cNvSpPr txBox="1"/>
          <p:nvPr/>
        </p:nvSpPr>
        <p:spPr>
          <a:xfrm>
            <a:off x="1440282" y="1242275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THE PARTS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1118846" y="1702096"/>
            <a:ext cx="1431857" cy="1177323"/>
          </a:xfrm>
          <a:custGeom>
            <a:avLst/>
            <a:gdLst/>
            <a:ahLst/>
            <a:cxnLst/>
            <a:rect l="l" t="t" r="r" b="b"/>
            <a:pathLst>
              <a:path w="105887" h="87064" extrusionOk="0">
                <a:moveTo>
                  <a:pt x="0" y="0"/>
                </a:moveTo>
                <a:lnTo>
                  <a:pt x="0" y="39127"/>
                </a:lnTo>
                <a:lnTo>
                  <a:pt x="0" y="61490"/>
                </a:lnTo>
                <a:lnTo>
                  <a:pt x="0" y="87063"/>
                </a:lnTo>
                <a:lnTo>
                  <a:pt x="27746" y="87063"/>
                </a:lnTo>
                <a:lnTo>
                  <a:pt x="27702" y="87018"/>
                </a:lnTo>
                <a:lnTo>
                  <a:pt x="27746" y="87018"/>
                </a:lnTo>
                <a:cubicBezTo>
                  <a:pt x="28526" y="87017"/>
                  <a:pt x="29307" y="86929"/>
                  <a:pt x="30093" y="86882"/>
                </a:cubicBezTo>
                <a:cubicBezTo>
                  <a:pt x="29069" y="75368"/>
                  <a:pt x="34002" y="68233"/>
                  <a:pt x="43187" y="67938"/>
                </a:cubicBezTo>
                <a:cubicBezTo>
                  <a:pt x="43363" y="67933"/>
                  <a:pt x="43538" y="67930"/>
                  <a:pt x="43713" y="67930"/>
                </a:cubicBezTo>
                <a:cubicBezTo>
                  <a:pt x="47496" y="67930"/>
                  <a:pt x="50915" y="69263"/>
                  <a:pt x="53581" y="72088"/>
                </a:cubicBezTo>
                <a:cubicBezTo>
                  <a:pt x="57521" y="76263"/>
                  <a:pt x="58510" y="81240"/>
                  <a:pt x="56917" y="86706"/>
                </a:cubicBezTo>
                <a:cubicBezTo>
                  <a:pt x="57387" y="86850"/>
                  <a:pt x="57613" y="86978"/>
                  <a:pt x="57837" y="86979"/>
                </a:cubicBezTo>
                <a:cubicBezTo>
                  <a:pt x="66964" y="86999"/>
                  <a:pt x="76090" y="86977"/>
                  <a:pt x="85217" y="87042"/>
                </a:cubicBezTo>
                <a:cubicBezTo>
                  <a:pt x="85230" y="87042"/>
                  <a:pt x="85243" y="87042"/>
                  <a:pt x="85255" y="87042"/>
                </a:cubicBezTo>
                <a:cubicBezTo>
                  <a:pt x="85418" y="87042"/>
                  <a:pt x="85562" y="87030"/>
                  <a:pt x="85695" y="87013"/>
                </a:cubicBezTo>
                <a:lnTo>
                  <a:pt x="86948" y="87013"/>
                </a:lnTo>
                <a:lnTo>
                  <a:pt x="86948" y="85755"/>
                </a:lnTo>
                <a:cubicBezTo>
                  <a:pt x="86986" y="85428"/>
                  <a:pt x="86977" y="85061"/>
                  <a:pt x="86977" y="84681"/>
                </a:cubicBezTo>
                <a:cubicBezTo>
                  <a:pt x="86965" y="76274"/>
                  <a:pt x="86968" y="67866"/>
                  <a:pt x="86976" y="59457"/>
                </a:cubicBezTo>
                <a:cubicBezTo>
                  <a:pt x="86977" y="58620"/>
                  <a:pt x="87049" y="57783"/>
                  <a:pt x="87088" y="56932"/>
                </a:cubicBezTo>
                <a:cubicBezTo>
                  <a:pt x="88215" y="57058"/>
                  <a:pt x="89301" y="57121"/>
                  <a:pt x="90345" y="57121"/>
                </a:cubicBezTo>
                <a:cubicBezTo>
                  <a:pt x="99487" y="57121"/>
                  <a:pt x="105302" y="52350"/>
                  <a:pt x="105684" y="44467"/>
                </a:cubicBezTo>
                <a:cubicBezTo>
                  <a:pt x="105887" y="40301"/>
                  <a:pt x="104627" y="36665"/>
                  <a:pt x="101697" y="33784"/>
                </a:cubicBezTo>
                <a:cubicBezTo>
                  <a:pt x="98900" y="31033"/>
                  <a:pt x="95669" y="29770"/>
                  <a:pt x="92073" y="29770"/>
                </a:cubicBezTo>
                <a:cubicBezTo>
                  <a:pt x="90457" y="29770"/>
                  <a:pt x="88767" y="30025"/>
                  <a:pt x="87010" y="30514"/>
                </a:cubicBezTo>
                <a:lnTo>
                  <a:pt x="87010" y="334"/>
                </a:lnTo>
                <a:cubicBezTo>
                  <a:pt x="86957" y="326"/>
                  <a:pt x="86909" y="320"/>
                  <a:pt x="86859" y="313"/>
                </a:cubicBezTo>
                <a:lnTo>
                  <a:pt x="868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2370137" y="3205325"/>
            <a:ext cx="1431870" cy="1177323"/>
          </a:xfrm>
          <a:custGeom>
            <a:avLst/>
            <a:gdLst/>
            <a:ahLst/>
            <a:cxnLst/>
            <a:rect l="l" t="t" r="r" b="b"/>
            <a:pathLst>
              <a:path w="105888" h="87064" extrusionOk="0">
                <a:moveTo>
                  <a:pt x="78142" y="0"/>
                </a:moveTo>
                <a:lnTo>
                  <a:pt x="78187" y="46"/>
                </a:lnTo>
                <a:lnTo>
                  <a:pt x="78142" y="46"/>
                </a:lnTo>
                <a:cubicBezTo>
                  <a:pt x="77361" y="46"/>
                  <a:pt x="76580" y="134"/>
                  <a:pt x="75795" y="182"/>
                </a:cubicBezTo>
                <a:cubicBezTo>
                  <a:pt x="76818" y="11694"/>
                  <a:pt x="71886" y="18831"/>
                  <a:pt x="62701" y="19125"/>
                </a:cubicBezTo>
                <a:cubicBezTo>
                  <a:pt x="62525" y="19131"/>
                  <a:pt x="62350" y="19134"/>
                  <a:pt x="62175" y="19134"/>
                </a:cubicBezTo>
                <a:cubicBezTo>
                  <a:pt x="58391" y="19134"/>
                  <a:pt x="54972" y="17801"/>
                  <a:pt x="52306" y="14976"/>
                </a:cubicBezTo>
                <a:cubicBezTo>
                  <a:pt x="48366" y="10801"/>
                  <a:pt x="47377" y="5824"/>
                  <a:pt x="48971" y="356"/>
                </a:cubicBezTo>
                <a:cubicBezTo>
                  <a:pt x="48500" y="214"/>
                  <a:pt x="48276" y="86"/>
                  <a:pt x="48050" y="85"/>
                </a:cubicBezTo>
                <a:cubicBezTo>
                  <a:pt x="38923" y="65"/>
                  <a:pt x="29797" y="86"/>
                  <a:pt x="20671" y="21"/>
                </a:cubicBezTo>
                <a:cubicBezTo>
                  <a:pt x="20664" y="21"/>
                  <a:pt x="20657" y="21"/>
                  <a:pt x="20650" y="21"/>
                </a:cubicBezTo>
                <a:cubicBezTo>
                  <a:pt x="20480" y="21"/>
                  <a:pt x="20331" y="33"/>
                  <a:pt x="20192" y="51"/>
                </a:cubicBezTo>
                <a:lnTo>
                  <a:pt x="18939" y="51"/>
                </a:lnTo>
                <a:lnTo>
                  <a:pt x="18939" y="1308"/>
                </a:lnTo>
                <a:cubicBezTo>
                  <a:pt x="18901" y="1636"/>
                  <a:pt x="18910" y="2003"/>
                  <a:pt x="18911" y="2382"/>
                </a:cubicBezTo>
                <a:cubicBezTo>
                  <a:pt x="18923" y="10790"/>
                  <a:pt x="18919" y="19198"/>
                  <a:pt x="18911" y="27606"/>
                </a:cubicBezTo>
                <a:cubicBezTo>
                  <a:pt x="18910" y="28444"/>
                  <a:pt x="18838" y="29281"/>
                  <a:pt x="18799" y="30132"/>
                </a:cubicBezTo>
                <a:cubicBezTo>
                  <a:pt x="17672" y="30005"/>
                  <a:pt x="16585" y="29943"/>
                  <a:pt x="15541" y="29943"/>
                </a:cubicBezTo>
                <a:cubicBezTo>
                  <a:pt x="6399" y="29943"/>
                  <a:pt x="585" y="34714"/>
                  <a:pt x="203" y="42596"/>
                </a:cubicBezTo>
                <a:cubicBezTo>
                  <a:pt x="1" y="46762"/>
                  <a:pt x="1261" y="50399"/>
                  <a:pt x="4191" y="53280"/>
                </a:cubicBezTo>
                <a:cubicBezTo>
                  <a:pt x="6988" y="56031"/>
                  <a:pt x="10220" y="57293"/>
                  <a:pt x="13816" y="57293"/>
                </a:cubicBezTo>
                <a:cubicBezTo>
                  <a:pt x="15432" y="57293"/>
                  <a:pt x="17121" y="57038"/>
                  <a:pt x="18877" y="56549"/>
                </a:cubicBezTo>
                <a:lnTo>
                  <a:pt x="18877" y="86730"/>
                </a:lnTo>
                <a:cubicBezTo>
                  <a:pt x="18932" y="86736"/>
                  <a:pt x="18979" y="86743"/>
                  <a:pt x="19029" y="86750"/>
                </a:cubicBezTo>
                <a:lnTo>
                  <a:pt x="19029" y="87064"/>
                </a:lnTo>
                <a:lnTo>
                  <a:pt x="105887" y="87064"/>
                </a:lnTo>
                <a:lnTo>
                  <a:pt x="105887" y="47937"/>
                </a:lnTo>
                <a:lnTo>
                  <a:pt x="105887" y="25572"/>
                </a:lnTo>
                <a:lnTo>
                  <a:pt x="1058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2622075" y="1699473"/>
            <a:ext cx="1177309" cy="1429423"/>
          </a:xfrm>
          <a:custGeom>
            <a:avLst/>
            <a:gdLst/>
            <a:ahLst/>
            <a:cxnLst/>
            <a:rect l="l" t="t" r="r" b="b"/>
            <a:pathLst>
              <a:path w="87063" h="105707" extrusionOk="0">
                <a:moveTo>
                  <a:pt x="0" y="0"/>
                </a:moveTo>
                <a:lnTo>
                  <a:pt x="0" y="27746"/>
                </a:lnTo>
                <a:lnTo>
                  <a:pt x="44" y="27702"/>
                </a:lnTo>
                <a:lnTo>
                  <a:pt x="44" y="27746"/>
                </a:lnTo>
                <a:cubicBezTo>
                  <a:pt x="45" y="28527"/>
                  <a:pt x="134" y="29307"/>
                  <a:pt x="182" y="30093"/>
                </a:cubicBezTo>
                <a:cubicBezTo>
                  <a:pt x="1184" y="30004"/>
                  <a:pt x="2152" y="29960"/>
                  <a:pt x="3086" y="29960"/>
                </a:cubicBezTo>
                <a:cubicBezTo>
                  <a:pt x="12884" y="29960"/>
                  <a:pt x="18855" y="34802"/>
                  <a:pt x="19125" y="43187"/>
                </a:cubicBezTo>
                <a:cubicBezTo>
                  <a:pt x="19253" y="47180"/>
                  <a:pt x="17931" y="50792"/>
                  <a:pt x="14975" y="53582"/>
                </a:cubicBezTo>
                <a:cubicBezTo>
                  <a:pt x="12061" y="56332"/>
                  <a:pt x="8756" y="57644"/>
                  <a:pt x="5167" y="57644"/>
                </a:cubicBezTo>
                <a:cubicBezTo>
                  <a:pt x="3614" y="57644"/>
                  <a:pt x="2007" y="57399"/>
                  <a:pt x="356" y="56917"/>
                </a:cubicBezTo>
                <a:cubicBezTo>
                  <a:pt x="213" y="57387"/>
                  <a:pt x="84" y="57613"/>
                  <a:pt x="84" y="57838"/>
                </a:cubicBezTo>
                <a:cubicBezTo>
                  <a:pt x="64" y="66964"/>
                  <a:pt x="85" y="76092"/>
                  <a:pt x="21" y="85217"/>
                </a:cubicBezTo>
                <a:cubicBezTo>
                  <a:pt x="20" y="85396"/>
                  <a:pt x="32" y="85551"/>
                  <a:pt x="50" y="85695"/>
                </a:cubicBezTo>
                <a:lnTo>
                  <a:pt x="50" y="86949"/>
                </a:lnTo>
                <a:lnTo>
                  <a:pt x="1308" y="86949"/>
                </a:lnTo>
                <a:cubicBezTo>
                  <a:pt x="1523" y="86974"/>
                  <a:pt x="1754" y="86979"/>
                  <a:pt x="1994" y="86979"/>
                </a:cubicBezTo>
                <a:cubicBezTo>
                  <a:pt x="2121" y="86979"/>
                  <a:pt x="2250" y="86977"/>
                  <a:pt x="2381" y="86977"/>
                </a:cubicBezTo>
                <a:cubicBezTo>
                  <a:pt x="6289" y="86972"/>
                  <a:pt x="10198" y="86969"/>
                  <a:pt x="14106" y="86969"/>
                </a:cubicBezTo>
                <a:cubicBezTo>
                  <a:pt x="18606" y="86969"/>
                  <a:pt x="23105" y="86972"/>
                  <a:pt x="27605" y="86977"/>
                </a:cubicBezTo>
                <a:cubicBezTo>
                  <a:pt x="28442" y="86977"/>
                  <a:pt x="29280" y="87049"/>
                  <a:pt x="30131" y="87088"/>
                </a:cubicBezTo>
                <a:cubicBezTo>
                  <a:pt x="28894" y="98090"/>
                  <a:pt x="33813" y="105259"/>
                  <a:pt x="42595" y="105686"/>
                </a:cubicBezTo>
                <a:cubicBezTo>
                  <a:pt x="42881" y="105700"/>
                  <a:pt x="43163" y="105706"/>
                  <a:pt x="43444" y="105706"/>
                </a:cubicBezTo>
                <a:cubicBezTo>
                  <a:pt x="47257" y="105706"/>
                  <a:pt x="50596" y="104426"/>
                  <a:pt x="53280" y="101697"/>
                </a:cubicBezTo>
                <a:cubicBezTo>
                  <a:pt x="57266" y="97644"/>
                  <a:pt x="58126" y="92677"/>
                  <a:pt x="56548" y="87010"/>
                </a:cubicBezTo>
                <a:lnTo>
                  <a:pt x="86730" y="87010"/>
                </a:lnTo>
                <a:cubicBezTo>
                  <a:pt x="86736" y="86957"/>
                  <a:pt x="86743" y="86910"/>
                  <a:pt x="86749" y="86859"/>
                </a:cubicBezTo>
                <a:lnTo>
                  <a:pt x="87062" y="86859"/>
                </a:lnTo>
                <a:lnTo>
                  <a:pt x="870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1121469" y="2953225"/>
            <a:ext cx="1177323" cy="1429409"/>
          </a:xfrm>
          <a:custGeom>
            <a:avLst/>
            <a:gdLst/>
            <a:ahLst/>
            <a:cxnLst/>
            <a:rect l="l" t="t" r="r" b="b"/>
            <a:pathLst>
              <a:path w="87064" h="105706" extrusionOk="0">
                <a:moveTo>
                  <a:pt x="43615" y="0"/>
                </a:moveTo>
                <a:cubicBezTo>
                  <a:pt x="39804" y="0"/>
                  <a:pt x="36467" y="1281"/>
                  <a:pt x="33783" y="4009"/>
                </a:cubicBezTo>
                <a:cubicBezTo>
                  <a:pt x="29796" y="8062"/>
                  <a:pt x="28937" y="13029"/>
                  <a:pt x="30514" y="18696"/>
                </a:cubicBezTo>
                <a:lnTo>
                  <a:pt x="333" y="18696"/>
                </a:lnTo>
                <a:cubicBezTo>
                  <a:pt x="326" y="18750"/>
                  <a:pt x="320" y="18797"/>
                  <a:pt x="313" y="18848"/>
                </a:cubicBezTo>
                <a:lnTo>
                  <a:pt x="0" y="18848"/>
                </a:lnTo>
                <a:lnTo>
                  <a:pt x="0" y="105706"/>
                </a:lnTo>
                <a:lnTo>
                  <a:pt x="87063" y="105706"/>
                </a:lnTo>
                <a:lnTo>
                  <a:pt x="87063" y="77960"/>
                </a:lnTo>
                <a:lnTo>
                  <a:pt x="87018" y="78005"/>
                </a:lnTo>
                <a:lnTo>
                  <a:pt x="87018" y="77960"/>
                </a:lnTo>
                <a:cubicBezTo>
                  <a:pt x="87017" y="77179"/>
                  <a:pt x="86929" y="76399"/>
                  <a:pt x="86882" y="75613"/>
                </a:cubicBezTo>
                <a:cubicBezTo>
                  <a:pt x="85880" y="75702"/>
                  <a:pt x="84911" y="75746"/>
                  <a:pt x="83977" y="75746"/>
                </a:cubicBezTo>
                <a:cubicBezTo>
                  <a:pt x="74178" y="75746"/>
                  <a:pt x="68207" y="70905"/>
                  <a:pt x="67937" y="62520"/>
                </a:cubicBezTo>
                <a:cubicBezTo>
                  <a:pt x="67809" y="58526"/>
                  <a:pt x="69132" y="54913"/>
                  <a:pt x="72088" y="52124"/>
                </a:cubicBezTo>
                <a:cubicBezTo>
                  <a:pt x="75001" y="49374"/>
                  <a:pt x="78306" y="48062"/>
                  <a:pt x="81895" y="48062"/>
                </a:cubicBezTo>
                <a:cubicBezTo>
                  <a:pt x="83448" y="48062"/>
                  <a:pt x="85055" y="48308"/>
                  <a:pt x="86706" y="48789"/>
                </a:cubicBezTo>
                <a:cubicBezTo>
                  <a:pt x="86850" y="48319"/>
                  <a:pt x="86978" y="48094"/>
                  <a:pt x="86979" y="47868"/>
                </a:cubicBezTo>
                <a:cubicBezTo>
                  <a:pt x="86998" y="38742"/>
                  <a:pt x="86977" y="29615"/>
                  <a:pt x="87042" y="20489"/>
                </a:cubicBezTo>
                <a:cubicBezTo>
                  <a:pt x="87044" y="20310"/>
                  <a:pt x="87031" y="20155"/>
                  <a:pt x="87012" y="20011"/>
                </a:cubicBezTo>
                <a:lnTo>
                  <a:pt x="87012" y="18757"/>
                </a:lnTo>
                <a:lnTo>
                  <a:pt x="85754" y="18757"/>
                </a:lnTo>
                <a:cubicBezTo>
                  <a:pt x="85541" y="18733"/>
                  <a:pt x="85312" y="18728"/>
                  <a:pt x="85073" y="18728"/>
                </a:cubicBezTo>
                <a:cubicBezTo>
                  <a:pt x="84945" y="18728"/>
                  <a:pt x="84814" y="18729"/>
                  <a:pt x="84681" y="18730"/>
                </a:cubicBezTo>
                <a:cubicBezTo>
                  <a:pt x="80686" y="18735"/>
                  <a:pt x="76690" y="18737"/>
                  <a:pt x="72695" y="18737"/>
                </a:cubicBezTo>
                <a:cubicBezTo>
                  <a:pt x="68282" y="18737"/>
                  <a:pt x="63870" y="18734"/>
                  <a:pt x="59457" y="18730"/>
                </a:cubicBezTo>
                <a:cubicBezTo>
                  <a:pt x="58620" y="18729"/>
                  <a:pt x="57783" y="18658"/>
                  <a:pt x="56931" y="18618"/>
                </a:cubicBezTo>
                <a:cubicBezTo>
                  <a:pt x="58169" y="7616"/>
                  <a:pt x="53249" y="447"/>
                  <a:pt x="44467" y="21"/>
                </a:cubicBezTo>
                <a:cubicBezTo>
                  <a:pt x="44181" y="7"/>
                  <a:pt x="43897" y="0"/>
                  <a:pt x="436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0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1569581" y="28081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1886381" y="215195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3838652" y="28081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4155452" y="2151950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6107724" y="28081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6424524" y="215195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23"/>
          <p:cNvGrpSpPr/>
          <p:nvPr/>
        </p:nvGrpSpPr>
        <p:grpSpPr>
          <a:xfrm>
            <a:off x="2068052" y="2403282"/>
            <a:ext cx="469758" cy="330431"/>
            <a:chOff x="7989683" y="2350207"/>
            <a:chExt cx="332761" cy="234066"/>
          </a:xfrm>
        </p:grpSpPr>
        <p:sp>
          <p:nvSpPr>
            <p:cNvPr id="474" name="Google Shape;474;p23"/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3"/>
          <p:cNvGrpSpPr/>
          <p:nvPr/>
        </p:nvGrpSpPr>
        <p:grpSpPr>
          <a:xfrm>
            <a:off x="4433092" y="2327860"/>
            <a:ext cx="277828" cy="481280"/>
            <a:chOff x="2656082" y="2287427"/>
            <a:chExt cx="207582" cy="359594"/>
          </a:xfrm>
        </p:grpSpPr>
        <p:sp>
          <p:nvSpPr>
            <p:cNvPr id="481" name="Google Shape;481;p23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>
            <a:off x="6606203" y="2344253"/>
            <a:ext cx="469743" cy="448495"/>
            <a:chOff x="7390435" y="3680868"/>
            <a:chExt cx="372073" cy="355243"/>
          </a:xfrm>
        </p:grpSpPr>
        <p:sp>
          <p:nvSpPr>
            <p:cNvPr id="486" name="Google Shape;486;p23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1569550" y="1458000"/>
            <a:ext cx="1466761" cy="2691855"/>
            <a:chOff x="1569550" y="1458000"/>
            <a:chExt cx="1466761" cy="2691855"/>
          </a:xfrm>
        </p:grpSpPr>
        <p:grpSp>
          <p:nvGrpSpPr>
            <p:cNvPr id="493" name="Google Shape;493;p23"/>
            <p:cNvGrpSpPr/>
            <p:nvPr/>
          </p:nvGrpSpPr>
          <p:grpSpPr>
            <a:xfrm>
              <a:off x="1569550" y="3166425"/>
              <a:ext cx="1466761" cy="983430"/>
              <a:chOff x="1228601" y="3299388"/>
              <a:chExt cx="1596909" cy="983430"/>
            </a:xfrm>
          </p:grpSpPr>
          <p:sp>
            <p:nvSpPr>
              <p:cNvPr id="494" name="Google Shape;494;p23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DATA A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Despite being red, Mars is very cold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496" name="Google Shape;496;p23"/>
            <p:cNvSpPr txBox="1"/>
            <p:nvPr/>
          </p:nvSpPr>
          <p:spPr>
            <a:xfrm>
              <a:off x="1918625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3838663" y="1458000"/>
            <a:ext cx="1466707" cy="2689409"/>
            <a:chOff x="3838663" y="1458000"/>
            <a:chExt cx="1466707" cy="2689409"/>
          </a:xfrm>
        </p:grpSpPr>
        <p:grpSp>
          <p:nvGrpSpPr>
            <p:cNvPr id="498" name="Google Shape;498;p23"/>
            <p:cNvGrpSpPr/>
            <p:nvPr/>
          </p:nvGrpSpPr>
          <p:grpSpPr>
            <a:xfrm>
              <a:off x="3838663" y="3163974"/>
              <a:ext cx="1466707" cy="983435"/>
              <a:chOff x="3012024" y="3299387"/>
              <a:chExt cx="1466707" cy="983435"/>
            </a:xfrm>
          </p:grpSpPr>
          <p:sp>
            <p:nvSpPr>
              <p:cNvPr id="499" name="Google Shape;499;p23"/>
              <p:cNvSpPr txBox="1"/>
              <p:nvPr/>
            </p:nvSpPr>
            <p:spPr>
              <a:xfrm>
                <a:off x="3012031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DATA B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0" name="Google Shape;500;p23"/>
              <p:cNvSpPr txBox="1"/>
              <p:nvPr/>
            </p:nvSpPr>
            <p:spPr>
              <a:xfrm>
                <a:off x="3012024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Earth is also known as the Blue Planet</a:t>
                </a:r>
                <a:endParaRPr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1" name="Google Shape;501;p23"/>
            <p:cNvSpPr txBox="1"/>
            <p:nvPr/>
          </p:nvSpPr>
          <p:spPr>
            <a:xfrm>
              <a:off x="4187717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5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accent5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6107722" y="1458000"/>
            <a:ext cx="1466704" cy="2691920"/>
            <a:chOff x="6107722" y="1458000"/>
            <a:chExt cx="1466704" cy="2691920"/>
          </a:xfrm>
        </p:grpSpPr>
        <p:grpSp>
          <p:nvGrpSpPr>
            <p:cNvPr id="503" name="Google Shape;503;p23"/>
            <p:cNvGrpSpPr/>
            <p:nvPr/>
          </p:nvGrpSpPr>
          <p:grpSpPr>
            <a:xfrm>
              <a:off x="6107722" y="3166485"/>
              <a:ext cx="1466704" cy="983435"/>
              <a:chOff x="6318523" y="3299387"/>
              <a:chExt cx="1466704" cy="983435"/>
            </a:xfrm>
          </p:grpSpPr>
          <p:sp>
            <p:nvSpPr>
              <p:cNvPr id="504" name="Google Shape;504;p23"/>
              <p:cNvSpPr txBox="1"/>
              <p:nvPr/>
            </p:nvSpPr>
            <p:spPr>
              <a:xfrm>
                <a:off x="6318526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DATA C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5" name="Google Shape;505;p23"/>
              <p:cNvSpPr txBox="1"/>
              <p:nvPr/>
            </p:nvSpPr>
            <p:spPr>
              <a:xfrm>
                <a:off x="6318523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Jupiter was named after a Roman god</a:t>
                </a:r>
                <a:endParaRPr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6" name="Google Shape;506;p23"/>
            <p:cNvSpPr txBox="1"/>
            <p:nvPr/>
          </p:nvSpPr>
          <p:spPr>
            <a:xfrm>
              <a:off x="6456774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507" name="Google Shape;507;p23"/>
          <p:cNvCxnSpPr>
            <a:stCxn id="496" idx="3"/>
            <a:endCxn id="501" idx="1"/>
          </p:cNvCxnSpPr>
          <p:nvPr/>
        </p:nvCxnSpPr>
        <p:spPr>
          <a:xfrm>
            <a:off x="2687225" y="1686600"/>
            <a:ext cx="1500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3"/>
          <p:cNvCxnSpPr>
            <a:stCxn id="501" idx="3"/>
            <a:endCxn id="506" idx="1"/>
          </p:cNvCxnSpPr>
          <p:nvPr/>
        </p:nvCxnSpPr>
        <p:spPr>
          <a:xfrm>
            <a:off x="4956317" y="1686600"/>
            <a:ext cx="1500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3"/>
          <p:cNvCxnSpPr>
            <a:stCxn id="496" idx="2"/>
            <a:endCxn id="468" idx="0"/>
          </p:cNvCxnSpPr>
          <p:nvPr/>
        </p:nvCxnSpPr>
        <p:spPr>
          <a:xfrm>
            <a:off x="2302925" y="1915200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3"/>
          <p:cNvCxnSpPr>
            <a:stCxn id="501" idx="2"/>
            <a:endCxn id="470" idx="0"/>
          </p:cNvCxnSpPr>
          <p:nvPr/>
        </p:nvCxnSpPr>
        <p:spPr>
          <a:xfrm>
            <a:off x="4572017" y="1915200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3"/>
          <p:cNvCxnSpPr>
            <a:stCxn id="506" idx="2"/>
            <a:endCxn id="472" idx="0"/>
          </p:cNvCxnSpPr>
          <p:nvPr/>
        </p:nvCxnSpPr>
        <p:spPr>
          <a:xfrm>
            <a:off x="6841074" y="1915200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4" descr="Timeline background shape"/>
          <p:cNvSpPr/>
          <p:nvPr/>
        </p:nvSpPr>
        <p:spPr>
          <a:xfrm flipH="1">
            <a:off x="3759073" y="1670025"/>
            <a:ext cx="4443600" cy="5778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4" descr="Timeline background shape"/>
          <p:cNvSpPr/>
          <p:nvPr/>
        </p:nvSpPr>
        <p:spPr>
          <a:xfrm flipH="1">
            <a:off x="3273431" y="2757366"/>
            <a:ext cx="4443600" cy="5778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4" descr="Timeline background shape"/>
          <p:cNvSpPr/>
          <p:nvPr/>
        </p:nvSpPr>
        <p:spPr>
          <a:xfrm flipH="1">
            <a:off x="2787790" y="3845588"/>
            <a:ext cx="4443600" cy="5778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24"/>
          <p:cNvGrpSpPr/>
          <p:nvPr/>
        </p:nvGrpSpPr>
        <p:grpSpPr>
          <a:xfrm>
            <a:off x="3079100" y="3892238"/>
            <a:ext cx="4138200" cy="484500"/>
            <a:chOff x="2649263" y="3948755"/>
            <a:chExt cx="4138200" cy="484500"/>
          </a:xfrm>
        </p:grpSpPr>
        <p:sp>
          <p:nvSpPr>
            <p:cNvPr id="521" name="Google Shape;521;p24"/>
            <p:cNvSpPr txBox="1"/>
            <p:nvPr/>
          </p:nvSpPr>
          <p:spPr>
            <a:xfrm>
              <a:off x="2649263" y="3948755"/>
              <a:ext cx="76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90%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3413062" y="3948755"/>
              <a:ext cx="141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MARS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3" name="Google Shape;523;p24"/>
            <p:cNvSpPr txBox="1"/>
            <p:nvPr/>
          </p:nvSpPr>
          <p:spPr>
            <a:xfrm>
              <a:off x="4827563" y="3948755"/>
              <a:ext cx="1959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3571785" y="2804016"/>
            <a:ext cx="4138200" cy="484500"/>
            <a:chOff x="3457358" y="2836364"/>
            <a:chExt cx="4138200" cy="484500"/>
          </a:xfrm>
        </p:grpSpPr>
        <p:sp>
          <p:nvSpPr>
            <p:cNvPr id="525" name="Google Shape;525;p24"/>
            <p:cNvSpPr txBox="1"/>
            <p:nvPr/>
          </p:nvSpPr>
          <p:spPr>
            <a:xfrm>
              <a:off x="3457358" y="2836364"/>
              <a:ext cx="76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60%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6" name="Google Shape;526;p24"/>
            <p:cNvSpPr txBox="1"/>
            <p:nvPr/>
          </p:nvSpPr>
          <p:spPr>
            <a:xfrm>
              <a:off x="4221158" y="2836364"/>
              <a:ext cx="141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SATURN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27" name="Google Shape;527;p24"/>
            <p:cNvSpPr txBox="1"/>
            <p:nvPr/>
          </p:nvSpPr>
          <p:spPr>
            <a:xfrm>
              <a:off x="5635658" y="2836364"/>
              <a:ext cx="1959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not the only planet with rings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28" name="Google Shape;528;p24"/>
          <p:cNvGrpSpPr/>
          <p:nvPr/>
        </p:nvGrpSpPr>
        <p:grpSpPr>
          <a:xfrm>
            <a:off x="4064471" y="1716675"/>
            <a:ext cx="4138200" cy="484500"/>
            <a:chOff x="4286783" y="1724011"/>
            <a:chExt cx="4138200" cy="484500"/>
          </a:xfrm>
        </p:grpSpPr>
        <p:sp>
          <p:nvSpPr>
            <p:cNvPr id="529" name="Google Shape;529;p24"/>
            <p:cNvSpPr txBox="1"/>
            <p:nvPr/>
          </p:nvSpPr>
          <p:spPr>
            <a:xfrm>
              <a:off x="4286783" y="1724011"/>
              <a:ext cx="76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30%</a:t>
              </a:r>
              <a:endParaRPr sz="24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30" name="Google Shape;530;p24"/>
            <p:cNvSpPr txBox="1"/>
            <p:nvPr/>
          </p:nvSpPr>
          <p:spPr>
            <a:xfrm>
              <a:off x="5050583" y="1724011"/>
              <a:ext cx="1414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JUPITER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31" name="Google Shape;531;p24"/>
            <p:cNvSpPr txBox="1"/>
            <p:nvPr/>
          </p:nvSpPr>
          <p:spPr>
            <a:xfrm>
              <a:off x="6465083" y="1724011"/>
              <a:ext cx="1959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532" name="Google Shape;532;p24"/>
          <p:cNvCxnSpPr/>
          <p:nvPr/>
        </p:nvCxnSpPr>
        <p:spPr>
          <a:xfrm>
            <a:off x="4828263" y="1673175"/>
            <a:ext cx="0" cy="5715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24"/>
          <p:cNvCxnSpPr/>
          <p:nvPr/>
        </p:nvCxnSpPr>
        <p:spPr>
          <a:xfrm>
            <a:off x="6242763" y="1669575"/>
            <a:ext cx="0" cy="57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24"/>
          <p:cNvCxnSpPr/>
          <p:nvPr/>
        </p:nvCxnSpPr>
        <p:spPr>
          <a:xfrm>
            <a:off x="4333038" y="2757366"/>
            <a:ext cx="0" cy="577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24"/>
          <p:cNvCxnSpPr/>
          <p:nvPr/>
        </p:nvCxnSpPr>
        <p:spPr>
          <a:xfrm>
            <a:off x="5750088" y="2757366"/>
            <a:ext cx="0" cy="577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24"/>
          <p:cNvCxnSpPr/>
          <p:nvPr/>
        </p:nvCxnSpPr>
        <p:spPr>
          <a:xfrm>
            <a:off x="3837813" y="3845138"/>
            <a:ext cx="0" cy="57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24"/>
          <p:cNvCxnSpPr/>
          <p:nvPr/>
        </p:nvCxnSpPr>
        <p:spPr>
          <a:xfrm>
            <a:off x="5257413" y="3845138"/>
            <a:ext cx="0" cy="57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8" name="Google Shape;538;p24"/>
          <p:cNvSpPr/>
          <p:nvPr/>
        </p:nvSpPr>
        <p:spPr>
          <a:xfrm>
            <a:off x="941326" y="3790088"/>
            <a:ext cx="1677900" cy="6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1428670" y="2701866"/>
            <a:ext cx="1677900" cy="6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1916013" y="1614525"/>
            <a:ext cx="1677900" cy="6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1916013" y="1614525"/>
            <a:ext cx="499500" cy="688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1428670" y="2701866"/>
            <a:ext cx="1004700" cy="688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941326" y="3790088"/>
            <a:ext cx="1509300" cy="6888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5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SUCCESS ROAD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50" name="Google Shape;550;p25"/>
          <p:cNvSpPr/>
          <p:nvPr/>
        </p:nvSpPr>
        <p:spPr>
          <a:xfrm>
            <a:off x="1883475" y="2429088"/>
            <a:ext cx="580500" cy="5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3082612" y="3150208"/>
            <a:ext cx="580500" cy="5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5480886" y="3150208"/>
            <a:ext cx="580500" cy="58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4281730" y="2429088"/>
            <a:ext cx="580500" cy="58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6680024" y="2429088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5"/>
          <p:cNvGrpSpPr/>
          <p:nvPr/>
        </p:nvGrpSpPr>
        <p:grpSpPr>
          <a:xfrm>
            <a:off x="1446817" y="3222144"/>
            <a:ext cx="1453826" cy="983430"/>
            <a:chOff x="1228601" y="3299388"/>
            <a:chExt cx="1596909" cy="983430"/>
          </a:xfrm>
        </p:grpSpPr>
        <p:sp>
          <p:nvSpPr>
            <p:cNvPr id="556" name="Google Shape;556;p25"/>
            <p:cNvSpPr txBox="1"/>
            <p:nvPr/>
          </p:nvSpPr>
          <p:spPr>
            <a:xfrm>
              <a:off x="1228610" y="3299388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STEP 1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57" name="Google Shape;557;p25"/>
            <p:cNvSpPr txBox="1"/>
            <p:nvPr/>
          </p:nvSpPr>
          <p:spPr>
            <a:xfrm>
              <a:off x="1228601" y="3601818"/>
              <a:ext cx="1596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58" name="Google Shape;558;p25"/>
          <p:cNvGrpSpPr/>
          <p:nvPr/>
        </p:nvGrpSpPr>
        <p:grpSpPr>
          <a:xfrm>
            <a:off x="3845067" y="3222144"/>
            <a:ext cx="1453826" cy="983430"/>
            <a:chOff x="1228601" y="3299388"/>
            <a:chExt cx="1596909" cy="983430"/>
          </a:xfrm>
        </p:grpSpPr>
        <p:sp>
          <p:nvSpPr>
            <p:cNvPr id="559" name="Google Shape;559;p25"/>
            <p:cNvSpPr txBox="1"/>
            <p:nvPr/>
          </p:nvSpPr>
          <p:spPr>
            <a:xfrm>
              <a:off x="1228610" y="3299388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STEP 3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0" name="Google Shape;560;p25"/>
            <p:cNvSpPr txBox="1"/>
            <p:nvPr/>
          </p:nvSpPr>
          <p:spPr>
            <a:xfrm>
              <a:off x="1228601" y="3601818"/>
              <a:ext cx="1596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5"/>
          <p:cNvGrpSpPr/>
          <p:nvPr/>
        </p:nvGrpSpPr>
        <p:grpSpPr>
          <a:xfrm>
            <a:off x="6243354" y="3222144"/>
            <a:ext cx="1453826" cy="983430"/>
            <a:chOff x="1228601" y="3299388"/>
            <a:chExt cx="1596909" cy="983430"/>
          </a:xfrm>
        </p:grpSpPr>
        <p:sp>
          <p:nvSpPr>
            <p:cNvPr id="562" name="Google Shape;562;p25"/>
            <p:cNvSpPr txBox="1"/>
            <p:nvPr/>
          </p:nvSpPr>
          <p:spPr>
            <a:xfrm>
              <a:off x="1228610" y="3299388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STEP 5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3" name="Google Shape;563;p25"/>
            <p:cNvSpPr txBox="1"/>
            <p:nvPr/>
          </p:nvSpPr>
          <p:spPr>
            <a:xfrm>
              <a:off x="1228601" y="3601818"/>
              <a:ext cx="1596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4" name="Google Shape;564;p25"/>
          <p:cNvGrpSpPr/>
          <p:nvPr/>
        </p:nvGrpSpPr>
        <p:grpSpPr>
          <a:xfrm>
            <a:off x="5044204" y="1908959"/>
            <a:ext cx="1453808" cy="1023499"/>
            <a:chOff x="5044204" y="1775709"/>
            <a:chExt cx="1453808" cy="1023499"/>
          </a:xfrm>
        </p:grpSpPr>
        <p:sp>
          <p:nvSpPr>
            <p:cNvPr id="565" name="Google Shape;565;p25"/>
            <p:cNvSpPr txBox="1"/>
            <p:nvPr/>
          </p:nvSpPr>
          <p:spPr>
            <a:xfrm>
              <a:off x="5044213" y="2342009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STEP 4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6" name="Google Shape;566;p25"/>
            <p:cNvSpPr txBox="1"/>
            <p:nvPr/>
          </p:nvSpPr>
          <p:spPr>
            <a:xfrm>
              <a:off x="5044204" y="1775709"/>
              <a:ext cx="14538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7" name="Google Shape;567;p25"/>
          <p:cNvGrpSpPr/>
          <p:nvPr/>
        </p:nvGrpSpPr>
        <p:grpSpPr>
          <a:xfrm>
            <a:off x="2645942" y="1908959"/>
            <a:ext cx="1453808" cy="1023499"/>
            <a:chOff x="2645942" y="1775709"/>
            <a:chExt cx="1453808" cy="1023499"/>
          </a:xfrm>
        </p:grpSpPr>
        <p:sp>
          <p:nvSpPr>
            <p:cNvPr id="568" name="Google Shape;568;p25"/>
            <p:cNvSpPr txBox="1"/>
            <p:nvPr/>
          </p:nvSpPr>
          <p:spPr>
            <a:xfrm>
              <a:off x="2645950" y="2342009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STEP 2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69" name="Google Shape;569;p25"/>
            <p:cNvSpPr txBox="1"/>
            <p:nvPr/>
          </p:nvSpPr>
          <p:spPr>
            <a:xfrm>
              <a:off x="2645942" y="1775709"/>
              <a:ext cx="14538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570" name="Google Shape;570;p25"/>
          <p:cNvCxnSpPr>
            <a:stCxn id="550" idx="3"/>
            <a:endCxn id="551" idx="0"/>
          </p:cNvCxnSpPr>
          <p:nvPr/>
        </p:nvCxnSpPr>
        <p:spPr>
          <a:xfrm>
            <a:off x="2463975" y="271933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25"/>
          <p:cNvCxnSpPr>
            <a:stCxn id="551" idx="0"/>
            <a:endCxn id="553" idx="1"/>
          </p:cNvCxnSpPr>
          <p:nvPr/>
        </p:nvCxnSpPr>
        <p:spPr>
          <a:xfrm rot="10800000" flipH="1">
            <a:off x="3372862" y="271940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25"/>
          <p:cNvCxnSpPr>
            <a:stCxn id="553" idx="3"/>
            <a:endCxn id="552" idx="0"/>
          </p:cNvCxnSpPr>
          <p:nvPr/>
        </p:nvCxnSpPr>
        <p:spPr>
          <a:xfrm>
            <a:off x="4862230" y="271933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25"/>
          <p:cNvCxnSpPr>
            <a:stCxn id="552" idx="0"/>
            <a:endCxn id="554" idx="1"/>
          </p:cNvCxnSpPr>
          <p:nvPr/>
        </p:nvCxnSpPr>
        <p:spPr>
          <a:xfrm rot="10800000" flipH="1">
            <a:off x="5771136" y="2719408"/>
            <a:ext cx="909000" cy="43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25"/>
          <p:cNvCxnSpPr>
            <a:stCxn id="550" idx="1"/>
          </p:cNvCxnSpPr>
          <p:nvPr/>
        </p:nvCxnSpPr>
        <p:spPr>
          <a:xfrm flipH="1">
            <a:off x="725475" y="2719338"/>
            <a:ext cx="1158000" cy="66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25"/>
          <p:cNvCxnSpPr>
            <a:stCxn id="554" idx="3"/>
          </p:cNvCxnSpPr>
          <p:nvPr/>
        </p:nvCxnSpPr>
        <p:spPr>
          <a:xfrm>
            <a:off x="7260524" y="2719338"/>
            <a:ext cx="1158000" cy="66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5"/>
          <p:cNvGrpSpPr/>
          <p:nvPr/>
        </p:nvGrpSpPr>
        <p:grpSpPr>
          <a:xfrm>
            <a:off x="6807925" y="2532906"/>
            <a:ext cx="324698" cy="372863"/>
            <a:chOff x="2212084" y="1960358"/>
            <a:chExt cx="324698" cy="372863"/>
          </a:xfrm>
        </p:grpSpPr>
        <p:sp>
          <p:nvSpPr>
            <p:cNvPr id="577" name="Google Shape;577;p25"/>
            <p:cNvSpPr/>
            <p:nvPr/>
          </p:nvSpPr>
          <p:spPr>
            <a:xfrm>
              <a:off x="2291371" y="2128011"/>
              <a:ext cx="166888" cy="166888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357"/>
                  </a:moveTo>
                  <a:cubicBezTo>
                    <a:pt x="3870" y="357"/>
                    <a:pt x="4894" y="1369"/>
                    <a:pt x="4894" y="2631"/>
                  </a:cubicBezTo>
                  <a:cubicBezTo>
                    <a:pt x="4894" y="3882"/>
                    <a:pt x="3882" y="4906"/>
                    <a:pt x="2620" y="4906"/>
                  </a:cubicBezTo>
                  <a:cubicBezTo>
                    <a:pt x="1369" y="4906"/>
                    <a:pt x="346" y="3894"/>
                    <a:pt x="346" y="2631"/>
                  </a:cubicBezTo>
                  <a:cubicBezTo>
                    <a:pt x="346" y="1369"/>
                    <a:pt x="1369" y="357"/>
                    <a:pt x="2620" y="357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67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67"/>
                    <a:pt x="4060" y="0"/>
                    <a:pt x="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212084" y="1960358"/>
              <a:ext cx="324698" cy="372863"/>
            </a:xfrm>
            <a:custGeom>
              <a:avLst/>
              <a:gdLst/>
              <a:ahLst/>
              <a:cxnLst/>
              <a:rect l="l" t="t" r="r" b="b"/>
              <a:pathLst>
                <a:path w="10193" h="11705" extrusionOk="0">
                  <a:moveTo>
                    <a:pt x="7502" y="358"/>
                  </a:moveTo>
                  <a:lnTo>
                    <a:pt x="6383" y="2644"/>
                  </a:lnTo>
                  <a:lnTo>
                    <a:pt x="3811" y="2644"/>
                  </a:lnTo>
                  <a:lnTo>
                    <a:pt x="2692" y="358"/>
                  </a:lnTo>
                  <a:close/>
                  <a:moveTo>
                    <a:pt x="6228" y="3001"/>
                  </a:moveTo>
                  <a:lnTo>
                    <a:pt x="5692" y="4096"/>
                  </a:lnTo>
                  <a:cubicBezTo>
                    <a:pt x="5490" y="4073"/>
                    <a:pt x="5299" y="4049"/>
                    <a:pt x="5109" y="4049"/>
                  </a:cubicBezTo>
                  <a:cubicBezTo>
                    <a:pt x="4918" y="4049"/>
                    <a:pt x="4716" y="4073"/>
                    <a:pt x="4525" y="4096"/>
                  </a:cubicBezTo>
                  <a:lnTo>
                    <a:pt x="3989" y="3001"/>
                  </a:lnTo>
                  <a:close/>
                  <a:moveTo>
                    <a:pt x="2334" y="405"/>
                  </a:moveTo>
                  <a:lnTo>
                    <a:pt x="4168" y="4156"/>
                  </a:lnTo>
                  <a:cubicBezTo>
                    <a:pt x="3382" y="4370"/>
                    <a:pt x="2692" y="4799"/>
                    <a:pt x="2180" y="5406"/>
                  </a:cubicBezTo>
                  <a:lnTo>
                    <a:pt x="608" y="2227"/>
                  </a:lnTo>
                  <a:cubicBezTo>
                    <a:pt x="406" y="1787"/>
                    <a:pt x="584" y="1275"/>
                    <a:pt x="1013" y="1060"/>
                  </a:cubicBezTo>
                  <a:lnTo>
                    <a:pt x="2334" y="405"/>
                  </a:lnTo>
                  <a:close/>
                  <a:moveTo>
                    <a:pt x="2418" y="1"/>
                  </a:moveTo>
                  <a:cubicBezTo>
                    <a:pt x="2382" y="1"/>
                    <a:pt x="2358" y="1"/>
                    <a:pt x="2334" y="24"/>
                  </a:cubicBezTo>
                  <a:lnTo>
                    <a:pt x="846" y="751"/>
                  </a:lnTo>
                  <a:cubicBezTo>
                    <a:pt x="251" y="1048"/>
                    <a:pt x="1" y="1775"/>
                    <a:pt x="298" y="2370"/>
                  </a:cubicBezTo>
                  <a:lnTo>
                    <a:pt x="1942" y="5704"/>
                  </a:lnTo>
                  <a:cubicBezTo>
                    <a:pt x="1525" y="6311"/>
                    <a:pt x="1263" y="7073"/>
                    <a:pt x="1263" y="7883"/>
                  </a:cubicBezTo>
                  <a:cubicBezTo>
                    <a:pt x="1263" y="8275"/>
                    <a:pt x="1322" y="8680"/>
                    <a:pt x="1441" y="9049"/>
                  </a:cubicBezTo>
                  <a:cubicBezTo>
                    <a:pt x="1470" y="9126"/>
                    <a:pt x="1544" y="9179"/>
                    <a:pt x="1616" y="9179"/>
                  </a:cubicBezTo>
                  <a:cubicBezTo>
                    <a:pt x="1633" y="9179"/>
                    <a:pt x="1651" y="9176"/>
                    <a:pt x="1668" y="9168"/>
                  </a:cubicBezTo>
                  <a:cubicBezTo>
                    <a:pt x="1763" y="9145"/>
                    <a:pt x="1822" y="9037"/>
                    <a:pt x="1787" y="8954"/>
                  </a:cubicBezTo>
                  <a:cubicBezTo>
                    <a:pt x="1668" y="8609"/>
                    <a:pt x="1620" y="8240"/>
                    <a:pt x="1620" y="7883"/>
                  </a:cubicBezTo>
                  <a:cubicBezTo>
                    <a:pt x="1620" y="5954"/>
                    <a:pt x="3192" y="4394"/>
                    <a:pt x="5109" y="4394"/>
                  </a:cubicBezTo>
                  <a:cubicBezTo>
                    <a:pt x="7026" y="4394"/>
                    <a:pt x="8585" y="5954"/>
                    <a:pt x="8585" y="7883"/>
                  </a:cubicBezTo>
                  <a:cubicBezTo>
                    <a:pt x="8585" y="9799"/>
                    <a:pt x="7026" y="11359"/>
                    <a:pt x="5109" y="11359"/>
                  </a:cubicBezTo>
                  <a:cubicBezTo>
                    <a:pt x="3823" y="11359"/>
                    <a:pt x="2656" y="10657"/>
                    <a:pt x="2037" y="9526"/>
                  </a:cubicBezTo>
                  <a:cubicBezTo>
                    <a:pt x="2012" y="9468"/>
                    <a:pt x="1953" y="9433"/>
                    <a:pt x="1887" y="9433"/>
                  </a:cubicBezTo>
                  <a:cubicBezTo>
                    <a:pt x="1858" y="9433"/>
                    <a:pt x="1828" y="9440"/>
                    <a:pt x="1799" y="9454"/>
                  </a:cubicBezTo>
                  <a:cubicBezTo>
                    <a:pt x="1715" y="9502"/>
                    <a:pt x="1680" y="9597"/>
                    <a:pt x="1727" y="9692"/>
                  </a:cubicBezTo>
                  <a:cubicBezTo>
                    <a:pt x="2394" y="10931"/>
                    <a:pt x="3692" y="11704"/>
                    <a:pt x="5109" y="11704"/>
                  </a:cubicBezTo>
                  <a:cubicBezTo>
                    <a:pt x="7216" y="11704"/>
                    <a:pt x="8942" y="9978"/>
                    <a:pt x="8942" y="7859"/>
                  </a:cubicBezTo>
                  <a:cubicBezTo>
                    <a:pt x="8942" y="7061"/>
                    <a:pt x="8692" y="6311"/>
                    <a:pt x="8276" y="5692"/>
                  </a:cubicBezTo>
                  <a:lnTo>
                    <a:pt x="8966" y="4299"/>
                  </a:lnTo>
                  <a:cubicBezTo>
                    <a:pt x="9002" y="4215"/>
                    <a:pt x="8966" y="4108"/>
                    <a:pt x="8883" y="4061"/>
                  </a:cubicBezTo>
                  <a:cubicBezTo>
                    <a:pt x="8861" y="4051"/>
                    <a:pt x="8838" y="4047"/>
                    <a:pt x="8814" y="4047"/>
                  </a:cubicBezTo>
                  <a:cubicBezTo>
                    <a:pt x="8748" y="4047"/>
                    <a:pt x="8680" y="4082"/>
                    <a:pt x="8645" y="4144"/>
                  </a:cubicBezTo>
                  <a:lnTo>
                    <a:pt x="8038" y="5370"/>
                  </a:lnTo>
                  <a:cubicBezTo>
                    <a:pt x="7537" y="4763"/>
                    <a:pt x="6835" y="4334"/>
                    <a:pt x="6049" y="4120"/>
                  </a:cubicBezTo>
                  <a:lnTo>
                    <a:pt x="7871" y="370"/>
                  </a:lnTo>
                  <a:lnTo>
                    <a:pt x="9204" y="1025"/>
                  </a:lnTo>
                  <a:cubicBezTo>
                    <a:pt x="9633" y="1239"/>
                    <a:pt x="9812" y="1763"/>
                    <a:pt x="9597" y="2191"/>
                  </a:cubicBezTo>
                  <a:lnTo>
                    <a:pt x="8942" y="3513"/>
                  </a:lnTo>
                  <a:cubicBezTo>
                    <a:pt x="8907" y="3608"/>
                    <a:pt x="8942" y="3703"/>
                    <a:pt x="9026" y="3751"/>
                  </a:cubicBezTo>
                  <a:cubicBezTo>
                    <a:pt x="9049" y="3764"/>
                    <a:pt x="9074" y="3770"/>
                    <a:pt x="9099" y="3770"/>
                  </a:cubicBezTo>
                  <a:cubicBezTo>
                    <a:pt x="9164" y="3770"/>
                    <a:pt x="9230" y="3731"/>
                    <a:pt x="9264" y="3680"/>
                  </a:cubicBezTo>
                  <a:lnTo>
                    <a:pt x="9919" y="2358"/>
                  </a:lnTo>
                  <a:cubicBezTo>
                    <a:pt x="10193" y="1775"/>
                    <a:pt x="9943" y="1048"/>
                    <a:pt x="9347" y="751"/>
                  </a:cubicBezTo>
                  <a:lnTo>
                    <a:pt x="7859" y="24"/>
                  </a:lnTo>
                  <a:cubicBezTo>
                    <a:pt x="7835" y="1"/>
                    <a:pt x="7811" y="1"/>
                    <a:pt x="7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2319435" y="2157190"/>
              <a:ext cx="108880" cy="103210"/>
            </a:xfrm>
            <a:custGeom>
              <a:avLst/>
              <a:gdLst/>
              <a:ahLst/>
              <a:cxnLst/>
              <a:rect l="l" t="t" r="r" b="b"/>
              <a:pathLst>
                <a:path w="3418" h="3240" extrusionOk="0">
                  <a:moveTo>
                    <a:pt x="1739" y="346"/>
                  </a:moveTo>
                  <a:cubicBezTo>
                    <a:pt x="1822" y="346"/>
                    <a:pt x="1881" y="394"/>
                    <a:pt x="1929" y="465"/>
                  </a:cubicBezTo>
                  <a:lnTo>
                    <a:pt x="2096" y="787"/>
                  </a:lnTo>
                  <a:cubicBezTo>
                    <a:pt x="2179" y="953"/>
                    <a:pt x="2334" y="1073"/>
                    <a:pt x="2513" y="1108"/>
                  </a:cubicBezTo>
                  <a:lnTo>
                    <a:pt x="2870" y="1144"/>
                  </a:lnTo>
                  <a:cubicBezTo>
                    <a:pt x="2953" y="1168"/>
                    <a:pt x="3013" y="1203"/>
                    <a:pt x="3048" y="1299"/>
                  </a:cubicBezTo>
                  <a:cubicBezTo>
                    <a:pt x="3072" y="1370"/>
                    <a:pt x="3048" y="1465"/>
                    <a:pt x="2989" y="1525"/>
                  </a:cubicBezTo>
                  <a:lnTo>
                    <a:pt x="2739" y="1775"/>
                  </a:lnTo>
                  <a:cubicBezTo>
                    <a:pt x="2596" y="1906"/>
                    <a:pt x="2536" y="2085"/>
                    <a:pt x="2572" y="2263"/>
                  </a:cubicBezTo>
                  <a:lnTo>
                    <a:pt x="2632" y="2620"/>
                  </a:lnTo>
                  <a:cubicBezTo>
                    <a:pt x="2643" y="2692"/>
                    <a:pt x="2620" y="2787"/>
                    <a:pt x="2536" y="2823"/>
                  </a:cubicBezTo>
                  <a:cubicBezTo>
                    <a:pt x="2493" y="2852"/>
                    <a:pt x="2450" y="2867"/>
                    <a:pt x="2407" y="2867"/>
                  </a:cubicBezTo>
                  <a:cubicBezTo>
                    <a:pt x="2378" y="2867"/>
                    <a:pt x="2350" y="2861"/>
                    <a:pt x="2322" y="2847"/>
                  </a:cubicBezTo>
                  <a:lnTo>
                    <a:pt x="2001" y="2680"/>
                  </a:lnTo>
                  <a:cubicBezTo>
                    <a:pt x="1917" y="2632"/>
                    <a:pt x="1822" y="2620"/>
                    <a:pt x="1739" y="2620"/>
                  </a:cubicBezTo>
                  <a:cubicBezTo>
                    <a:pt x="1643" y="2620"/>
                    <a:pt x="1560" y="2632"/>
                    <a:pt x="1465" y="2680"/>
                  </a:cubicBezTo>
                  <a:lnTo>
                    <a:pt x="1155" y="2847"/>
                  </a:lnTo>
                  <a:cubicBezTo>
                    <a:pt x="1128" y="2865"/>
                    <a:pt x="1097" y="2872"/>
                    <a:pt x="1066" y="2872"/>
                  </a:cubicBezTo>
                  <a:cubicBezTo>
                    <a:pt x="1016" y="2872"/>
                    <a:pt x="966" y="2852"/>
                    <a:pt x="929" y="2823"/>
                  </a:cubicBezTo>
                  <a:cubicBezTo>
                    <a:pt x="858" y="2787"/>
                    <a:pt x="822" y="2692"/>
                    <a:pt x="846" y="2620"/>
                  </a:cubicBezTo>
                  <a:lnTo>
                    <a:pt x="905" y="2263"/>
                  </a:lnTo>
                  <a:cubicBezTo>
                    <a:pt x="929" y="2085"/>
                    <a:pt x="869" y="1894"/>
                    <a:pt x="738" y="1775"/>
                  </a:cubicBezTo>
                  <a:lnTo>
                    <a:pt x="488" y="1525"/>
                  </a:lnTo>
                  <a:cubicBezTo>
                    <a:pt x="429" y="1465"/>
                    <a:pt x="393" y="1382"/>
                    <a:pt x="429" y="1299"/>
                  </a:cubicBezTo>
                  <a:cubicBezTo>
                    <a:pt x="453" y="1227"/>
                    <a:pt x="512" y="1168"/>
                    <a:pt x="608" y="1144"/>
                  </a:cubicBezTo>
                  <a:lnTo>
                    <a:pt x="965" y="1108"/>
                  </a:lnTo>
                  <a:cubicBezTo>
                    <a:pt x="1143" y="1073"/>
                    <a:pt x="1298" y="953"/>
                    <a:pt x="1381" y="787"/>
                  </a:cubicBezTo>
                  <a:lnTo>
                    <a:pt x="1548" y="465"/>
                  </a:lnTo>
                  <a:cubicBezTo>
                    <a:pt x="1572" y="394"/>
                    <a:pt x="1643" y="346"/>
                    <a:pt x="1739" y="346"/>
                  </a:cubicBezTo>
                  <a:close/>
                  <a:moveTo>
                    <a:pt x="1703" y="1"/>
                  </a:moveTo>
                  <a:cubicBezTo>
                    <a:pt x="1489" y="1"/>
                    <a:pt x="1310" y="120"/>
                    <a:pt x="1203" y="311"/>
                  </a:cubicBezTo>
                  <a:lnTo>
                    <a:pt x="1036" y="644"/>
                  </a:lnTo>
                  <a:cubicBezTo>
                    <a:pt x="1012" y="703"/>
                    <a:pt x="953" y="739"/>
                    <a:pt x="869" y="763"/>
                  </a:cubicBezTo>
                  <a:lnTo>
                    <a:pt x="512" y="811"/>
                  </a:lnTo>
                  <a:cubicBezTo>
                    <a:pt x="310" y="834"/>
                    <a:pt x="131" y="989"/>
                    <a:pt x="60" y="1192"/>
                  </a:cubicBezTo>
                  <a:cubicBezTo>
                    <a:pt x="0" y="1406"/>
                    <a:pt x="36" y="1620"/>
                    <a:pt x="203" y="1775"/>
                  </a:cubicBezTo>
                  <a:lnTo>
                    <a:pt x="500" y="2025"/>
                  </a:lnTo>
                  <a:cubicBezTo>
                    <a:pt x="548" y="2073"/>
                    <a:pt x="572" y="2144"/>
                    <a:pt x="560" y="2216"/>
                  </a:cubicBezTo>
                  <a:lnTo>
                    <a:pt x="500" y="2573"/>
                  </a:lnTo>
                  <a:cubicBezTo>
                    <a:pt x="477" y="2787"/>
                    <a:pt x="548" y="2989"/>
                    <a:pt x="727" y="3120"/>
                  </a:cubicBezTo>
                  <a:cubicBezTo>
                    <a:pt x="834" y="3204"/>
                    <a:pt x="929" y="3228"/>
                    <a:pt x="1048" y="3228"/>
                  </a:cubicBezTo>
                  <a:cubicBezTo>
                    <a:pt x="1143" y="3228"/>
                    <a:pt x="1227" y="3216"/>
                    <a:pt x="1322" y="3168"/>
                  </a:cubicBezTo>
                  <a:lnTo>
                    <a:pt x="1631" y="3001"/>
                  </a:lnTo>
                  <a:cubicBezTo>
                    <a:pt x="1661" y="2989"/>
                    <a:pt x="1694" y="2983"/>
                    <a:pt x="1727" y="2983"/>
                  </a:cubicBezTo>
                  <a:cubicBezTo>
                    <a:pt x="1759" y="2983"/>
                    <a:pt x="1792" y="2989"/>
                    <a:pt x="1822" y="3001"/>
                  </a:cubicBezTo>
                  <a:lnTo>
                    <a:pt x="2143" y="3168"/>
                  </a:lnTo>
                  <a:cubicBezTo>
                    <a:pt x="2227" y="3215"/>
                    <a:pt x="2318" y="3239"/>
                    <a:pt x="2409" y="3239"/>
                  </a:cubicBezTo>
                  <a:cubicBezTo>
                    <a:pt x="2524" y="3239"/>
                    <a:pt x="2639" y="3200"/>
                    <a:pt x="2739" y="3120"/>
                  </a:cubicBezTo>
                  <a:cubicBezTo>
                    <a:pt x="2917" y="2989"/>
                    <a:pt x="2989" y="2787"/>
                    <a:pt x="2953" y="2573"/>
                  </a:cubicBezTo>
                  <a:lnTo>
                    <a:pt x="2894" y="2216"/>
                  </a:lnTo>
                  <a:cubicBezTo>
                    <a:pt x="2882" y="2144"/>
                    <a:pt x="2917" y="2085"/>
                    <a:pt x="2953" y="2025"/>
                  </a:cubicBezTo>
                  <a:lnTo>
                    <a:pt x="3215" y="1775"/>
                  </a:lnTo>
                  <a:cubicBezTo>
                    <a:pt x="3358" y="1620"/>
                    <a:pt x="3417" y="1406"/>
                    <a:pt x="3358" y="1192"/>
                  </a:cubicBezTo>
                  <a:cubicBezTo>
                    <a:pt x="3298" y="989"/>
                    <a:pt x="3120" y="834"/>
                    <a:pt x="2894" y="811"/>
                  </a:cubicBezTo>
                  <a:lnTo>
                    <a:pt x="2536" y="763"/>
                  </a:lnTo>
                  <a:cubicBezTo>
                    <a:pt x="2465" y="739"/>
                    <a:pt x="2405" y="703"/>
                    <a:pt x="2382" y="644"/>
                  </a:cubicBezTo>
                  <a:lnTo>
                    <a:pt x="2215" y="311"/>
                  </a:lnTo>
                  <a:cubicBezTo>
                    <a:pt x="2120" y="120"/>
                    <a:pt x="1929" y="1"/>
                    <a:pt x="1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5"/>
          <p:cNvGrpSpPr/>
          <p:nvPr/>
        </p:nvGrpSpPr>
        <p:grpSpPr>
          <a:xfrm>
            <a:off x="2002090" y="2548085"/>
            <a:ext cx="343269" cy="342505"/>
            <a:chOff x="1745217" y="1515471"/>
            <a:chExt cx="343269" cy="342505"/>
          </a:xfrm>
        </p:grpSpPr>
        <p:sp>
          <p:nvSpPr>
            <p:cNvPr id="581" name="Google Shape;581;p25"/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3201240" y="3269475"/>
            <a:ext cx="343244" cy="341966"/>
            <a:chOff x="5355784" y="3834547"/>
            <a:chExt cx="299019" cy="297905"/>
          </a:xfrm>
        </p:grpSpPr>
        <p:sp>
          <p:nvSpPr>
            <p:cNvPr id="586" name="Google Shape;586;p25"/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508110" y="3886490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5"/>
          <p:cNvGrpSpPr/>
          <p:nvPr/>
        </p:nvGrpSpPr>
        <p:grpSpPr>
          <a:xfrm>
            <a:off x="4394103" y="2538391"/>
            <a:ext cx="355863" cy="361911"/>
            <a:chOff x="7967103" y="2415041"/>
            <a:chExt cx="355863" cy="361911"/>
          </a:xfrm>
        </p:grpSpPr>
        <p:sp>
          <p:nvSpPr>
            <p:cNvPr id="591" name="Google Shape;591;p25"/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5593192" y="3273780"/>
            <a:ext cx="355890" cy="333356"/>
            <a:chOff x="8006505" y="3390044"/>
            <a:chExt cx="323654" cy="303189"/>
          </a:xfrm>
        </p:grpSpPr>
        <p:sp>
          <p:nvSpPr>
            <p:cNvPr id="603" name="Google Shape;603;p25"/>
            <p:cNvSpPr/>
            <p:nvPr/>
          </p:nvSpPr>
          <p:spPr>
            <a:xfrm>
              <a:off x="8006505" y="3390044"/>
              <a:ext cx="323654" cy="303189"/>
            </a:xfrm>
            <a:custGeom>
              <a:avLst/>
              <a:gdLst/>
              <a:ahLst/>
              <a:cxnLst/>
              <a:rect l="l" t="t" r="r" b="b"/>
              <a:pathLst>
                <a:path w="10169" h="9526" extrusionOk="0">
                  <a:moveTo>
                    <a:pt x="5358" y="322"/>
                  </a:moveTo>
                  <a:cubicBezTo>
                    <a:pt x="5704" y="322"/>
                    <a:pt x="5965" y="608"/>
                    <a:pt x="5965" y="930"/>
                  </a:cubicBezTo>
                  <a:lnTo>
                    <a:pt x="5965" y="1311"/>
                  </a:lnTo>
                  <a:cubicBezTo>
                    <a:pt x="5965" y="1584"/>
                    <a:pt x="6192" y="1811"/>
                    <a:pt x="6477" y="1811"/>
                  </a:cubicBezTo>
                  <a:lnTo>
                    <a:pt x="6620" y="1811"/>
                  </a:lnTo>
                  <a:cubicBezTo>
                    <a:pt x="6727" y="1811"/>
                    <a:pt x="6811" y="1906"/>
                    <a:pt x="6811" y="2001"/>
                  </a:cubicBezTo>
                  <a:lnTo>
                    <a:pt x="6811" y="3013"/>
                  </a:lnTo>
                  <a:cubicBezTo>
                    <a:pt x="6811" y="3120"/>
                    <a:pt x="6727" y="3204"/>
                    <a:pt x="6620" y="3204"/>
                  </a:cubicBezTo>
                  <a:lnTo>
                    <a:pt x="3465" y="3204"/>
                  </a:lnTo>
                  <a:cubicBezTo>
                    <a:pt x="3358" y="3204"/>
                    <a:pt x="3275" y="3120"/>
                    <a:pt x="3275" y="3013"/>
                  </a:cubicBezTo>
                  <a:lnTo>
                    <a:pt x="3322" y="2001"/>
                  </a:lnTo>
                  <a:cubicBezTo>
                    <a:pt x="3322" y="1894"/>
                    <a:pt x="3406" y="1811"/>
                    <a:pt x="3513" y="1811"/>
                  </a:cubicBezTo>
                  <a:lnTo>
                    <a:pt x="3656" y="1811"/>
                  </a:lnTo>
                  <a:cubicBezTo>
                    <a:pt x="3941" y="1811"/>
                    <a:pt x="4168" y="1584"/>
                    <a:pt x="4168" y="1311"/>
                  </a:cubicBezTo>
                  <a:lnTo>
                    <a:pt x="4168" y="930"/>
                  </a:lnTo>
                  <a:cubicBezTo>
                    <a:pt x="4168" y="596"/>
                    <a:pt x="4453" y="322"/>
                    <a:pt x="4775" y="322"/>
                  </a:cubicBezTo>
                  <a:close/>
                  <a:moveTo>
                    <a:pt x="9275" y="2239"/>
                  </a:moveTo>
                  <a:cubicBezTo>
                    <a:pt x="9585" y="2239"/>
                    <a:pt x="9847" y="2501"/>
                    <a:pt x="9847" y="2823"/>
                  </a:cubicBezTo>
                  <a:lnTo>
                    <a:pt x="9835" y="8633"/>
                  </a:lnTo>
                  <a:cubicBezTo>
                    <a:pt x="9835" y="8943"/>
                    <a:pt x="9585" y="9204"/>
                    <a:pt x="9252" y="9204"/>
                  </a:cubicBezTo>
                  <a:lnTo>
                    <a:pt x="881" y="9204"/>
                  </a:lnTo>
                  <a:cubicBezTo>
                    <a:pt x="560" y="9204"/>
                    <a:pt x="298" y="8954"/>
                    <a:pt x="298" y="8633"/>
                  </a:cubicBezTo>
                  <a:lnTo>
                    <a:pt x="298" y="2823"/>
                  </a:lnTo>
                  <a:cubicBezTo>
                    <a:pt x="298" y="2513"/>
                    <a:pt x="548" y="2239"/>
                    <a:pt x="881" y="2239"/>
                  </a:cubicBezTo>
                  <a:lnTo>
                    <a:pt x="2977" y="2239"/>
                  </a:lnTo>
                  <a:lnTo>
                    <a:pt x="2977" y="2775"/>
                  </a:lnTo>
                  <a:lnTo>
                    <a:pt x="1001" y="2775"/>
                  </a:lnTo>
                  <a:cubicBezTo>
                    <a:pt x="905" y="2775"/>
                    <a:pt x="834" y="2858"/>
                    <a:pt x="834" y="2942"/>
                  </a:cubicBezTo>
                  <a:lnTo>
                    <a:pt x="834" y="8514"/>
                  </a:lnTo>
                  <a:cubicBezTo>
                    <a:pt x="834" y="8597"/>
                    <a:pt x="905" y="8669"/>
                    <a:pt x="1001" y="8669"/>
                  </a:cubicBezTo>
                  <a:lnTo>
                    <a:pt x="6418" y="8669"/>
                  </a:lnTo>
                  <a:cubicBezTo>
                    <a:pt x="6501" y="8669"/>
                    <a:pt x="6573" y="8597"/>
                    <a:pt x="6573" y="8514"/>
                  </a:cubicBezTo>
                  <a:cubicBezTo>
                    <a:pt x="6573" y="8419"/>
                    <a:pt x="6501" y="8347"/>
                    <a:pt x="6418" y="8347"/>
                  </a:cubicBezTo>
                  <a:lnTo>
                    <a:pt x="1155" y="8347"/>
                  </a:lnTo>
                  <a:lnTo>
                    <a:pt x="1155" y="3108"/>
                  </a:lnTo>
                  <a:lnTo>
                    <a:pt x="2989" y="3108"/>
                  </a:lnTo>
                  <a:cubicBezTo>
                    <a:pt x="3037" y="3347"/>
                    <a:pt x="3239" y="3537"/>
                    <a:pt x="3501" y="3537"/>
                  </a:cubicBezTo>
                  <a:lnTo>
                    <a:pt x="6656" y="3537"/>
                  </a:lnTo>
                  <a:cubicBezTo>
                    <a:pt x="6906" y="3537"/>
                    <a:pt x="7108" y="3359"/>
                    <a:pt x="7156" y="3108"/>
                  </a:cubicBezTo>
                  <a:lnTo>
                    <a:pt x="8990" y="3108"/>
                  </a:lnTo>
                  <a:lnTo>
                    <a:pt x="8990" y="8347"/>
                  </a:lnTo>
                  <a:lnTo>
                    <a:pt x="7216" y="8347"/>
                  </a:lnTo>
                  <a:cubicBezTo>
                    <a:pt x="7132" y="8347"/>
                    <a:pt x="7049" y="8419"/>
                    <a:pt x="7049" y="8514"/>
                  </a:cubicBezTo>
                  <a:cubicBezTo>
                    <a:pt x="7049" y="8597"/>
                    <a:pt x="7132" y="8669"/>
                    <a:pt x="7216" y="8669"/>
                  </a:cubicBezTo>
                  <a:lnTo>
                    <a:pt x="9156" y="8669"/>
                  </a:lnTo>
                  <a:cubicBezTo>
                    <a:pt x="9240" y="8669"/>
                    <a:pt x="9311" y="8597"/>
                    <a:pt x="9311" y="8514"/>
                  </a:cubicBezTo>
                  <a:lnTo>
                    <a:pt x="9311" y="2942"/>
                  </a:lnTo>
                  <a:cubicBezTo>
                    <a:pt x="9311" y="2858"/>
                    <a:pt x="9240" y="2775"/>
                    <a:pt x="9156" y="2775"/>
                  </a:cubicBezTo>
                  <a:lnTo>
                    <a:pt x="7168" y="2775"/>
                  </a:lnTo>
                  <a:lnTo>
                    <a:pt x="7168" y="2239"/>
                  </a:lnTo>
                  <a:close/>
                  <a:moveTo>
                    <a:pt x="4787" y="1"/>
                  </a:moveTo>
                  <a:cubicBezTo>
                    <a:pt x="4275" y="1"/>
                    <a:pt x="3858" y="418"/>
                    <a:pt x="3858" y="930"/>
                  </a:cubicBezTo>
                  <a:lnTo>
                    <a:pt x="3858" y="1311"/>
                  </a:lnTo>
                  <a:cubicBezTo>
                    <a:pt x="3858" y="1406"/>
                    <a:pt x="3763" y="1501"/>
                    <a:pt x="3656" y="1501"/>
                  </a:cubicBezTo>
                  <a:lnTo>
                    <a:pt x="3513" y="1501"/>
                  </a:lnTo>
                  <a:cubicBezTo>
                    <a:pt x="3263" y="1501"/>
                    <a:pt x="3048" y="1680"/>
                    <a:pt x="3001" y="1930"/>
                  </a:cubicBezTo>
                  <a:lnTo>
                    <a:pt x="893" y="1930"/>
                  </a:lnTo>
                  <a:cubicBezTo>
                    <a:pt x="405" y="1930"/>
                    <a:pt x="0" y="2335"/>
                    <a:pt x="0" y="2823"/>
                  </a:cubicBezTo>
                  <a:lnTo>
                    <a:pt x="0" y="8633"/>
                  </a:lnTo>
                  <a:cubicBezTo>
                    <a:pt x="0" y="9121"/>
                    <a:pt x="405" y="9526"/>
                    <a:pt x="893" y="9526"/>
                  </a:cubicBezTo>
                  <a:lnTo>
                    <a:pt x="9263" y="9526"/>
                  </a:lnTo>
                  <a:cubicBezTo>
                    <a:pt x="9764" y="9526"/>
                    <a:pt x="10156" y="9121"/>
                    <a:pt x="10156" y="8633"/>
                  </a:cubicBezTo>
                  <a:lnTo>
                    <a:pt x="10156" y="2823"/>
                  </a:lnTo>
                  <a:cubicBezTo>
                    <a:pt x="10168" y="2335"/>
                    <a:pt x="9764" y="1930"/>
                    <a:pt x="9275" y="1930"/>
                  </a:cubicBezTo>
                  <a:lnTo>
                    <a:pt x="7156" y="1930"/>
                  </a:lnTo>
                  <a:cubicBezTo>
                    <a:pt x="7108" y="1692"/>
                    <a:pt x="6906" y="1501"/>
                    <a:pt x="6656" y="1501"/>
                  </a:cubicBezTo>
                  <a:lnTo>
                    <a:pt x="6501" y="1501"/>
                  </a:lnTo>
                  <a:cubicBezTo>
                    <a:pt x="6394" y="1501"/>
                    <a:pt x="6311" y="1406"/>
                    <a:pt x="6311" y="1311"/>
                  </a:cubicBezTo>
                  <a:lnTo>
                    <a:pt x="6311" y="930"/>
                  </a:lnTo>
                  <a:cubicBezTo>
                    <a:pt x="6311" y="418"/>
                    <a:pt x="5894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8148997" y="3444247"/>
              <a:ext cx="37907" cy="3793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34"/>
                  </a:moveTo>
                  <a:cubicBezTo>
                    <a:pt x="750" y="334"/>
                    <a:pt x="869" y="453"/>
                    <a:pt x="869" y="596"/>
                  </a:cubicBezTo>
                  <a:cubicBezTo>
                    <a:pt x="869" y="751"/>
                    <a:pt x="750" y="870"/>
                    <a:pt x="595" y="870"/>
                  </a:cubicBezTo>
                  <a:cubicBezTo>
                    <a:pt x="453" y="870"/>
                    <a:pt x="334" y="751"/>
                    <a:pt x="334" y="596"/>
                  </a:cubicBezTo>
                  <a:cubicBezTo>
                    <a:pt x="334" y="453"/>
                    <a:pt x="453" y="334"/>
                    <a:pt x="595" y="334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8089861" y="3526871"/>
              <a:ext cx="165630" cy="104617"/>
            </a:xfrm>
            <a:custGeom>
              <a:avLst/>
              <a:gdLst/>
              <a:ahLst/>
              <a:cxnLst/>
              <a:rect l="l" t="t" r="r" b="b"/>
              <a:pathLst>
                <a:path w="5204" h="3287" extrusionOk="0">
                  <a:moveTo>
                    <a:pt x="739" y="2024"/>
                  </a:moveTo>
                  <a:cubicBezTo>
                    <a:pt x="1001" y="2024"/>
                    <a:pt x="1215" y="2250"/>
                    <a:pt x="1215" y="2500"/>
                  </a:cubicBezTo>
                  <a:cubicBezTo>
                    <a:pt x="1239" y="2762"/>
                    <a:pt x="1013" y="2977"/>
                    <a:pt x="739" y="2977"/>
                  </a:cubicBezTo>
                  <a:cubicBezTo>
                    <a:pt x="477" y="2977"/>
                    <a:pt x="263" y="2750"/>
                    <a:pt x="263" y="2500"/>
                  </a:cubicBezTo>
                  <a:cubicBezTo>
                    <a:pt x="263" y="2227"/>
                    <a:pt x="489" y="2024"/>
                    <a:pt x="739" y="2024"/>
                  </a:cubicBezTo>
                  <a:close/>
                  <a:moveTo>
                    <a:pt x="4823" y="0"/>
                  </a:moveTo>
                  <a:cubicBezTo>
                    <a:pt x="4823" y="0"/>
                    <a:pt x="4811" y="0"/>
                    <a:pt x="4811" y="12"/>
                  </a:cubicBezTo>
                  <a:lnTo>
                    <a:pt x="4370" y="226"/>
                  </a:lnTo>
                  <a:cubicBezTo>
                    <a:pt x="4299" y="262"/>
                    <a:pt x="4275" y="357"/>
                    <a:pt x="4299" y="429"/>
                  </a:cubicBezTo>
                  <a:cubicBezTo>
                    <a:pt x="4334" y="481"/>
                    <a:pt x="4388" y="514"/>
                    <a:pt x="4447" y="514"/>
                  </a:cubicBezTo>
                  <a:cubicBezTo>
                    <a:pt x="4469" y="514"/>
                    <a:pt x="4491" y="510"/>
                    <a:pt x="4513" y="500"/>
                  </a:cubicBezTo>
                  <a:lnTo>
                    <a:pt x="4632" y="441"/>
                  </a:lnTo>
                  <a:lnTo>
                    <a:pt x="4632" y="441"/>
                  </a:lnTo>
                  <a:cubicBezTo>
                    <a:pt x="4418" y="1143"/>
                    <a:pt x="4049" y="1667"/>
                    <a:pt x="3537" y="1988"/>
                  </a:cubicBezTo>
                  <a:cubicBezTo>
                    <a:pt x="3037" y="2306"/>
                    <a:pt x="2479" y="2385"/>
                    <a:pt x="2070" y="2385"/>
                  </a:cubicBezTo>
                  <a:cubicBezTo>
                    <a:pt x="1866" y="2385"/>
                    <a:pt x="1699" y="2365"/>
                    <a:pt x="1596" y="2346"/>
                  </a:cubicBezTo>
                  <a:cubicBezTo>
                    <a:pt x="1537" y="1977"/>
                    <a:pt x="1191" y="1679"/>
                    <a:pt x="799" y="1679"/>
                  </a:cubicBezTo>
                  <a:cubicBezTo>
                    <a:pt x="358" y="1679"/>
                    <a:pt x="1" y="2036"/>
                    <a:pt x="1" y="2477"/>
                  </a:cubicBezTo>
                  <a:cubicBezTo>
                    <a:pt x="1" y="2929"/>
                    <a:pt x="358" y="3286"/>
                    <a:pt x="799" y="3286"/>
                  </a:cubicBezTo>
                  <a:cubicBezTo>
                    <a:pt x="1180" y="3286"/>
                    <a:pt x="1501" y="3012"/>
                    <a:pt x="1572" y="2679"/>
                  </a:cubicBezTo>
                  <a:cubicBezTo>
                    <a:pt x="1691" y="2691"/>
                    <a:pt x="1858" y="2703"/>
                    <a:pt x="2049" y="2703"/>
                  </a:cubicBezTo>
                  <a:cubicBezTo>
                    <a:pt x="2501" y="2703"/>
                    <a:pt x="3120" y="2619"/>
                    <a:pt x="3692" y="2262"/>
                  </a:cubicBezTo>
                  <a:cubicBezTo>
                    <a:pt x="4251" y="1905"/>
                    <a:pt x="4656" y="1334"/>
                    <a:pt x="4894" y="595"/>
                  </a:cubicBezTo>
                  <a:lnTo>
                    <a:pt x="4930" y="631"/>
                  </a:lnTo>
                  <a:cubicBezTo>
                    <a:pt x="4954" y="691"/>
                    <a:pt x="5013" y="726"/>
                    <a:pt x="5073" y="726"/>
                  </a:cubicBezTo>
                  <a:cubicBezTo>
                    <a:pt x="5109" y="726"/>
                    <a:pt x="5120" y="726"/>
                    <a:pt x="5144" y="714"/>
                  </a:cubicBezTo>
                  <a:cubicBezTo>
                    <a:pt x="5180" y="679"/>
                    <a:pt x="5204" y="584"/>
                    <a:pt x="5180" y="500"/>
                  </a:cubicBezTo>
                  <a:lnTo>
                    <a:pt x="4966" y="72"/>
                  </a:lnTo>
                  <a:cubicBezTo>
                    <a:pt x="4966" y="72"/>
                    <a:pt x="4966" y="60"/>
                    <a:pt x="4954" y="60"/>
                  </a:cubicBezTo>
                  <a:lnTo>
                    <a:pt x="4930" y="24"/>
                  </a:lnTo>
                  <a:lnTo>
                    <a:pt x="4906" y="12"/>
                  </a:lnTo>
                  <a:cubicBezTo>
                    <a:pt x="4906" y="12"/>
                    <a:pt x="4894" y="12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8067519" y="3519742"/>
              <a:ext cx="32241" cy="30268"/>
            </a:xfrm>
            <a:custGeom>
              <a:avLst/>
              <a:gdLst/>
              <a:ahLst/>
              <a:cxnLst/>
              <a:rect l="l" t="t" r="r" b="b"/>
              <a:pathLst>
                <a:path w="1013" h="951" extrusionOk="0">
                  <a:moveTo>
                    <a:pt x="173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274" y="474"/>
                  </a:lnTo>
                  <a:lnTo>
                    <a:pt x="60" y="688"/>
                  </a:lnTo>
                  <a:cubicBezTo>
                    <a:pt x="0" y="748"/>
                    <a:pt x="0" y="843"/>
                    <a:pt x="60" y="903"/>
                  </a:cubicBezTo>
                  <a:cubicBezTo>
                    <a:pt x="96" y="938"/>
                    <a:pt x="131" y="950"/>
                    <a:pt x="179" y="950"/>
                  </a:cubicBezTo>
                  <a:cubicBezTo>
                    <a:pt x="227" y="950"/>
                    <a:pt x="274" y="938"/>
                    <a:pt x="298" y="903"/>
                  </a:cubicBezTo>
                  <a:lnTo>
                    <a:pt x="512" y="700"/>
                  </a:lnTo>
                  <a:lnTo>
                    <a:pt x="715" y="903"/>
                  </a:lnTo>
                  <a:cubicBezTo>
                    <a:pt x="750" y="938"/>
                    <a:pt x="786" y="950"/>
                    <a:pt x="834" y="950"/>
                  </a:cubicBezTo>
                  <a:cubicBezTo>
                    <a:pt x="881" y="950"/>
                    <a:pt x="929" y="938"/>
                    <a:pt x="953" y="903"/>
                  </a:cubicBezTo>
                  <a:cubicBezTo>
                    <a:pt x="1012" y="843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29" y="272"/>
                  </a:lnTo>
                  <a:cubicBezTo>
                    <a:pt x="989" y="212"/>
                    <a:pt x="989" y="105"/>
                    <a:pt x="929" y="46"/>
                  </a:cubicBezTo>
                  <a:cubicBezTo>
                    <a:pt x="899" y="16"/>
                    <a:pt x="858" y="1"/>
                    <a:pt x="816" y="1"/>
                  </a:cubicBezTo>
                  <a:cubicBezTo>
                    <a:pt x="774" y="1"/>
                    <a:pt x="733" y="16"/>
                    <a:pt x="703" y="46"/>
                  </a:cubicBezTo>
                  <a:lnTo>
                    <a:pt x="488" y="248"/>
                  </a:lnTo>
                  <a:lnTo>
                    <a:pt x="286" y="46"/>
                  </a:lnTo>
                  <a:cubicBezTo>
                    <a:pt x="256" y="16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8244479" y="3601602"/>
              <a:ext cx="32623" cy="30268"/>
            </a:xfrm>
            <a:custGeom>
              <a:avLst/>
              <a:gdLst/>
              <a:ahLst/>
              <a:cxnLst/>
              <a:rect l="l" t="t" r="r" b="b"/>
              <a:pathLst>
                <a:path w="1025" h="951" extrusionOk="0">
                  <a:moveTo>
                    <a:pt x="179" y="1"/>
                  </a:moveTo>
                  <a:cubicBezTo>
                    <a:pt x="140" y="1"/>
                    <a:pt x="102" y="15"/>
                    <a:pt x="72" y="45"/>
                  </a:cubicBezTo>
                  <a:cubicBezTo>
                    <a:pt x="1" y="105"/>
                    <a:pt x="1" y="212"/>
                    <a:pt x="72" y="271"/>
                  </a:cubicBezTo>
                  <a:lnTo>
                    <a:pt x="274" y="474"/>
                  </a:lnTo>
                  <a:lnTo>
                    <a:pt x="72" y="688"/>
                  </a:lnTo>
                  <a:cubicBezTo>
                    <a:pt x="1" y="748"/>
                    <a:pt x="1" y="855"/>
                    <a:pt x="72" y="914"/>
                  </a:cubicBezTo>
                  <a:cubicBezTo>
                    <a:pt x="96" y="938"/>
                    <a:pt x="143" y="950"/>
                    <a:pt x="179" y="950"/>
                  </a:cubicBezTo>
                  <a:cubicBezTo>
                    <a:pt x="227" y="950"/>
                    <a:pt x="274" y="938"/>
                    <a:pt x="298" y="914"/>
                  </a:cubicBezTo>
                  <a:lnTo>
                    <a:pt x="513" y="700"/>
                  </a:lnTo>
                  <a:lnTo>
                    <a:pt x="727" y="914"/>
                  </a:lnTo>
                  <a:cubicBezTo>
                    <a:pt x="751" y="938"/>
                    <a:pt x="798" y="950"/>
                    <a:pt x="846" y="950"/>
                  </a:cubicBezTo>
                  <a:cubicBezTo>
                    <a:pt x="882" y="950"/>
                    <a:pt x="929" y="938"/>
                    <a:pt x="965" y="914"/>
                  </a:cubicBezTo>
                  <a:cubicBezTo>
                    <a:pt x="1024" y="855"/>
                    <a:pt x="1024" y="748"/>
                    <a:pt x="965" y="688"/>
                  </a:cubicBezTo>
                  <a:lnTo>
                    <a:pt x="727" y="474"/>
                  </a:lnTo>
                  <a:lnTo>
                    <a:pt x="929" y="271"/>
                  </a:lnTo>
                  <a:cubicBezTo>
                    <a:pt x="989" y="212"/>
                    <a:pt x="989" y="105"/>
                    <a:pt x="929" y="45"/>
                  </a:cubicBezTo>
                  <a:cubicBezTo>
                    <a:pt x="899" y="15"/>
                    <a:pt x="858" y="1"/>
                    <a:pt x="816" y="1"/>
                  </a:cubicBezTo>
                  <a:cubicBezTo>
                    <a:pt x="774" y="1"/>
                    <a:pt x="733" y="15"/>
                    <a:pt x="703" y="45"/>
                  </a:cubicBezTo>
                  <a:lnTo>
                    <a:pt x="501" y="260"/>
                  </a:lnTo>
                  <a:lnTo>
                    <a:pt x="286" y="45"/>
                  </a:lnTo>
                  <a:cubicBezTo>
                    <a:pt x="257" y="15"/>
                    <a:pt x="218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8156190" y="3533396"/>
              <a:ext cx="32241" cy="30236"/>
            </a:xfrm>
            <a:custGeom>
              <a:avLst/>
              <a:gdLst/>
              <a:ahLst/>
              <a:cxnLst/>
              <a:rect l="l" t="t" r="r" b="b"/>
              <a:pathLst>
                <a:path w="1013" h="950" extrusionOk="0">
                  <a:moveTo>
                    <a:pt x="167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62" y="474"/>
                  </a:lnTo>
                  <a:lnTo>
                    <a:pt x="60" y="688"/>
                  </a:lnTo>
                  <a:cubicBezTo>
                    <a:pt x="0" y="748"/>
                    <a:pt x="0" y="855"/>
                    <a:pt x="60" y="914"/>
                  </a:cubicBezTo>
                  <a:cubicBezTo>
                    <a:pt x="84" y="938"/>
                    <a:pt x="131" y="950"/>
                    <a:pt x="179" y="950"/>
                  </a:cubicBezTo>
                  <a:cubicBezTo>
                    <a:pt x="215" y="950"/>
                    <a:pt x="262" y="938"/>
                    <a:pt x="298" y="914"/>
                  </a:cubicBezTo>
                  <a:lnTo>
                    <a:pt x="500" y="700"/>
                  </a:lnTo>
                  <a:lnTo>
                    <a:pt x="715" y="914"/>
                  </a:lnTo>
                  <a:cubicBezTo>
                    <a:pt x="739" y="938"/>
                    <a:pt x="786" y="950"/>
                    <a:pt x="834" y="950"/>
                  </a:cubicBezTo>
                  <a:cubicBezTo>
                    <a:pt x="870" y="950"/>
                    <a:pt x="917" y="938"/>
                    <a:pt x="953" y="914"/>
                  </a:cubicBezTo>
                  <a:cubicBezTo>
                    <a:pt x="1012" y="855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17" y="271"/>
                  </a:lnTo>
                  <a:cubicBezTo>
                    <a:pt x="977" y="212"/>
                    <a:pt x="977" y="105"/>
                    <a:pt x="917" y="45"/>
                  </a:cubicBezTo>
                  <a:cubicBezTo>
                    <a:pt x="887" y="15"/>
                    <a:pt x="849" y="0"/>
                    <a:pt x="810" y="0"/>
                  </a:cubicBezTo>
                  <a:cubicBezTo>
                    <a:pt x="771" y="0"/>
                    <a:pt x="733" y="15"/>
                    <a:pt x="703" y="45"/>
                  </a:cubicBezTo>
                  <a:lnTo>
                    <a:pt x="489" y="259"/>
                  </a:lnTo>
                  <a:lnTo>
                    <a:pt x="274" y="45"/>
                  </a:lnTo>
                  <a:cubicBezTo>
                    <a:pt x="244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26"/>
          <p:cNvGrpSpPr/>
          <p:nvPr/>
        </p:nvGrpSpPr>
        <p:grpSpPr>
          <a:xfrm>
            <a:off x="6425850" y="2490779"/>
            <a:ext cx="1524050" cy="533400"/>
            <a:chOff x="6425850" y="2490779"/>
            <a:chExt cx="1524050" cy="533400"/>
          </a:xfrm>
        </p:grpSpPr>
        <p:sp>
          <p:nvSpPr>
            <p:cNvPr id="615" name="Google Shape;615;p26"/>
            <p:cNvSpPr/>
            <p:nvPr/>
          </p:nvSpPr>
          <p:spPr>
            <a:xfrm>
              <a:off x="6425850" y="2490779"/>
              <a:ext cx="1453500" cy="5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7801700" y="2672879"/>
              <a:ext cx="148200" cy="16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26"/>
          <p:cNvSpPr/>
          <p:nvPr/>
        </p:nvSpPr>
        <p:spPr>
          <a:xfrm>
            <a:off x="6484050" y="2554679"/>
            <a:ext cx="1337100" cy="405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6484050" y="2554675"/>
            <a:ext cx="409500" cy="40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6"/>
          <p:cNvGrpSpPr/>
          <p:nvPr/>
        </p:nvGrpSpPr>
        <p:grpSpPr>
          <a:xfrm>
            <a:off x="1194092" y="2490779"/>
            <a:ext cx="1524050" cy="533400"/>
            <a:chOff x="1194117" y="2490779"/>
            <a:chExt cx="1524050" cy="533400"/>
          </a:xfrm>
        </p:grpSpPr>
        <p:sp>
          <p:nvSpPr>
            <p:cNvPr id="620" name="Google Shape;620;p26"/>
            <p:cNvSpPr/>
            <p:nvPr/>
          </p:nvSpPr>
          <p:spPr>
            <a:xfrm>
              <a:off x="2569967" y="2672879"/>
              <a:ext cx="148200" cy="16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1194117" y="2490779"/>
              <a:ext cx="1453500" cy="5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6"/>
          <p:cNvSpPr/>
          <p:nvPr/>
        </p:nvSpPr>
        <p:spPr>
          <a:xfrm>
            <a:off x="1252292" y="2554679"/>
            <a:ext cx="1337100" cy="405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1252292" y="2554679"/>
            <a:ext cx="795600" cy="405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6"/>
          <p:cNvGrpSpPr/>
          <p:nvPr/>
        </p:nvGrpSpPr>
        <p:grpSpPr>
          <a:xfrm>
            <a:off x="2938012" y="2490779"/>
            <a:ext cx="1524050" cy="533400"/>
            <a:chOff x="2938037" y="2490779"/>
            <a:chExt cx="1524050" cy="533400"/>
          </a:xfrm>
        </p:grpSpPr>
        <p:sp>
          <p:nvSpPr>
            <p:cNvPr id="625" name="Google Shape;625;p26"/>
            <p:cNvSpPr/>
            <p:nvPr/>
          </p:nvSpPr>
          <p:spPr>
            <a:xfrm>
              <a:off x="2938037" y="2490779"/>
              <a:ext cx="1453500" cy="5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4313887" y="2672879"/>
              <a:ext cx="148200" cy="16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26"/>
          <p:cNvSpPr/>
          <p:nvPr/>
        </p:nvSpPr>
        <p:spPr>
          <a:xfrm>
            <a:off x="2999797" y="2554679"/>
            <a:ext cx="1337100" cy="405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2996212" y="2554679"/>
            <a:ext cx="1206900" cy="405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26"/>
          <p:cNvGrpSpPr/>
          <p:nvPr/>
        </p:nvGrpSpPr>
        <p:grpSpPr>
          <a:xfrm>
            <a:off x="4681931" y="2490725"/>
            <a:ext cx="1524050" cy="533400"/>
            <a:chOff x="4681931" y="2490725"/>
            <a:chExt cx="1524050" cy="533400"/>
          </a:xfrm>
        </p:grpSpPr>
        <p:sp>
          <p:nvSpPr>
            <p:cNvPr id="630" name="Google Shape;630;p26"/>
            <p:cNvSpPr/>
            <p:nvPr/>
          </p:nvSpPr>
          <p:spPr>
            <a:xfrm>
              <a:off x="4681931" y="2490725"/>
              <a:ext cx="1453500" cy="53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6057781" y="2662017"/>
              <a:ext cx="148200" cy="19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26"/>
          <p:cNvSpPr/>
          <p:nvPr/>
        </p:nvSpPr>
        <p:spPr>
          <a:xfrm>
            <a:off x="4740125" y="2554750"/>
            <a:ext cx="1337100" cy="405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4740125" y="2554750"/>
            <a:ext cx="932700" cy="405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26"/>
          <p:cNvGrpSpPr/>
          <p:nvPr/>
        </p:nvGrpSpPr>
        <p:grpSpPr>
          <a:xfrm>
            <a:off x="1229204" y="1967700"/>
            <a:ext cx="1453826" cy="2104623"/>
            <a:chOff x="1229204" y="1967700"/>
            <a:chExt cx="1453826" cy="2104623"/>
          </a:xfrm>
        </p:grpSpPr>
        <p:grpSp>
          <p:nvGrpSpPr>
            <p:cNvPr id="635" name="Google Shape;635;p26"/>
            <p:cNvGrpSpPr/>
            <p:nvPr/>
          </p:nvGrpSpPr>
          <p:grpSpPr>
            <a:xfrm>
              <a:off x="1229204" y="3088894"/>
              <a:ext cx="1453826" cy="983430"/>
              <a:chOff x="1228601" y="3299388"/>
              <a:chExt cx="1596909" cy="983430"/>
            </a:xfrm>
          </p:grpSpPr>
          <p:sp>
            <p:nvSpPr>
              <p:cNvPr id="636" name="Google Shape;636;p26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MARS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637" name="Google Shape;637;p26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Despite being red, Mars is very cold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638" name="Google Shape;638;p26"/>
            <p:cNvSpPr txBox="1"/>
            <p:nvPr/>
          </p:nvSpPr>
          <p:spPr>
            <a:xfrm>
              <a:off x="1571817" y="19677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60%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639" name="Google Shape;639;p26"/>
          <p:cNvGrpSpPr/>
          <p:nvPr/>
        </p:nvGrpSpPr>
        <p:grpSpPr>
          <a:xfrm>
            <a:off x="2973124" y="1967700"/>
            <a:ext cx="1453826" cy="2104623"/>
            <a:chOff x="2973124" y="1967700"/>
            <a:chExt cx="1453826" cy="2104623"/>
          </a:xfrm>
        </p:grpSpPr>
        <p:grpSp>
          <p:nvGrpSpPr>
            <p:cNvPr id="640" name="Google Shape;640;p26"/>
            <p:cNvGrpSpPr/>
            <p:nvPr/>
          </p:nvGrpSpPr>
          <p:grpSpPr>
            <a:xfrm>
              <a:off x="2973124" y="3088894"/>
              <a:ext cx="1453826" cy="983430"/>
              <a:chOff x="1228601" y="3299388"/>
              <a:chExt cx="1596909" cy="983430"/>
            </a:xfrm>
          </p:grpSpPr>
          <p:sp>
            <p:nvSpPr>
              <p:cNvPr id="641" name="Google Shape;641;p26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VENUS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642" name="Google Shape;642;p26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643" name="Google Shape;643;p26"/>
            <p:cNvSpPr txBox="1"/>
            <p:nvPr/>
          </p:nvSpPr>
          <p:spPr>
            <a:xfrm>
              <a:off x="3315737" y="19677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90%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644" name="Google Shape;644;p26"/>
          <p:cNvGrpSpPr/>
          <p:nvPr/>
        </p:nvGrpSpPr>
        <p:grpSpPr>
          <a:xfrm>
            <a:off x="4717043" y="1967700"/>
            <a:ext cx="1453826" cy="2104623"/>
            <a:chOff x="4717043" y="1967700"/>
            <a:chExt cx="1453826" cy="2104623"/>
          </a:xfrm>
        </p:grpSpPr>
        <p:grpSp>
          <p:nvGrpSpPr>
            <p:cNvPr id="645" name="Google Shape;645;p26"/>
            <p:cNvGrpSpPr/>
            <p:nvPr/>
          </p:nvGrpSpPr>
          <p:grpSpPr>
            <a:xfrm>
              <a:off x="4717043" y="3088894"/>
              <a:ext cx="1453826" cy="983430"/>
              <a:chOff x="1228601" y="3299388"/>
              <a:chExt cx="1596909" cy="983430"/>
            </a:xfrm>
          </p:grpSpPr>
          <p:sp>
            <p:nvSpPr>
              <p:cNvPr id="646" name="Google Shape;646;p26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JUPITER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647" name="Google Shape;647;p26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Jupiter is the biggest planet of them all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648" name="Google Shape;648;p26"/>
            <p:cNvSpPr txBox="1"/>
            <p:nvPr/>
          </p:nvSpPr>
          <p:spPr>
            <a:xfrm>
              <a:off x="5059656" y="19677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70%</a:t>
              </a:r>
              <a:endParaRPr sz="2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649" name="Google Shape;649;p26"/>
          <p:cNvGrpSpPr/>
          <p:nvPr/>
        </p:nvGrpSpPr>
        <p:grpSpPr>
          <a:xfrm>
            <a:off x="6460962" y="1967700"/>
            <a:ext cx="1453826" cy="2104623"/>
            <a:chOff x="6460962" y="1967700"/>
            <a:chExt cx="1453826" cy="2104623"/>
          </a:xfrm>
        </p:grpSpPr>
        <p:grpSp>
          <p:nvGrpSpPr>
            <p:cNvPr id="650" name="Google Shape;650;p26"/>
            <p:cNvGrpSpPr/>
            <p:nvPr/>
          </p:nvGrpSpPr>
          <p:grpSpPr>
            <a:xfrm>
              <a:off x="6460962" y="3088894"/>
              <a:ext cx="1453826" cy="983430"/>
              <a:chOff x="1228601" y="3299388"/>
              <a:chExt cx="1596909" cy="983430"/>
            </a:xfrm>
          </p:grpSpPr>
          <p:sp>
            <p:nvSpPr>
              <p:cNvPr id="651" name="Google Shape;651;p26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EARTH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652" name="Google Shape;652;p26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Earth is the third planet from the Sun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653" name="Google Shape;653;p26"/>
            <p:cNvSpPr txBox="1"/>
            <p:nvPr/>
          </p:nvSpPr>
          <p:spPr>
            <a:xfrm>
              <a:off x="6803575" y="19677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4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30%</a:t>
              </a:r>
              <a:endParaRPr sz="2400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654" name="Google Shape;654;p26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OUR NUMBERS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OUR VALUES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1887075" y="2814938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3947219" y="2049000"/>
            <a:ext cx="1249500" cy="12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6423775" y="1699463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7"/>
          <p:cNvGrpSpPr/>
          <p:nvPr/>
        </p:nvGrpSpPr>
        <p:grpSpPr>
          <a:xfrm>
            <a:off x="1283463" y="3821638"/>
            <a:ext cx="2040312" cy="786947"/>
            <a:chOff x="1283463" y="3821638"/>
            <a:chExt cx="2040312" cy="786947"/>
          </a:xfrm>
        </p:grpSpPr>
        <p:sp>
          <p:nvSpPr>
            <p:cNvPr id="665" name="Google Shape;665;p27"/>
            <p:cNvSpPr txBox="1"/>
            <p:nvPr/>
          </p:nvSpPr>
          <p:spPr>
            <a:xfrm>
              <a:off x="1283475" y="3821638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JUPITER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66" name="Google Shape;666;p27"/>
            <p:cNvSpPr txBox="1"/>
            <p:nvPr/>
          </p:nvSpPr>
          <p:spPr>
            <a:xfrm>
              <a:off x="1283463" y="4124085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67" name="Google Shape;667;p27"/>
          <p:cNvGrpSpPr/>
          <p:nvPr/>
        </p:nvGrpSpPr>
        <p:grpSpPr>
          <a:xfrm>
            <a:off x="3551813" y="3821638"/>
            <a:ext cx="2040312" cy="786947"/>
            <a:chOff x="3551813" y="3821638"/>
            <a:chExt cx="2040312" cy="786947"/>
          </a:xfrm>
        </p:grpSpPr>
        <p:sp>
          <p:nvSpPr>
            <p:cNvPr id="668" name="Google Shape;668;p27"/>
            <p:cNvSpPr txBox="1"/>
            <p:nvPr/>
          </p:nvSpPr>
          <p:spPr>
            <a:xfrm>
              <a:off x="3551825" y="3821638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SATURN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69" name="Google Shape;669;p27"/>
            <p:cNvSpPr txBox="1"/>
            <p:nvPr/>
          </p:nvSpPr>
          <p:spPr>
            <a:xfrm>
              <a:off x="3551813" y="4124085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70" name="Google Shape;670;p27"/>
          <p:cNvGrpSpPr/>
          <p:nvPr/>
        </p:nvGrpSpPr>
        <p:grpSpPr>
          <a:xfrm>
            <a:off x="5820163" y="3821638"/>
            <a:ext cx="2040312" cy="786947"/>
            <a:chOff x="5820163" y="3821638"/>
            <a:chExt cx="2040312" cy="786947"/>
          </a:xfrm>
        </p:grpSpPr>
        <p:sp>
          <p:nvSpPr>
            <p:cNvPr id="671" name="Google Shape;671;p27"/>
            <p:cNvSpPr txBox="1"/>
            <p:nvPr/>
          </p:nvSpPr>
          <p:spPr>
            <a:xfrm>
              <a:off x="5820175" y="3821638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NEPTUNE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72" name="Google Shape;672;p27"/>
            <p:cNvSpPr txBox="1"/>
            <p:nvPr/>
          </p:nvSpPr>
          <p:spPr>
            <a:xfrm>
              <a:off x="5820163" y="4124085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Neptune is very far away from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673" name="Google Shape;673;p27"/>
          <p:cNvCxnSpPr>
            <a:stCxn id="661" idx="3"/>
            <a:endCxn id="662" idx="1"/>
          </p:cNvCxnSpPr>
          <p:nvPr/>
        </p:nvCxnSpPr>
        <p:spPr>
          <a:xfrm rot="10800000" flipH="1">
            <a:off x="2720175" y="2673788"/>
            <a:ext cx="1227000" cy="5577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27"/>
          <p:cNvCxnSpPr>
            <a:stCxn id="662" idx="3"/>
            <a:endCxn id="663" idx="1"/>
          </p:cNvCxnSpPr>
          <p:nvPr/>
        </p:nvCxnSpPr>
        <p:spPr>
          <a:xfrm rot="10800000" flipH="1">
            <a:off x="5196719" y="2116050"/>
            <a:ext cx="1227000" cy="5577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27"/>
          <p:cNvCxnSpPr>
            <a:stCxn id="661" idx="2"/>
            <a:endCxn id="665" idx="0"/>
          </p:cNvCxnSpPr>
          <p:nvPr/>
        </p:nvCxnSpPr>
        <p:spPr>
          <a:xfrm>
            <a:off x="2303625" y="3648038"/>
            <a:ext cx="0" cy="173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76" name="Google Shape;676;p27"/>
          <p:cNvCxnSpPr>
            <a:stCxn id="662" idx="2"/>
            <a:endCxn id="668" idx="0"/>
          </p:cNvCxnSpPr>
          <p:nvPr/>
        </p:nvCxnSpPr>
        <p:spPr>
          <a:xfrm>
            <a:off x="4571969" y="3298500"/>
            <a:ext cx="0" cy="523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77" name="Google Shape;677;p27"/>
          <p:cNvCxnSpPr>
            <a:stCxn id="663" idx="2"/>
            <a:endCxn id="671" idx="0"/>
          </p:cNvCxnSpPr>
          <p:nvPr/>
        </p:nvCxnSpPr>
        <p:spPr>
          <a:xfrm>
            <a:off x="6840325" y="2532563"/>
            <a:ext cx="0" cy="1289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78" name="Google Shape;678;p27"/>
          <p:cNvGrpSpPr/>
          <p:nvPr/>
        </p:nvGrpSpPr>
        <p:grpSpPr>
          <a:xfrm>
            <a:off x="6629079" y="1918347"/>
            <a:ext cx="422494" cy="395359"/>
            <a:chOff x="2766264" y="3394042"/>
            <a:chExt cx="294873" cy="275934"/>
          </a:xfrm>
        </p:grpSpPr>
        <p:sp>
          <p:nvSpPr>
            <p:cNvPr id="679" name="Google Shape;679;p27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7"/>
          <p:cNvGrpSpPr/>
          <p:nvPr/>
        </p:nvGrpSpPr>
        <p:grpSpPr>
          <a:xfrm>
            <a:off x="4255491" y="2356927"/>
            <a:ext cx="632957" cy="633646"/>
            <a:chOff x="3725461" y="2444712"/>
            <a:chExt cx="334279" cy="334661"/>
          </a:xfrm>
        </p:grpSpPr>
        <p:sp>
          <p:nvSpPr>
            <p:cNvPr id="684" name="Google Shape;684;p27"/>
            <p:cNvSpPr/>
            <p:nvPr/>
          </p:nvSpPr>
          <p:spPr>
            <a:xfrm>
              <a:off x="3939200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3941078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775116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3793291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3858097" y="2540584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3834224" y="2620159"/>
              <a:ext cx="116752" cy="63342"/>
            </a:xfrm>
            <a:custGeom>
              <a:avLst/>
              <a:gdLst/>
              <a:ahLst/>
              <a:cxnLst/>
              <a:rect l="l" t="t" r="r" b="b"/>
              <a:pathLst>
                <a:path w="3668" h="1990" extrusionOk="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3725461" y="2444712"/>
              <a:ext cx="334279" cy="334661"/>
            </a:xfrm>
            <a:custGeom>
              <a:avLst/>
              <a:gdLst/>
              <a:ahLst/>
              <a:cxnLst/>
              <a:rect l="l" t="t" r="r" b="b"/>
              <a:pathLst>
                <a:path w="10502" h="10514" extrusionOk="0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27"/>
          <p:cNvGrpSpPr/>
          <p:nvPr/>
        </p:nvGrpSpPr>
        <p:grpSpPr>
          <a:xfrm>
            <a:off x="2092381" y="3020723"/>
            <a:ext cx="422488" cy="421528"/>
            <a:chOff x="2302788" y="1505981"/>
            <a:chExt cx="336188" cy="335425"/>
          </a:xfrm>
        </p:grpSpPr>
        <p:sp>
          <p:nvSpPr>
            <p:cNvPr id="692" name="Google Shape;692;p27"/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4194026" y="2986986"/>
            <a:ext cx="699900" cy="6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4194026" y="3761836"/>
            <a:ext cx="699900" cy="6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8"/>
          <p:cNvSpPr/>
          <p:nvPr/>
        </p:nvSpPr>
        <p:spPr>
          <a:xfrm>
            <a:off x="4194026" y="2212136"/>
            <a:ext cx="699900" cy="69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8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WE STAND OUT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718" name="Google Shape;718;p28"/>
          <p:cNvGrpSpPr/>
          <p:nvPr/>
        </p:nvGrpSpPr>
        <p:grpSpPr>
          <a:xfrm>
            <a:off x="4383905" y="2365795"/>
            <a:ext cx="320143" cy="392581"/>
            <a:chOff x="3086313" y="2877049"/>
            <a:chExt cx="320143" cy="392581"/>
          </a:xfrm>
        </p:grpSpPr>
        <p:sp>
          <p:nvSpPr>
            <p:cNvPr id="719" name="Google Shape;719;p28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28"/>
          <p:cNvGrpSpPr/>
          <p:nvPr/>
        </p:nvGrpSpPr>
        <p:grpSpPr>
          <a:xfrm>
            <a:off x="4362865" y="3931232"/>
            <a:ext cx="362223" cy="361108"/>
            <a:chOff x="3513010" y="3816134"/>
            <a:chExt cx="362223" cy="361108"/>
          </a:xfrm>
        </p:grpSpPr>
        <p:sp>
          <p:nvSpPr>
            <p:cNvPr id="732" name="Google Shape;732;p28"/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28"/>
          <p:cNvGrpSpPr/>
          <p:nvPr/>
        </p:nvGrpSpPr>
        <p:grpSpPr>
          <a:xfrm>
            <a:off x="4344070" y="3191566"/>
            <a:ext cx="399812" cy="306477"/>
            <a:chOff x="2567841" y="1994124"/>
            <a:chExt cx="399812" cy="306477"/>
          </a:xfrm>
        </p:grpSpPr>
        <p:sp>
          <p:nvSpPr>
            <p:cNvPr id="737" name="Google Shape;737;p28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8"/>
          <p:cNvSpPr txBox="1"/>
          <p:nvPr/>
        </p:nvSpPr>
        <p:spPr>
          <a:xfrm>
            <a:off x="4893925" y="1761950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41" name="Google Shape;741;p28"/>
          <p:cNvSpPr txBox="1"/>
          <p:nvPr/>
        </p:nvSpPr>
        <p:spPr>
          <a:xfrm>
            <a:off x="1400725" y="1761950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THEM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42" name="Google Shape;742;p28"/>
          <p:cNvSpPr/>
          <p:nvPr/>
        </p:nvSpPr>
        <p:spPr>
          <a:xfrm rot="5400000">
            <a:off x="7265295" y="2761436"/>
            <a:ext cx="150600" cy="1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8"/>
          <p:cNvSpPr/>
          <p:nvPr/>
        </p:nvSpPr>
        <p:spPr>
          <a:xfrm rot="5400000">
            <a:off x="6993847" y="2761436"/>
            <a:ext cx="150600" cy="1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8"/>
          <p:cNvSpPr/>
          <p:nvPr/>
        </p:nvSpPr>
        <p:spPr>
          <a:xfrm rot="5400000">
            <a:off x="6722399" y="2761436"/>
            <a:ext cx="150600" cy="1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8"/>
          <p:cNvSpPr/>
          <p:nvPr/>
        </p:nvSpPr>
        <p:spPr>
          <a:xfrm rot="5400000">
            <a:off x="6450950" y="2761436"/>
            <a:ext cx="150600" cy="1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8"/>
          <p:cNvSpPr/>
          <p:nvPr/>
        </p:nvSpPr>
        <p:spPr>
          <a:xfrm rot="5400000">
            <a:off x="6179502" y="2761436"/>
            <a:ext cx="150600" cy="1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28"/>
          <p:cNvGrpSpPr/>
          <p:nvPr/>
        </p:nvGrpSpPr>
        <p:grpSpPr>
          <a:xfrm>
            <a:off x="5163031" y="2212136"/>
            <a:ext cx="2524188" cy="699900"/>
            <a:chOff x="5163031" y="2212136"/>
            <a:chExt cx="2524188" cy="699900"/>
          </a:xfrm>
        </p:grpSpPr>
        <p:sp>
          <p:nvSpPr>
            <p:cNvPr id="748" name="Google Shape;748;p28"/>
            <p:cNvSpPr txBox="1"/>
            <p:nvPr/>
          </p:nvSpPr>
          <p:spPr>
            <a:xfrm>
              <a:off x="6082219" y="2212136"/>
              <a:ext cx="160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Mars is full of iron oxide dust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9" name="Google Shape;749;p28"/>
            <p:cNvSpPr txBox="1"/>
            <p:nvPr/>
          </p:nvSpPr>
          <p:spPr>
            <a:xfrm>
              <a:off x="5163031" y="2212136"/>
              <a:ext cx="9192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100%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750" name="Google Shape;750;p28"/>
          <p:cNvSpPr/>
          <p:nvPr/>
        </p:nvSpPr>
        <p:spPr>
          <a:xfrm rot="5400000">
            <a:off x="2753256" y="2761436"/>
            <a:ext cx="150600" cy="1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8"/>
          <p:cNvSpPr/>
          <p:nvPr/>
        </p:nvSpPr>
        <p:spPr>
          <a:xfrm rot="5400000">
            <a:off x="2481807" y="2761436"/>
            <a:ext cx="150600" cy="1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8"/>
          <p:cNvSpPr/>
          <p:nvPr/>
        </p:nvSpPr>
        <p:spPr>
          <a:xfrm rot="5400000">
            <a:off x="2210359" y="2761436"/>
            <a:ext cx="150600" cy="15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8"/>
          <p:cNvSpPr/>
          <p:nvPr/>
        </p:nvSpPr>
        <p:spPr>
          <a:xfrm rot="5400000">
            <a:off x="1938911" y="276143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8"/>
          <p:cNvSpPr/>
          <p:nvPr/>
        </p:nvSpPr>
        <p:spPr>
          <a:xfrm rot="5400000">
            <a:off x="1667463" y="276143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28"/>
          <p:cNvGrpSpPr/>
          <p:nvPr/>
        </p:nvGrpSpPr>
        <p:grpSpPr>
          <a:xfrm>
            <a:off x="1400731" y="2212136"/>
            <a:ext cx="2524187" cy="699900"/>
            <a:chOff x="1400731" y="2212136"/>
            <a:chExt cx="2524187" cy="699900"/>
          </a:xfrm>
        </p:grpSpPr>
        <p:sp>
          <p:nvSpPr>
            <p:cNvPr id="756" name="Google Shape;756;p28"/>
            <p:cNvSpPr txBox="1"/>
            <p:nvPr/>
          </p:nvSpPr>
          <p:spPr>
            <a:xfrm>
              <a:off x="1400731" y="2212136"/>
              <a:ext cx="160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Earth is the planet with life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57" name="Google Shape;757;p28"/>
            <p:cNvSpPr txBox="1"/>
            <p:nvPr/>
          </p:nvSpPr>
          <p:spPr>
            <a:xfrm>
              <a:off x="3005719" y="2212136"/>
              <a:ext cx="9192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60%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758" name="Google Shape;758;p28"/>
          <p:cNvSpPr/>
          <p:nvPr/>
        </p:nvSpPr>
        <p:spPr>
          <a:xfrm rot="5400000">
            <a:off x="7265295" y="353628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8"/>
          <p:cNvSpPr/>
          <p:nvPr/>
        </p:nvSpPr>
        <p:spPr>
          <a:xfrm rot="5400000">
            <a:off x="6993847" y="3536286"/>
            <a:ext cx="150600" cy="1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8"/>
          <p:cNvSpPr/>
          <p:nvPr/>
        </p:nvSpPr>
        <p:spPr>
          <a:xfrm rot="5400000">
            <a:off x="6722399" y="3536286"/>
            <a:ext cx="150600" cy="1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8"/>
          <p:cNvSpPr/>
          <p:nvPr/>
        </p:nvSpPr>
        <p:spPr>
          <a:xfrm rot="5400000">
            <a:off x="6450950" y="3536286"/>
            <a:ext cx="150600" cy="1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8"/>
          <p:cNvSpPr/>
          <p:nvPr/>
        </p:nvSpPr>
        <p:spPr>
          <a:xfrm rot="5400000">
            <a:off x="6179502" y="3536286"/>
            <a:ext cx="150600" cy="1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28"/>
          <p:cNvGrpSpPr/>
          <p:nvPr/>
        </p:nvGrpSpPr>
        <p:grpSpPr>
          <a:xfrm>
            <a:off x="5163031" y="2986986"/>
            <a:ext cx="2524188" cy="699900"/>
            <a:chOff x="5163031" y="2986986"/>
            <a:chExt cx="2524188" cy="699900"/>
          </a:xfrm>
        </p:grpSpPr>
        <p:sp>
          <p:nvSpPr>
            <p:cNvPr id="764" name="Google Shape;764;p28"/>
            <p:cNvSpPr txBox="1"/>
            <p:nvPr/>
          </p:nvSpPr>
          <p:spPr>
            <a:xfrm>
              <a:off x="6082219" y="2986986"/>
              <a:ext cx="160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the ringed planet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5" name="Google Shape;765;p28"/>
            <p:cNvSpPr txBox="1"/>
            <p:nvPr/>
          </p:nvSpPr>
          <p:spPr>
            <a:xfrm>
              <a:off x="5163031" y="2986986"/>
              <a:ext cx="9192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80%</a:t>
              </a:r>
              <a:endParaRPr sz="2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766" name="Google Shape;766;p28"/>
          <p:cNvSpPr/>
          <p:nvPr/>
        </p:nvSpPr>
        <p:spPr>
          <a:xfrm rot="5400000">
            <a:off x="2753256" y="3536286"/>
            <a:ext cx="150600" cy="1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8"/>
          <p:cNvSpPr/>
          <p:nvPr/>
        </p:nvSpPr>
        <p:spPr>
          <a:xfrm rot="5400000">
            <a:off x="2481807" y="3536286"/>
            <a:ext cx="150600" cy="15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8"/>
          <p:cNvSpPr/>
          <p:nvPr/>
        </p:nvSpPr>
        <p:spPr>
          <a:xfrm rot="5400000">
            <a:off x="2210359" y="353628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8"/>
          <p:cNvSpPr/>
          <p:nvPr/>
        </p:nvSpPr>
        <p:spPr>
          <a:xfrm rot="5400000">
            <a:off x="1938911" y="353628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8"/>
          <p:cNvSpPr/>
          <p:nvPr/>
        </p:nvSpPr>
        <p:spPr>
          <a:xfrm rot="5400000">
            <a:off x="1667463" y="353628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28"/>
          <p:cNvGrpSpPr/>
          <p:nvPr/>
        </p:nvGrpSpPr>
        <p:grpSpPr>
          <a:xfrm>
            <a:off x="1400731" y="2986986"/>
            <a:ext cx="2524187" cy="699900"/>
            <a:chOff x="1400731" y="2986986"/>
            <a:chExt cx="2524187" cy="699900"/>
          </a:xfrm>
        </p:grpSpPr>
        <p:sp>
          <p:nvSpPr>
            <p:cNvPr id="772" name="Google Shape;772;p28"/>
            <p:cNvSpPr txBox="1"/>
            <p:nvPr/>
          </p:nvSpPr>
          <p:spPr>
            <a:xfrm>
              <a:off x="1400731" y="2986986"/>
              <a:ext cx="160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a huge gas giant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73" name="Google Shape;773;p28"/>
            <p:cNvSpPr txBox="1"/>
            <p:nvPr/>
          </p:nvSpPr>
          <p:spPr>
            <a:xfrm>
              <a:off x="3005719" y="2986986"/>
              <a:ext cx="9192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40%</a:t>
              </a:r>
              <a:endParaRPr sz="24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774" name="Google Shape;774;p28"/>
          <p:cNvSpPr/>
          <p:nvPr/>
        </p:nvSpPr>
        <p:spPr>
          <a:xfrm rot="5400000">
            <a:off x="7265295" y="431113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8"/>
          <p:cNvSpPr/>
          <p:nvPr/>
        </p:nvSpPr>
        <p:spPr>
          <a:xfrm rot="5400000">
            <a:off x="6993847" y="431113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8"/>
          <p:cNvSpPr/>
          <p:nvPr/>
        </p:nvSpPr>
        <p:spPr>
          <a:xfrm rot="5400000">
            <a:off x="6722399" y="4311136"/>
            <a:ext cx="150600" cy="1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8"/>
          <p:cNvSpPr/>
          <p:nvPr/>
        </p:nvSpPr>
        <p:spPr>
          <a:xfrm rot="5400000">
            <a:off x="6450950" y="4311136"/>
            <a:ext cx="150600" cy="1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8"/>
          <p:cNvSpPr/>
          <p:nvPr/>
        </p:nvSpPr>
        <p:spPr>
          <a:xfrm rot="5400000">
            <a:off x="6179502" y="4311136"/>
            <a:ext cx="150600" cy="1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28"/>
          <p:cNvGrpSpPr/>
          <p:nvPr/>
        </p:nvGrpSpPr>
        <p:grpSpPr>
          <a:xfrm>
            <a:off x="5163031" y="3761836"/>
            <a:ext cx="2524188" cy="699900"/>
            <a:chOff x="5163031" y="3761836"/>
            <a:chExt cx="2524188" cy="699900"/>
          </a:xfrm>
        </p:grpSpPr>
        <p:sp>
          <p:nvSpPr>
            <p:cNvPr id="780" name="Google Shape;780;p28"/>
            <p:cNvSpPr txBox="1"/>
            <p:nvPr/>
          </p:nvSpPr>
          <p:spPr>
            <a:xfrm>
              <a:off x="6082219" y="3761836"/>
              <a:ext cx="160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Mercury is a small planet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81" name="Google Shape;781;p28"/>
            <p:cNvSpPr txBox="1"/>
            <p:nvPr/>
          </p:nvSpPr>
          <p:spPr>
            <a:xfrm>
              <a:off x="5163031" y="3761836"/>
              <a:ext cx="9192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60%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782" name="Google Shape;782;p28"/>
          <p:cNvSpPr/>
          <p:nvPr/>
        </p:nvSpPr>
        <p:spPr>
          <a:xfrm rot="5400000">
            <a:off x="2753256" y="4311136"/>
            <a:ext cx="150600" cy="1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8"/>
          <p:cNvSpPr/>
          <p:nvPr/>
        </p:nvSpPr>
        <p:spPr>
          <a:xfrm rot="5400000">
            <a:off x="2481807" y="431113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8"/>
          <p:cNvSpPr/>
          <p:nvPr/>
        </p:nvSpPr>
        <p:spPr>
          <a:xfrm rot="5400000">
            <a:off x="2210359" y="431113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 rot="5400000">
            <a:off x="1938911" y="431113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 rot="5400000">
            <a:off x="1667463" y="4311136"/>
            <a:ext cx="150600" cy="1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28"/>
          <p:cNvGrpSpPr/>
          <p:nvPr/>
        </p:nvGrpSpPr>
        <p:grpSpPr>
          <a:xfrm>
            <a:off x="1400731" y="3761836"/>
            <a:ext cx="2524187" cy="699900"/>
            <a:chOff x="1400731" y="3761836"/>
            <a:chExt cx="2524187" cy="699900"/>
          </a:xfrm>
        </p:grpSpPr>
        <p:sp>
          <p:nvSpPr>
            <p:cNvPr id="788" name="Google Shape;788;p28"/>
            <p:cNvSpPr txBox="1"/>
            <p:nvPr/>
          </p:nvSpPr>
          <p:spPr>
            <a:xfrm>
              <a:off x="1400731" y="3761836"/>
              <a:ext cx="1605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Neptune is far away from us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89" name="Google Shape;789;p28"/>
            <p:cNvSpPr txBox="1"/>
            <p:nvPr/>
          </p:nvSpPr>
          <p:spPr>
            <a:xfrm>
              <a:off x="3005719" y="3761836"/>
              <a:ext cx="9192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20%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790" name="Google Shape;790;p28"/>
          <p:cNvCxnSpPr>
            <a:stCxn id="716" idx="1"/>
            <a:endCxn id="757" idx="3"/>
          </p:cNvCxnSpPr>
          <p:nvPr/>
        </p:nvCxnSpPr>
        <p:spPr>
          <a:xfrm rot="10800000">
            <a:off x="3924926" y="2562086"/>
            <a:ext cx="26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28"/>
          <p:cNvCxnSpPr>
            <a:stCxn id="716" idx="3"/>
            <a:endCxn id="749" idx="1"/>
          </p:cNvCxnSpPr>
          <p:nvPr/>
        </p:nvCxnSpPr>
        <p:spPr>
          <a:xfrm>
            <a:off x="4893926" y="2562086"/>
            <a:ext cx="26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28"/>
          <p:cNvCxnSpPr>
            <a:stCxn id="714" idx="1"/>
            <a:endCxn id="773" idx="3"/>
          </p:cNvCxnSpPr>
          <p:nvPr/>
        </p:nvCxnSpPr>
        <p:spPr>
          <a:xfrm rot="10800000">
            <a:off x="3924926" y="3336936"/>
            <a:ext cx="26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28"/>
          <p:cNvCxnSpPr>
            <a:stCxn id="714" idx="3"/>
            <a:endCxn id="765" idx="1"/>
          </p:cNvCxnSpPr>
          <p:nvPr/>
        </p:nvCxnSpPr>
        <p:spPr>
          <a:xfrm>
            <a:off x="4893926" y="3336936"/>
            <a:ext cx="26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8"/>
          <p:cNvCxnSpPr>
            <a:stCxn id="715" idx="1"/>
            <a:endCxn id="789" idx="3"/>
          </p:cNvCxnSpPr>
          <p:nvPr/>
        </p:nvCxnSpPr>
        <p:spPr>
          <a:xfrm rot="10800000">
            <a:off x="3924926" y="4111786"/>
            <a:ext cx="26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28"/>
          <p:cNvCxnSpPr>
            <a:stCxn id="715" idx="3"/>
            <a:endCxn id="781" idx="1"/>
          </p:cNvCxnSpPr>
          <p:nvPr/>
        </p:nvCxnSpPr>
        <p:spPr>
          <a:xfrm>
            <a:off x="4893926" y="4111786"/>
            <a:ext cx="26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>
            <a:off x="5494675" y="1699475"/>
            <a:ext cx="2908800" cy="2908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>
            <a:off x="5696565" y="2103408"/>
            <a:ext cx="2504700" cy="25047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>
            <a:off x="5944866" y="2600086"/>
            <a:ext cx="2008200" cy="200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>
            <a:off x="6194568" y="3099392"/>
            <a:ext cx="1508700" cy="150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REVENUE FOR LAST YEAR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06" name="Google Shape;806;p29"/>
          <p:cNvSpPr txBox="1"/>
          <p:nvPr/>
        </p:nvSpPr>
        <p:spPr>
          <a:xfrm>
            <a:off x="6194575" y="3670892"/>
            <a:ext cx="1508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$5,000,000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07" name="Google Shape;807;p29"/>
          <p:cNvSpPr txBox="1"/>
          <p:nvPr/>
        </p:nvSpPr>
        <p:spPr>
          <a:xfrm>
            <a:off x="6195025" y="2666975"/>
            <a:ext cx="150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$8,000,000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08" name="Google Shape;808;p29"/>
          <p:cNvSpPr txBox="1"/>
          <p:nvPr/>
        </p:nvSpPr>
        <p:spPr>
          <a:xfrm>
            <a:off x="6195025" y="2164900"/>
            <a:ext cx="150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$9,000,000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09" name="Google Shape;809;p29"/>
          <p:cNvSpPr txBox="1"/>
          <p:nvPr/>
        </p:nvSpPr>
        <p:spPr>
          <a:xfrm>
            <a:off x="6195025" y="1722600"/>
            <a:ext cx="1507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$10,000,000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810" name="Google Shape;810;p29"/>
          <p:cNvGrpSpPr/>
          <p:nvPr/>
        </p:nvGrpSpPr>
        <p:grpSpPr>
          <a:xfrm>
            <a:off x="997713" y="2103388"/>
            <a:ext cx="2040312" cy="786947"/>
            <a:chOff x="713188" y="2403450"/>
            <a:chExt cx="2040312" cy="786947"/>
          </a:xfrm>
        </p:grpSpPr>
        <p:sp>
          <p:nvSpPr>
            <p:cNvPr id="811" name="Google Shape;811;p29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JANUARY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812" name="Google Shape;812;p29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13" name="Google Shape;813;p29"/>
          <p:cNvGrpSpPr/>
          <p:nvPr/>
        </p:nvGrpSpPr>
        <p:grpSpPr>
          <a:xfrm>
            <a:off x="3213138" y="2103388"/>
            <a:ext cx="2040312" cy="786947"/>
            <a:chOff x="713188" y="2403450"/>
            <a:chExt cx="2040312" cy="786947"/>
          </a:xfrm>
        </p:grpSpPr>
        <p:sp>
          <p:nvSpPr>
            <p:cNvPr id="814" name="Google Shape;814;p29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APRIL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815" name="Google Shape;815;p29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16" name="Google Shape;816;p29"/>
          <p:cNvGrpSpPr/>
          <p:nvPr/>
        </p:nvGrpSpPr>
        <p:grpSpPr>
          <a:xfrm>
            <a:off x="997713" y="3570963"/>
            <a:ext cx="2040312" cy="786947"/>
            <a:chOff x="713188" y="2403450"/>
            <a:chExt cx="2040312" cy="786947"/>
          </a:xfrm>
        </p:grpSpPr>
        <p:sp>
          <p:nvSpPr>
            <p:cNvPr id="817" name="Google Shape;817;p29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AUGUST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818" name="Google Shape;818;p29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Earth is the planet where we all live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19" name="Google Shape;819;p29"/>
          <p:cNvGrpSpPr/>
          <p:nvPr/>
        </p:nvGrpSpPr>
        <p:grpSpPr>
          <a:xfrm>
            <a:off x="3213138" y="3570963"/>
            <a:ext cx="2040312" cy="786947"/>
            <a:chOff x="713188" y="2403450"/>
            <a:chExt cx="2040312" cy="786947"/>
          </a:xfrm>
        </p:grpSpPr>
        <p:sp>
          <p:nvSpPr>
            <p:cNvPr id="820" name="Google Shape;820;p29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DECEMBER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821" name="Google Shape;821;p29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822" name="Google Shape;822;p29"/>
          <p:cNvSpPr/>
          <p:nvPr/>
        </p:nvSpPr>
        <p:spPr>
          <a:xfrm>
            <a:off x="1873275" y="1799100"/>
            <a:ext cx="2892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9"/>
          <p:cNvSpPr/>
          <p:nvPr/>
        </p:nvSpPr>
        <p:spPr>
          <a:xfrm>
            <a:off x="4088694" y="1799100"/>
            <a:ext cx="289200" cy="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9"/>
          <p:cNvSpPr/>
          <p:nvPr/>
        </p:nvSpPr>
        <p:spPr>
          <a:xfrm>
            <a:off x="1873275" y="3281775"/>
            <a:ext cx="289200" cy="2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9"/>
          <p:cNvSpPr/>
          <p:nvPr/>
        </p:nvSpPr>
        <p:spPr>
          <a:xfrm>
            <a:off x="4088694" y="3281775"/>
            <a:ext cx="289200" cy="28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1"/>
          <p:cNvSpPr/>
          <p:nvPr/>
        </p:nvSpPr>
        <p:spPr>
          <a:xfrm rot="2700000">
            <a:off x="1850478" y="2372820"/>
            <a:ext cx="1049205" cy="10492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1"/>
          <p:cNvSpPr/>
          <p:nvPr/>
        </p:nvSpPr>
        <p:spPr>
          <a:xfrm rot="2700000">
            <a:off x="2947895" y="2372820"/>
            <a:ext cx="1049205" cy="1049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1"/>
          <p:cNvSpPr/>
          <p:nvPr/>
        </p:nvSpPr>
        <p:spPr>
          <a:xfrm rot="2700000">
            <a:off x="4045311" y="2372820"/>
            <a:ext cx="1049205" cy="1049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1"/>
          <p:cNvSpPr/>
          <p:nvPr/>
        </p:nvSpPr>
        <p:spPr>
          <a:xfrm rot="2700000">
            <a:off x="5142727" y="2372820"/>
            <a:ext cx="1049205" cy="10492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1"/>
          <p:cNvSpPr/>
          <p:nvPr/>
        </p:nvSpPr>
        <p:spPr>
          <a:xfrm>
            <a:off x="2730286" y="2702722"/>
            <a:ext cx="389400" cy="389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1"/>
          <p:cNvSpPr/>
          <p:nvPr/>
        </p:nvSpPr>
        <p:spPr>
          <a:xfrm>
            <a:off x="3828196" y="2702722"/>
            <a:ext cx="389400" cy="389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1"/>
          <p:cNvSpPr/>
          <p:nvPr/>
        </p:nvSpPr>
        <p:spPr>
          <a:xfrm>
            <a:off x="4926105" y="2702722"/>
            <a:ext cx="389400" cy="389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Google Shape;845;p31"/>
          <p:cNvCxnSpPr>
            <a:stCxn id="842" idx="2"/>
            <a:endCxn id="846" idx="0"/>
          </p:cNvCxnSpPr>
          <p:nvPr/>
        </p:nvCxnSpPr>
        <p:spPr>
          <a:xfrm>
            <a:off x="2924986" y="3092122"/>
            <a:ext cx="3000" cy="549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31"/>
          <p:cNvCxnSpPr>
            <a:stCxn id="843" idx="0"/>
            <a:endCxn id="848" idx="2"/>
          </p:cNvCxnSpPr>
          <p:nvPr/>
        </p:nvCxnSpPr>
        <p:spPr>
          <a:xfrm rot="10800000" flipH="1">
            <a:off x="4022896" y="2155522"/>
            <a:ext cx="5700" cy="547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31"/>
          <p:cNvCxnSpPr>
            <a:stCxn id="844" idx="2"/>
            <a:endCxn id="850" idx="0"/>
          </p:cNvCxnSpPr>
          <p:nvPr/>
        </p:nvCxnSpPr>
        <p:spPr>
          <a:xfrm>
            <a:off x="5120805" y="3092122"/>
            <a:ext cx="1500" cy="549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51" name="Google Shape;851;p31"/>
          <p:cNvGrpSpPr/>
          <p:nvPr/>
        </p:nvGrpSpPr>
        <p:grpSpPr>
          <a:xfrm>
            <a:off x="2194612" y="3642003"/>
            <a:ext cx="1466707" cy="786935"/>
            <a:chOff x="2194612" y="3566156"/>
            <a:chExt cx="1466707" cy="786935"/>
          </a:xfrm>
        </p:grpSpPr>
        <p:sp>
          <p:nvSpPr>
            <p:cNvPr id="846" name="Google Shape;846;p31"/>
            <p:cNvSpPr txBox="1"/>
            <p:nvPr/>
          </p:nvSpPr>
          <p:spPr>
            <a:xfrm>
              <a:off x="2194619" y="3566156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JUPITER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852" name="Google Shape;852;p31"/>
            <p:cNvSpPr txBox="1"/>
            <p:nvPr/>
          </p:nvSpPr>
          <p:spPr>
            <a:xfrm>
              <a:off x="2194612" y="3868591"/>
              <a:ext cx="1466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the biggest planet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53" name="Google Shape;853;p31"/>
          <p:cNvGrpSpPr/>
          <p:nvPr/>
        </p:nvGrpSpPr>
        <p:grpSpPr>
          <a:xfrm>
            <a:off x="4388892" y="3642003"/>
            <a:ext cx="1466707" cy="786935"/>
            <a:chOff x="4388892" y="3566156"/>
            <a:chExt cx="1466707" cy="786935"/>
          </a:xfrm>
        </p:grpSpPr>
        <p:sp>
          <p:nvSpPr>
            <p:cNvPr id="850" name="Google Shape;850;p31"/>
            <p:cNvSpPr txBox="1"/>
            <p:nvPr/>
          </p:nvSpPr>
          <p:spPr>
            <a:xfrm>
              <a:off x="4388899" y="3566156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NEPTUNE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854" name="Google Shape;854;p31"/>
            <p:cNvSpPr txBox="1"/>
            <p:nvPr/>
          </p:nvSpPr>
          <p:spPr>
            <a:xfrm>
              <a:off x="4388892" y="3868591"/>
              <a:ext cx="1466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Neptune is far away from us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55" name="Google Shape;855;p31"/>
          <p:cNvGrpSpPr/>
          <p:nvPr/>
        </p:nvGrpSpPr>
        <p:grpSpPr>
          <a:xfrm>
            <a:off x="3295262" y="1337541"/>
            <a:ext cx="1466707" cy="817974"/>
            <a:chOff x="3295262" y="1261694"/>
            <a:chExt cx="1466707" cy="817974"/>
          </a:xfrm>
        </p:grpSpPr>
        <p:sp>
          <p:nvSpPr>
            <p:cNvPr id="848" name="Google Shape;848;p31"/>
            <p:cNvSpPr txBox="1"/>
            <p:nvPr/>
          </p:nvSpPr>
          <p:spPr>
            <a:xfrm>
              <a:off x="3295269" y="162246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SATURN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856" name="Google Shape;856;p31"/>
            <p:cNvSpPr txBox="1"/>
            <p:nvPr/>
          </p:nvSpPr>
          <p:spPr>
            <a:xfrm>
              <a:off x="3295262" y="1261694"/>
              <a:ext cx="1466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the ringed planet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857" name="Google Shape;857;p31"/>
          <p:cNvSpPr/>
          <p:nvPr/>
        </p:nvSpPr>
        <p:spPr>
          <a:xfrm rot="2700000">
            <a:off x="6240144" y="2372820"/>
            <a:ext cx="1049205" cy="1049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/>
          <p:nvPr/>
        </p:nvSpPr>
        <p:spPr>
          <a:xfrm>
            <a:off x="6024015" y="2702722"/>
            <a:ext cx="389400" cy="389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9" name="Google Shape;859;p31"/>
          <p:cNvCxnSpPr>
            <a:endCxn id="860" idx="2"/>
          </p:cNvCxnSpPr>
          <p:nvPr/>
        </p:nvCxnSpPr>
        <p:spPr>
          <a:xfrm rot="10800000" flipH="1">
            <a:off x="6213446" y="2155515"/>
            <a:ext cx="2400" cy="547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61" name="Google Shape;861;p31"/>
          <p:cNvGrpSpPr/>
          <p:nvPr/>
        </p:nvGrpSpPr>
        <p:grpSpPr>
          <a:xfrm>
            <a:off x="5482490" y="1337541"/>
            <a:ext cx="1466707" cy="817974"/>
            <a:chOff x="5482490" y="1261694"/>
            <a:chExt cx="1466707" cy="817974"/>
          </a:xfrm>
        </p:grpSpPr>
        <p:sp>
          <p:nvSpPr>
            <p:cNvPr id="860" name="Google Shape;860;p31"/>
            <p:cNvSpPr txBox="1"/>
            <p:nvPr/>
          </p:nvSpPr>
          <p:spPr>
            <a:xfrm>
              <a:off x="5482496" y="162246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MERCURY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862" name="Google Shape;862;p31"/>
            <p:cNvSpPr txBox="1"/>
            <p:nvPr/>
          </p:nvSpPr>
          <p:spPr>
            <a:xfrm>
              <a:off x="5482490" y="1261694"/>
              <a:ext cx="1466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Mercury is a small planet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1361238" y="1317050"/>
            <a:ext cx="1047000" cy="10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2879953" y="2310032"/>
            <a:ext cx="1047000" cy="10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3377993" y="2314944"/>
            <a:ext cx="549000" cy="513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1859277" y="1317050"/>
            <a:ext cx="549000" cy="1047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1361238" y="3303015"/>
            <a:ext cx="1047000" cy="10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1859277" y="3303015"/>
            <a:ext cx="549000" cy="682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32"/>
          <p:cNvGrpSpPr/>
          <p:nvPr/>
        </p:nvGrpSpPr>
        <p:grpSpPr>
          <a:xfrm>
            <a:off x="4973838" y="1577103"/>
            <a:ext cx="2808900" cy="786947"/>
            <a:chOff x="713225" y="2100075"/>
            <a:chExt cx="2808900" cy="786947"/>
          </a:xfrm>
        </p:grpSpPr>
        <p:sp>
          <p:nvSpPr>
            <p:cNvPr id="875" name="Google Shape;875;p32"/>
            <p:cNvSpPr txBox="1"/>
            <p:nvPr/>
          </p:nvSpPr>
          <p:spPr>
            <a:xfrm>
              <a:off x="713225" y="210007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50%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876" name="Google Shape;876;p32"/>
            <p:cNvGrpSpPr/>
            <p:nvPr/>
          </p:nvGrpSpPr>
          <p:grpSpPr>
            <a:xfrm>
              <a:off x="1481813" y="2100075"/>
              <a:ext cx="2040312" cy="786947"/>
              <a:chOff x="713188" y="2403450"/>
              <a:chExt cx="2040312" cy="786947"/>
            </a:xfrm>
          </p:grpSpPr>
          <p:sp>
            <p:nvSpPr>
              <p:cNvPr id="877" name="Google Shape;877;p32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MERCURY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878" name="Google Shape;878;p32"/>
              <p:cNvSpPr txBox="1"/>
              <p:nvPr/>
            </p:nvSpPr>
            <p:spPr>
              <a:xfrm>
                <a:off x="713188" y="2705897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grpSp>
        <p:nvGrpSpPr>
          <p:cNvPr id="879" name="Google Shape;879;p32"/>
          <p:cNvGrpSpPr/>
          <p:nvPr/>
        </p:nvGrpSpPr>
        <p:grpSpPr>
          <a:xfrm>
            <a:off x="4973838" y="2570085"/>
            <a:ext cx="2808900" cy="786947"/>
            <a:chOff x="713225" y="2967900"/>
            <a:chExt cx="2808900" cy="786947"/>
          </a:xfrm>
        </p:grpSpPr>
        <p:sp>
          <p:nvSpPr>
            <p:cNvPr id="880" name="Google Shape;880;p32"/>
            <p:cNvSpPr txBox="1"/>
            <p:nvPr/>
          </p:nvSpPr>
          <p:spPr>
            <a:xfrm>
              <a:off x="713225" y="2967900"/>
              <a:ext cx="7686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25%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881" name="Google Shape;881;p32"/>
            <p:cNvGrpSpPr/>
            <p:nvPr/>
          </p:nvGrpSpPr>
          <p:grpSpPr>
            <a:xfrm>
              <a:off x="1481813" y="2967900"/>
              <a:ext cx="2040312" cy="786947"/>
              <a:chOff x="713188" y="2403450"/>
              <a:chExt cx="2040312" cy="786947"/>
            </a:xfrm>
          </p:grpSpPr>
          <p:sp>
            <p:nvSpPr>
              <p:cNvPr id="882" name="Google Shape;882;p32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JUPITER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883" name="Google Shape;883;p32"/>
              <p:cNvSpPr txBox="1"/>
              <p:nvPr/>
            </p:nvSpPr>
            <p:spPr>
              <a:xfrm>
                <a:off x="713188" y="2705897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Jupiter is the biggest planet of them all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grpSp>
        <p:nvGrpSpPr>
          <p:cNvPr id="884" name="Google Shape;884;p32"/>
          <p:cNvGrpSpPr/>
          <p:nvPr/>
        </p:nvGrpSpPr>
        <p:grpSpPr>
          <a:xfrm>
            <a:off x="4973838" y="3563066"/>
            <a:ext cx="2808900" cy="786947"/>
            <a:chOff x="713225" y="3821625"/>
            <a:chExt cx="2808900" cy="786947"/>
          </a:xfrm>
        </p:grpSpPr>
        <p:sp>
          <p:nvSpPr>
            <p:cNvPr id="885" name="Google Shape;885;p32"/>
            <p:cNvSpPr txBox="1"/>
            <p:nvPr/>
          </p:nvSpPr>
          <p:spPr>
            <a:xfrm>
              <a:off x="713225" y="3821625"/>
              <a:ext cx="7686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35%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886" name="Google Shape;886;p32"/>
            <p:cNvGrpSpPr/>
            <p:nvPr/>
          </p:nvGrpSpPr>
          <p:grpSpPr>
            <a:xfrm>
              <a:off x="1481813" y="3821625"/>
              <a:ext cx="2040312" cy="786947"/>
              <a:chOff x="713188" y="2403450"/>
              <a:chExt cx="2040312" cy="786947"/>
            </a:xfrm>
          </p:grpSpPr>
          <p:sp>
            <p:nvSpPr>
              <p:cNvPr id="887" name="Google Shape;887;p32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MARS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888" name="Google Shape;888;p32"/>
              <p:cNvSpPr txBox="1"/>
              <p:nvPr/>
            </p:nvSpPr>
            <p:spPr>
              <a:xfrm>
                <a:off x="713188" y="2705897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Despite being red, Mars is very cold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cxnSp>
        <p:nvCxnSpPr>
          <p:cNvPr id="889" name="Google Shape;889;p32"/>
          <p:cNvCxnSpPr>
            <a:stCxn id="871" idx="3"/>
            <a:endCxn id="875" idx="1"/>
          </p:cNvCxnSpPr>
          <p:nvPr/>
        </p:nvCxnSpPr>
        <p:spPr>
          <a:xfrm rot="10800000" flipH="1">
            <a:off x="2408277" y="1805750"/>
            <a:ext cx="2565600" cy="34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890" name="Google Shape;890;p32"/>
          <p:cNvCxnSpPr>
            <a:stCxn id="870" idx="3"/>
            <a:endCxn id="880" idx="1"/>
          </p:cNvCxnSpPr>
          <p:nvPr/>
        </p:nvCxnSpPr>
        <p:spPr>
          <a:xfrm>
            <a:off x="3926993" y="2571744"/>
            <a:ext cx="1046700" cy="2268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891" name="Google Shape;891;p32"/>
          <p:cNvCxnSpPr>
            <a:stCxn id="873" idx="3"/>
            <a:endCxn id="885" idx="1"/>
          </p:cNvCxnSpPr>
          <p:nvPr/>
        </p:nvCxnSpPr>
        <p:spPr>
          <a:xfrm>
            <a:off x="2408277" y="3644415"/>
            <a:ext cx="2565600" cy="1473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4"/>
          <p:cNvSpPr txBox="1"/>
          <p:nvPr/>
        </p:nvSpPr>
        <p:spPr>
          <a:xfrm>
            <a:off x="708900" y="4334375"/>
            <a:ext cx="771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924" name="Google Shape;924;p34"/>
          <p:cNvGrpSpPr/>
          <p:nvPr/>
        </p:nvGrpSpPr>
        <p:grpSpPr>
          <a:xfrm>
            <a:off x="1068650" y="1379881"/>
            <a:ext cx="1453806" cy="786931"/>
            <a:chOff x="1064325" y="3398244"/>
            <a:chExt cx="1453806" cy="786931"/>
          </a:xfrm>
        </p:grpSpPr>
        <p:sp>
          <p:nvSpPr>
            <p:cNvPr id="925" name="Google Shape;925;p34"/>
            <p:cNvSpPr txBox="1"/>
            <p:nvPr/>
          </p:nvSpPr>
          <p:spPr>
            <a:xfrm>
              <a:off x="1064331" y="3398244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INCOME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26" name="Google Shape;926;p34"/>
            <p:cNvSpPr txBox="1"/>
            <p:nvPr/>
          </p:nvSpPr>
          <p:spPr>
            <a:xfrm>
              <a:off x="1064325" y="3700674"/>
              <a:ext cx="145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the ringed planet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927" name="Google Shape;927;p34"/>
          <p:cNvSpPr/>
          <p:nvPr/>
        </p:nvSpPr>
        <p:spPr>
          <a:xfrm>
            <a:off x="713225" y="1430731"/>
            <a:ext cx="355500" cy="3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34"/>
          <p:cNvGrpSpPr/>
          <p:nvPr/>
        </p:nvGrpSpPr>
        <p:grpSpPr>
          <a:xfrm>
            <a:off x="1068650" y="2332369"/>
            <a:ext cx="1453806" cy="786931"/>
            <a:chOff x="1064325" y="3398244"/>
            <a:chExt cx="1453806" cy="786931"/>
          </a:xfrm>
        </p:grpSpPr>
        <p:sp>
          <p:nvSpPr>
            <p:cNvPr id="929" name="Google Shape;929;p34"/>
            <p:cNvSpPr txBox="1"/>
            <p:nvPr/>
          </p:nvSpPr>
          <p:spPr>
            <a:xfrm>
              <a:off x="1064331" y="3398244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COST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30" name="Google Shape;930;p34"/>
            <p:cNvSpPr txBox="1"/>
            <p:nvPr/>
          </p:nvSpPr>
          <p:spPr>
            <a:xfrm>
              <a:off x="1064325" y="3700674"/>
              <a:ext cx="145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Mars is full of iron oxide dust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931" name="Google Shape;931;p34"/>
          <p:cNvSpPr/>
          <p:nvPr/>
        </p:nvSpPr>
        <p:spPr>
          <a:xfrm>
            <a:off x="713225" y="2383219"/>
            <a:ext cx="355500" cy="35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34"/>
          <p:cNvGrpSpPr/>
          <p:nvPr/>
        </p:nvGrpSpPr>
        <p:grpSpPr>
          <a:xfrm>
            <a:off x="1068650" y="3284856"/>
            <a:ext cx="1453806" cy="786931"/>
            <a:chOff x="1064325" y="3398244"/>
            <a:chExt cx="1453806" cy="786931"/>
          </a:xfrm>
        </p:grpSpPr>
        <p:sp>
          <p:nvSpPr>
            <p:cNvPr id="933" name="Google Shape;933;p34"/>
            <p:cNvSpPr txBox="1"/>
            <p:nvPr/>
          </p:nvSpPr>
          <p:spPr>
            <a:xfrm>
              <a:off x="1064331" y="3398244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PROFITS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934" name="Google Shape;934;p34"/>
            <p:cNvSpPr txBox="1"/>
            <p:nvPr/>
          </p:nvSpPr>
          <p:spPr>
            <a:xfrm>
              <a:off x="1064325" y="3700674"/>
              <a:ext cx="145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the biggest planet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935" name="Google Shape;935;p34"/>
          <p:cNvSpPr/>
          <p:nvPr/>
        </p:nvSpPr>
        <p:spPr>
          <a:xfrm>
            <a:off x="713225" y="3335706"/>
            <a:ext cx="355500" cy="35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6" name="Google Shape;936;p34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9531" y="1269700"/>
            <a:ext cx="5604757" cy="29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0"/>
          <p:cNvGrpSpPr/>
          <p:nvPr/>
        </p:nvGrpSpPr>
        <p:grpSpPr>
          <a:xfrm>
            <a:off x="3823587" y="1887770"/>
            <a:ext cx="4549705" cy="805973"/>
            <a:chOff x="4945861" y="1237366"/>
            <a:chExt cx="4549705" cy="805973"/>
          </a:xfrm>
        </p:grpSpPr>
        <p:sp>
          <p:nvSpPr>
            <p:cNvPr id="362" name="Google Shape;362;p20"/>
            <p:cNvSpPr txBox="1"/>
            <p:nvPr/>
          </p:nvSpPr>
          <p:spPr>
            <a:xfrm>
              <a:off x="4945861" y="142481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5792839" y="1237366"/>
              <a:ext cx="3702727" cy="80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프로젝트 소개</a:t>
              </a:r>
              <a:endParaRPr sz="4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  <p:sp>
        <p:nvSpPr>
          <p:cNvPr id="382" name="Google Shape;382;p20"/>
          <p:cNvSpPr/>
          <p:nvPr/>
        </p:nvSpPr>
        <p:spPr>
          <a:xfrm>
            <a:off x="1118846" y="1702096"/>
            <a:ext cx="1431857" cy="1177323"/>
          </a:xfrm>
          <a:custGeom>
            <a:avLst/>
            <a:gdLst/>
            <a:ahLst/>
            <a:cxnLst/>
            <a:rect l="l" t="t" r="r" b="b"/>
            <a:pathLst>
              <a:path w="105887" h="87064" extrusionOk="0">
                <a:moveTo>
                  <a:pt x="0" y="0"/>
                </a:moveTo>
                <a:lnTo>
                  <a:pt x="0" y="39127"/>
                </a:lnTo>
                <a:lnTo>
                  <a:pt x="0" y="61490"/>
                </a:lnTo>
                <a:lnTo>
                  <a:pt x="0" y="87063"/>
                </a:lnTo>
                <a:lnTo>
                  <a:pt x="27746" y="87063"/>
                </a:lnTo>
                <a:lnTo>
                  <a:pt x="27702" y="87018"/>
                </a:lnTo>
                <a:lnTo>
                  <a:pt x="27746" y="87018"/>
                </a:lnTo>
                <a:cubicBezTo>
                  <a:pt x="28526" y="87017"/>
                  <a:pt x="29307" y="86929"/>
                  <a:pt x="30093" y="86882"/>
                </a:cubicBezTo>
                <a:cubicBezTo>
                  <a:pt x="29069" y="75368"/>
                  <a:pt x="34002" y="68233"/>
                  <a:pt x="43187" y="67938"/>
                </a:cubicBezTo>
                <a:cubicBezTo>
                  <a:pt x="43363" y="67933"/>
                  <a:pt x="43538" y="67930"/>
                  <a:pt x="43713" y="67930"/>
                </a:cubicBezTo>
                <a:cubicBezTo>
                  <a:pt x="47496" y="67930"/>
                  <a:pt x="50915" y="69263"/>
                  <a:pt x="53581" y="72088"/>
                </a:cubicBezTo>
                <a:cubicBezTo>
                  <a:pt x="57521" y="76263"/>
                  <a:pt x="58510" y="81240"/>
                  <a:pt x="56917" y="86706"/>
                </a:cubicBezTo>
                <a:cubicBezTo>
                  <a:pt x="57387" y="86850"/>
                  <a:pt x="57613" y="86978"/>
                  <a:pt x="57837" y="86979"/>
                </a:cubicBezTo>
                <a:cubicBezTo>
                  <a:pt x="66964" y="86999"/>
                  <a:pt x="76090" y="86977"/>
                  <a:pt x="85217" y="87042"/>
                </a:cubicBezTo>
                <a:cubicBezTo>
                  <a:pt x="85230" y="87042"/>
                  <a:pt x="85243" y="87042"/>
                  <a:pt x="85255" y="87042"/>
                </a:cubicBezTo>
                <a:cubicBezTo>
                  <a:pt x="85418" y="87042"/>
                  <a:pt x="85562" y="87030"/>
                  <a:pt x="85695" y="87013"/>
                </a:cubicBezTo>
                <a:lnTo>
                  <a:pt x="86948" y="87013"/>
                </a:lnTo>
                <a:lnTo>
                  <a:pt x="86948" y="85755"/>
                </a:lnTo>
                <a:cubicBezTo>
                  <a:pt x="86986" y="85428"/>
                  <a:pt x="86977" y="85061"/>
                  <a:pt x="86977" y="84681"/>
                </a:cubicBezTo>
                <a:cubicBezTo>
                  <a:pt x="86965" y="76274"/>
                  <a:pt x="86968" y="67866"/>
                  <a:pt x="86976" y="59457"/>
                </a:cubicBezTo>
                <a:cubicBezTo>
                  <a:pt x="86977" y="58620"/>
                  <a:pt x="87049" y="57783"/>
                  <a:pt x="87088" y="56932"/>
                </a:cubicBezTo>
                <a:cubicBezTo>
                  <a:pt x="88215" y="57058"/>
                  <a:pt x="89301" y="57121"/>
                  <a:pt x="90345" y="57121"/>
                </a:cubicBezTo>
                <a:cubicBezTo>
                  <a:pt x="99487" y="57121"/>
                  <a:pt x="105302" y="52350"/>
                  <a:pt x="105684" y="44467"/>
                </a:cubicBezTo>
                <a:cubicBezTo>
                  <a:pt x="105887" y="40301"/>
                  <a:pt x="104627" y="36665"/>
                  <a:pt x="101697" y="33784"/>
                </a:cubicBezTo>
                <a:cubicBezTo>
                  <a:pt x="98900" y="31033"/>
                  <a:pt x="95669" y="29770"/>
                  <a:pt x="92073" y="29770"/>
                </a:cubicBezTo>
                <a:cubicBezTo>
                  <a:pt x="90457" y="29770"/>
                  <a:pt x="88767" y="30025"/>
                  <a:pt x="87010" y="30514"/>
                </a:cubicBezTo>
                <a:lnTo>
                  <a:pt x="87010" y="334"/>
                </a:lnTo>
                <a:cubicBezTo>
                  <a:pt x="86957" y="326"/>
                  <a:pt x="86909" y="320"/>
                  <a:pt x="86859" y="313"/>
                </a:cubicBezTo>
                <a:lnTo>
                  <a:pt x="868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641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3" name="Google Shape;993;p36" title="Points score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70" t="1170" r="-169" b="1268"/>
          <a:stretch/>
        </p:blipFill>
        <p:spPr>
          <a:xfrm>
            <a:off x="5708838" y="1321171"/>
            <a:ext cx="1659450" cy="1653957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36"/>
          <p:cNvSpPr txBox="1"/>
          <p:nvPr/>
        </p:nvSpPr>
        <p:spPr>
          <a:xfrm>
            <a:off x="708900" y="4334375"/>
            <a:ext cx="771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995" name="Google Shape;995;p36"/>
          <p:cNvGrpSpPr/>
          <p:nvPr/>
        </p:nvGrpSpPr>
        <p:grpSpPr>
          <a:xfrm>
            <a:off x="713234" y="1376490"/>
            <a:ext cx="3668572" cy="1954382"/>
            <a:chOff x="233350" y="949250"/>
            <a:chExt cx="7137300" cy="3802300"/>
          </a:xfrm>
        </p:grpSpPr>
        <p:sp>
          <p:nvSpPr>
            <p:cNvPr id="996" name="Google Shape;996;p3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36"/>
          <p:cNvGrpSpPr/>
          <p:nvPr/>
        </p:nvGrpSpPr>
        <p:grpSpPr>
          <a:xfrm>
            <a:off x="4618023" y="2919808"/>
            <a:ext cx="1906384" cy="576339"/>
            <a:chOff x="4528248" y="3258475"/>
            <a:chExt cx="1906384" cy="576339"/>
          </a:xfrm>
        </p:grpSpPr>
        <p:sp>
          <p:nvSpPr>
            <p:cNvPr id="1048" name="Google Shape;1048;p36"/>
            <p:cNvSpPr txBox="1"/>
            <p:nvPr/>
          </p:nvSpPr>
          <p:spPr>
            <a:xfrm>
              <a:off x="4528248" y="3258475"/>
              <a:ext cx="6417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45%</a:t>
              </a:r>
              <a:endParaRPr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49" name="Google Shape;1049;p36"/>
            <p:cNvSpPr txBox="1"/>
            <p:nvPr/>
          </p:nvSpPr>
          <p:spPr>
            <a:xfrm>
              <a:off x="5169833" y="3258475"/>
              <a:ext cx="126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MALE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50" name="Google Shape;1050;p36"/>
            <p:cNvSpPr txBox="1"/>
            <p:nvPr/>
          </p:nvSpPr>
          <p:spPr>
            <a:xfrm>
              <a:off x="5169825" y="3560614"/>
              <a:ext cx="1264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Venus is hot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051" name="Google Shape;1051;p36"/>
          <p:cNvGrpSpPr/>
          <p:nvPr/>
        </p:nvGrpSpPr>
        <p:grpSpPr>
          <a:xfrm>
            <a:off x="6524398" y="3269065"/>
            <a:ext cx="1906385" cy="576339"/>
            <a:chOff x="6517923" y="3258475"/>
            <a:chExt cx="1906385" cy="576339"/>
          </a:xfrm>
        </p:grpSpPr>
        <p:sp>
          <p:nvSpPr>
            <p:cNvPr id="1052" name="Google Shape;1052;p36"/>
            <p:cNvSpPr txBox="1"/>
            <p:nvPr/>
          </p:nvSpPr>
          <p:spPr>
            <a:xfrm>
              <a:off x="6517923" y="3258475"/>
              <a:ext cx="6417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30%</a:t>
              </a:r>
              <a:endParaRPr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53" name="Google Shape;1053;p36"/>
            <p:cNvSpPr txBox="1"/>
            <p:nvPr/>
          </p:nvSpPr>
          <p:spPr>
            <a:xfrm>
              <a:off x="7159508" y="3258475"/>
              <a:ext cx="126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FEMALE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54" name="Google Shape;1054;p36"/>
            <p:cNvSpPr txBox="1"/>
            <p:nvPr/>
          </p:nvSpPr>
          <p:spPr>
            <a:xfrm>
              <a:off x="7159500" y="3560614"/>
              <a:ext cx="1264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Mars is cold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055" name="Google Shape;1055;p36"/>
          <p:cNvGrpSpPr/>
          <p:nvPr/>
        </p:nvGrpSpPr>
        <p:grpSpPr>
          <a:xfrm>
            <a:off x="4618023" y="3618322"/>
            <a:ext cx="1906384" cy="576339"/>
            <a:chOff x="4528248" y="3258475"/>
            <a:chExt cx="1906384" cy="576339"/>
          </a:xfrm>
        </p:grpSpPr>
        <p:sp>
          <p:nvSpPr>
            <p:cNvPr id="1056" name="Google Shape;1056;p36"/>
            <p:cNvSpPr txBox="1"/>
            <p:nvPr/>
          </p:nvSpPr>
          <p:spPr>
            <a:xfrm>
              <a:off x="4528248" y="3258475"/>
              <a:ext cx="6417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25%</a:t>
              </a:r>
              <a:endParaRPr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57" name="Google Shape;1057;p36"/>
            <p:cNvSpPr txBox="1"/>
            <p:nvPr/>
          </p:nvSpPr>
          <p:spPr>
            <a:xfrm>
              <a:off x="5169833" y="3258475"/>
              <a:ext cx="126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OTHER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58" name="Google Shape;1058;p36"/>
            <p:cNvSpPr txBox="1"/>
            <p:nvPr/>
          </p:nvSpPr>
          <p:spPr>
            <a:xfrm>
              <a:off x="5169825" y="3560614"/>
              <a:ext cx="1264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big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59" name="Google Shape;1059;p36"/>
          <p:cNvSpPr/>
          <p:nvPr/>
        </p:nvSpPr>
        <p:spPr>
          <a:xfrm>
            <a:off x="2383974" y="1728675"/>
            <a:ext cx="169200" cy="16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6"/>
          <p:cNvSpPr/>
          <p:nvPr/>
        </p:nvSpPr>
        <p:spPr>
          <a:xfrm>
            <a:off x="1332699" y="1834500"/>
            <a:ext cx="169200" cy="16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6"/>
          <p:cNvSpPr/>
          <p:nvPr/>
        </p:nvSpPr>
        <p:spPr>
          <a:xfrm>
            <a:off x="3992649" y="2878725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3526974" y="1799225"/>
            <a:ext cx="169200" cy="16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2616799" y="1919175"/>
            <a:ext cx="169200" cy="16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1593749" y="2885775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1706624" y="2688225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1438524" y="2525950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6"/>
          <p:cNvSpPr/>
          <p:nvPr/>
        </p:nvSpPr>
        <p:spPr>
          <a:xfrm>
            <a:off x="1106899" y="2173175"/>
            <a:ext cx="169200" cy="1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6"/>
          <p:cNvSpPr/>
          <p:nvPr/>
        </p:nvSpPr>
        <p:spPr>
          <a:xfrm>
            <a:off x="937599" y="1721600"/>
            <a:ext cx="169200" cy="16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36"/>
          <p:cNvGrpSpPr/>
          <p:nvPr/>
        </p:nvGrpSpPr>
        <p:grpSpPr>
          <a:xfrm>
            <a:off x="1064325" y="3398244"/>
            <a:ext cx="1453806" cy="786931"/>
            <a:chOff x="1064325" y="3398244"/>
            <a:chExt cx="1453806" cy="786931"/>
          </a:xfrm>
        </p:grpSpPr>
        <p:sp>
          <p:nvSpPr>
            <p:cNvPr id="1070" name="Google Shape;1070;p36"/>
            <p:cNvSpPr txBox="1"/>
            <p:nvPr/>
          </p:nvSpPr>
          <p:spPr>
            <a:xfrm>
              <a:off x="1064331" y="3398244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SATURN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71" name="Google Shape;1071;p36"/>
            <p:cNvSpPr txBox="1"/>
            <p:nvPr/>
          </p:nvSpPr>
          <p:spPr>
            <a:xfrm>
              <a:off x="1064325" y="3700674"/>
              <a:ext cx="145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the ringed planet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72" name="Google Shape;1072;p36"/>
          <p:cNvSpPr/>
          <p:nvPr/>
        </p:nvSpPr>
        <p:spPr>
          <a:xfrm>
            <a:off x="708900" y="3449094"/>
            <a:ext cx="355500" cy="35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6"/>
          <p:cNvGrpSpPr/>
          <p:nvPr/>
        </p:nvGrpSpPr>
        <p:grpSpPr>
          <a:xfrm>
            <a:off x="2927000" y="3398244"/>
            <a:ext cx="1453806" cy="786931"/>
            <a:chOff x="2927000" y="3398244"/>
            <a:chExt cx="1453806" cy="786931"/>
          </a:xfrm>
        </p:grpSpPr>
        <p:sp>
          <p:nvSpPr>
            <p:cNvPr id="1074" name="Google Shape;1074;p36"/>
            <p:cNvSpPr txBox="1"/>
            <p:nvPr/>
          </p:nvSpPr>
          <p:spPr>
            <a:xfrm>
              <a:off x="2927006" y="3398244"/>
              <a:ext cx="145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NEPTUNE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75" name="Google Shape;1075;p36"/>
            <p:cNvSpPr txBox="1"/>
            <p:nvPr/>
          </p:nvSpPr>
          <p:spPr>
            <a:xfrm>
              <a:off x="2927000" y="3700674"/>
              <a:ext cx="1453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Neptune is an ice giant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76" name="Google Shape;1076;p36"/>
          <p:cNvSpPr/>
          <p:nvPr/>
        </p:nvSpPr>
        <p:spPr>
          <a:xfrm>
            <a:off x="2571575" y="3449094"/>
            <a:ext cx="355500" cy="35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82" name="Google Shape;1082;p37"/>
          <p:cNvGraphicFramePr/>
          <p:nvPr/>
        </p:nvGraphicFramePr>
        <p:xfrm>
          <a:off x="787275" y="2650350"/>
          <a:ext cx="7544750" cy="1958225"/>
        </p:xfrm>
        <a:graphic>
          <a:graphicData uri="http://schemas.openxmlformats.org/drawingml/2006/table">
            <a:tbl>
              <a:tblPr>
                <a:noFill/>
                <a:tableStyleId>{E6319FAE-5C3C-4A70-8447-206C860E3527}</a:tableStyleId>
              </a:tblPr>
              <a:tblGrid>
                <a:gridCol w="150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20XX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JAN-MAR</a:t>
                      </a:r>
                      <a:endParaRPr sz="200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APR-JUN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JUL-SEP</a:t>
                      </a: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OCT-DEC</a:t>
                      </a:r>
                      <a:endParaRPr sz="200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TASK 1</a:t>
                      </a:r>
                      <a:endParaRPr sz="200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TASK 2</a:t>
                      </a:r>
                      <a:endParaRPr sz="200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TASK 3</a:t>
                      </a:r>
                      <a:endParaRPr sz="200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3" name="Google Shape;1083;p37"/>
          <p:cNvSpPr/>
          <p:nvPr/>
        </p:nvSpPr>
        <p:spPr>
          <a:xfrm>
            <a:off x="2305050" y="3239900"/>
            <a:ext cx="2999100" cy="301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Mercury is a very small planet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4" name="Google Shape;1084;p37"/>
          <p:cNvSpPr/>
          <p:nvPr/>
        </p:nvSpPr>
        <p:spPr>
          <a:xfrm>
            <a:off x="5324475" y="3720575"/>
            <a:ext cx="1488900" cy="3018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Venus is hot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5" name="Google Shape;1085;p37"/>
          <p:cNvSpPr/>
          <p:nvPr/>
        </p:nvSpPr>
        <p:spPr>
          <a:xfrm>
            <a:off x="6832400" y="4208225"/>
            <a:ext cx="1488900" cy="3018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Mars is cold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086" name="Google Shape;1086;p37"/>
          <p:cNvGrpSpPr/>
          <p:nvPr/>
        </p:nvGrpSpPr>
        <p:grpSpPr>
          <a:xfrm>
            <a:off x="6136688" y="1867575"/>
            <a:ext cx="1646407" cy="582752"/>
            <a:chOff x="6136688" y="1280700"/>
            <a:chExt cx="1646407" cy="582752"/>
          </a:xfrm>
        </p:grpSpPr>
        <p:sp>
          <p:nvSpPr>
            <p:cNvPr id="1087" name="Google Shape;1087;p37"/>
            <p:cNvSpPr txBox="1"/>
            <p:nvPr/>
          </p:nvSpPr>
          <p:spPr>
            <a:xfrm>
              <a:off x="6136688" y="1280700"/>
              <a:ext cx="164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TASK 3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88" name="Google Shape;1088;p37"/>
            <p:cNvSpPr txBox="1"/>
            <p:nvPr/>
          </p:nvSpPr>
          <p:spPr>
            <a:xfrm>
              <a:off x="6136695" y="1589252"/>
              <a:ext cx="1646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Mars is very cold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89" name="Google Shape;1089;p37"/>
          <p:cNvSpPr/>
          <p:nvPr/>
        </p:nvSpPr>
        <p:spPr>
          <a:xfrm>
            <a:off x="5809088" y="1867574"/>
            <a:ext cx="327600" cy="32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0" name="Google Shape;1090;p37"/>
          <p:cNvGrpSpPr/>
          <p:nvPr/>
        </p:nvGrpSpPr>
        <p:grpSpPr>
          <a:xfrm>
            <a:off x="3912600" y="1867575"/>
            <a:ext cx="1646407" cy="582752"/>
            <a:chOff x="3869738" y="1280700"/>
            <a:chExt cx="1646407" cy="582752"/>
          </a:xfrm>
        </p:grpSpPr>
        <p:sp>
          <p:nvSpPr>
            <p:cNvPr id="1091" name="Google Shape;1091;p37"/>
            <p:cNvSpPr txBox="1"/>
            <p:nvPr/>
          </p:nvSpPr>
          <p:spPr>
            <a:xfrm>
              <a:off x="3869738" y="1280700"/>
              <a:ext cx="164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TASK 2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92" name="Google Shape;1092;p37"/>
            <p:cNvSpPr txBox="1"/>
            <p:nvPr/>
          </p:nvSpPr>
          <p:spPr>
            <a:xfrm>
              <a:off x="3869745" y="1589252"/>
              <a:ext cx="1646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Earth has life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93" name="Google Shape;1093;p37"/>
          <p:cNvSpPr/>
          <p:nvPr/>
        </p:nvSpPr>
        <p:spPr>
          <a:xfrm>
            <a:off x="3585000" y="1867574"/>
            <a:ext cx="327600" cy="32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37"/>
          <p:cNvGrpSpPr/>
          <p:nvPr/>
        </p:nvGrpSpPr>
        <p:grpSpPr>
          <a:xfrm>
            <a:off x="1688513" y="1867575"/>
            <a:ext cx="1646407" cy="582752"/>
            <a:chOff x="1688513" y="1280700"/>
            <a:chExt cx="1646407" cy="582752"/>
          </a:xfrm>
        </p:grpSpPr>
        <p:sp>
          <p:nvSpPr>
            <p:cNvPr id="1095" name="Google Shape;1095;p37"/>
            <p:cNvSpPr txBox="1"/>
            <p:nvPr/>
          </p:nvSpPr>
          <p:spPr>
            <a:xfrm>
              <a:off x="1688513" y="1280700"/>
              <a:ext cx="164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TASK 1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096" name="Google Shape;1096;p37"/>
            <p:cNvSpPr txBox="1"/>
            <p:nvPr/>
          </p:nvSpPr>
          <p:spPr>
            <a:xfrm>
              <a:off x="1688520" y="1589252"/>
              <a:ext cx="1646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Venus is hot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97" name="Google Shape;1097;p37"/>
          <p:cNvSpPr/>
          <p:nvPr/>
        </p:nvSpPr>
        <p:spPr>
          <a:xfrm>
            <a:off x="1360913" y="1867574"/>
            <a:ext cx="327600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7"/>
          <p:cNvSpPr txBox="1"/>
          <p:nvPr/>
        </p:nvSpPr>
        <p:spPr>
          <a:xfrm>
            <a:off x="3175350" y="1232750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ANNUAL TASKS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8"/>
          <p:cNvSpPr txBox="1"/>
          <p:nvPr/>
        </p:nvSpPr>
        <p:spPr>
          <a:xfrm>
            <a:off x="978300" y="1385150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NEW MARKETS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05" name="Google Shape;1105;p38"/>
          <p:cNvSpPr txBox="1"/>
          <p:nvPr/>
        </p:nvSpPr>
        <p:spPr>
          <a:xfrm>
            <a:off x="5372400" y="1385150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NEW PRODUCTS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06" name="Google Shape;1106;p38"/>
          <p:cNvSpPr txBox="1"/>
          <p:nvPr/>
        </p:nvSpPr>
        <p:spPr>
          <a:xfrm>
            <a:off x="978300" y="2217500"/>
            <a:ext cx="2793300" cy="274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Mercury is a small planet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07" name="Google Shape;1107;p38"/>
          <p:cNvSpPr txBox="1"/>
          <p:nvPr/>
        </p:nvSpPr>
        <p:spPr>
          <a:xfrm>
            <a:off x="5372400" y="2217500"/>
            <a:ext cx="2793300" cy="274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Jupiter is the biggest planet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08" name="Google Shape;1108;p38"/>
          <p:cNvSpPr txBox="1"/>
          <p:nvPr/>
        </p:nvSpPr>
        <p:spPr>
          <a:xfrm>
            <a:off x="978300" y="2890125"/>
            <a:ext cx="2793300" cy="274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Venus has a toxic atmosphere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09" name="Google Shape;1109;p38"/>
          <p:cNvSpPr txBox="1"/>
          <p:nvPr/>
        </p:nvSpPr>
        <p:spPr>
          <a:xfrm>
            <a:off x="5372400" y="2890125"/>
            <a:ext cx="2793300" cy="274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Saturn has beautiful rings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0" name="Google Shape;1110;p38"/>
          <p:cNvSpPr txBox="1"/>
          <p:nvPr/>
        </p:nvSpPr>
        <p:spPr>
          <a:xfrm>
            <a:off x="978300" y="3562750"/>
            <a:ext cx="2793300" cy="274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Earth is the planet with life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1" name="Google Shape;1111;p38"/>
          <p:cNvSpPr txBox="1"/>
          <p:nvPr/>
        </p:nvSpPr>
        <p:spPr>
          <a:xfrm>
            <a:off x="5372400" y="3562750"/>
            <a:ext cx="2793300" cy="274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Neptune is far away from us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2" name="Google Shape;1112;p38"/>
          <p:cNvSpPr txBox="1"/>
          <p:nvPr/>
        </p:nvSpPr>
        <p:spPr>
          <a:xfrm>
            <a:off x="978300" y="4235375"/>
            <a:ext cx="2793300" cy="274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Mars was named after a god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3" name="Google Shape;1113;p38"/>
          <p:cNvSpPr txBox="1"/>
          <p:nvPr/>
        </p:nvSpPr>
        <p:spPr>
          <a:xfrm>
            <a:off x="5372400" y="4235375"/>
            <a:ext cx="2793300" cy="274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Pluto is a dwarf planet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4" name="Google Shape;1114;p38"/>
          <p:cNvSpPr/>
          <p:nvPr/>
        </p:nvSpPr>
        <p:spPr>
          <a:xfrm>
            <a:off x="4343400" y="21260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8"/>
          <p:cNvSpPr/>
          <p:nvPr/>
        </p:nvSpPr>
        <p:spPr>
          <a:xfrm>
            <a:off x="4343400" y="2798625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8"/>
          <p:cNvSpPr/>
          <p:nvPr/>
        </p:nvSpPr>
        <p:spPr>
          <a:xfrm>
            <a:off x="4343400" y="347125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8"/>
          <p:cNvSpPr/>
          <p:nvPr/>
        </p:nvSpPr>
        <p:spPr>
          <a:xfrm>
            <a:off x="4343400" y="414387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8" name="Google Shape;1118;p38"/>
          <p:cNvCxnSpPr>
            <a:stCxn id="1104" idx="2"/>
            <a:endCxn id="1106" idx="0"/>
          </p:cNvCxnSpPr>
          <p:nvPr/>
        </p:nvCxnSpPr>
        <p:spPr>
          <a:xfrm>
            <a:off x="2374950" y="1842350"/>
            <a:ext cx="0" cy="375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9" name="Google Shape;1119;p38"/>
          <p:cNvCxnSpPr>
            <a:stCxn id="1105" idx="2"/>
            <a:endCxn id="1107" idx="0"/>
          </p:cNvCxnSpPr>
          <p:nvPr/>
        </p:nvCxnSpPr>
        <p:spPr>
          <a:xfrm>
            <a:off x="6769050" y="1842350"/>
            <a:ext cx="0" cy="375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0" name="Google Shape;1120;p38"/>
          <p:cNvCxnSpPr>
            <a:stCxn id="1106" idx="2"/>
            <a:endCxn id="1108" idx="0"/>
          </p:cNvCxnSpPr>
          <p:nvPr/>
        </p:nvCxnSpPr>
        <p:spPr>
          <a:xfrm>
            <a:off x="2374950" y="2491700"/>
            <a:ext cx="0" cy="398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38"/>
          <p:cNvCxnSpPr>
            <a:stCxn id="1107" idx="2"/>
            <a:endCxn id="1109" idx="0"/>
          </p:cNvCxnSpPr>
          <p:nvPr/>
        </p:nvCxnSpPr>
        <p:spPr>
          <a:xfrm>
            <a:off x="6769050" y="2491700"/>
            <a:ext cx="0" cy="398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38"/>
          <p:cNvCxnSpPr>
            <a:stCxn id="1108" idx="2"/>
            <a:endCxn id="1110" idx="0"/>
          </p:cNvCxnSpPr>
          <p:nvPr/>
        </p:nvCxnSpPr>
        <p:spPr>
          <a:xfrm>
            <a:off x="2374950" y="3164325"/>
            <a:ext cx="0" cy="398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38"/>
          <p:cNvCxnSpPr>
            <a:stCxn id="1109" idx="2"/>
            <a:endCxn id="1111" idx="0"/>
          </p:cNvCxnSpPr>
          <p:nvPr/>
        </p:nvCxnSpPr>
        <p:spPr>
          <a:xfrm>
            <a:off x="6769050" y="3164325"/>
            <a:ext cx="0" cy="398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38"/>
          <p:cNvCxnSpPr>
            <a:stCxn id="1110" idx="2"/>
            <a:endCxn id="1112" idx="0"/>
          </p:cNvCxnSpPr>
          <p:nvPr/>
        </p:nvCxnSpPr>
        <p:spPr>
          <a:xfrm>
            <a:off x="2374950" y="3836950"/>
            <a:ext cx="0" cy="398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38"/>
          <p:cNvCxnSpPr>
            <a:stCxn id="1111" idx="2"/>
            <a:endCxn id="1113" idx="0"/>
          </p:cNvCxnSpPr>
          <p:nvPr/>
        </p:nvCxnSpPr>
        <p:spPr>
          <a:xfrm>
            <a:off x="6769050" y="3836950"/>
            <a:ext cx="0" cy="398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38"/>
          <p:cNvCxnSpPr>
            <a:stCxn id="1114" idx="1"/>
            <a:endCxn id="1106" idx="3"/>
          </p:cNvCxnSpPr>
          <p:nvPr/>
        </p:nvCxnSpPr>
        <p:spPr>
          <a:xfrm rot="10800000">
            <a:off x="3771600" y="2354600"/>
            <a:ext cx="57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38"/>
          <p:cNvCxnSpPr>
            <a:stCxn id="1114" idx="3"/>
            <a:endCxn id="1107" idx="1"/>
          </p:cNvCxnSpPr>
          <p:nvPr/>
        </p:nvCxnSpPr>
        <p:spPr>
          <a:xfrm>
            <a:off x="4800600" y="2354600"/>
            <a:ext cx="57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38"/>
          <p:cNvCxnSpPr>
            <a:stCxn id="1115" idx="1"/>
            <a:endCxn id="1108" idx="3"/>
          </p:cNvCxnSpPr>
          <p:nvPr/>
        </p:nvCxnSpPr>
        <p:spPr>
          <a:xfrm rot="10800000">
            <a:off x="3771600" y="3027225"/>
            <a:ext cx="57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38"/>
          <p:cNvCxnSpPr>
            <a:stCxn id="1115" idx="3"/>
            <a:endCxn id="1109" idx="1"/>
          </p:cNvCxnSpPr>
          <p:nvPr/>
        </p:nvCxnSpPr>
        <p:spPr>
          <a:xfrm>
            <a:off x="4800600" y="3027225"/>
            <a:ext cx="57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38"/>
          <p:cNvCxnSpPr>
            <a:stCxn id="1116" idx="1"/>
            <a:endCxn id="1110" idx="3"/>
          </p:cNvCxnSpPr>
          <p:nvPr/>
        </p:nvCxnSpPr>
        <p:spPr>
          <a:xfrm rot="10800000">
            <a:off x="3771600" y="3699850"/>
            <a:ext cx="57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38"/>
          <p:cNvCxnSpPr>
            <a:stCxn id="1116" idx="3"/>
            <a:endCxn id="1111" idx="1"/>
          </p:cNvCxnSpPr>
          <p:nvPr/>
        </p:nvCxnSpPr>
        <p:spPr>
          <a:xfrm>
            <a:off x="4800600" y="3699850"/>
            <a:ext cx="57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38"/>
          <p:cNvCxnSpPr>
            <a:stCxn id="1117" idx="1"/>
            <a:endCxn id="1112" idx="3"/>
          </p:cNvCxnSpPr>
          <p:nvPr/>
        </p:nvCxnSpPr>
        <p:spPr>
          <a:xfrm rot="10800000">
            <a:off x="3771600" y="4372475"/>
            <a:ext cx="57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38"/>
          <p:cNvCxnSpPr>
            <a:stCxn id="1117" idx="3"/>
            <a:endCxn id="1113" idx="1"/>
          </p:cNvCxnSpPr>
          <p:nvPr/>
        </p:nvCxnSpPr>
        <p:spPr>
          <a:xfrm>
            <a:off x="4800600" y="4372475"/>
            <a:ext cx="57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4" name="Google Shape;1134;p38"/>
          <p:cNvGrpSpPr/>
          <p:nvPr/>
        </p:nvGrpSpPr>
        <p:grpSpPr>
          <a:xfrm>
            <a:off x="4400905" y="3531460"/>
            <a:ext cx="342189" cy="336780"/>
            <a:chOff x="4687894" y="2289713"/>
            <a:chExt cx="359594" cy="353909"/>
          </a:xfrm>
        </p:grpSpPr>
        <p:sp>
          <p:nvSpPr>
            <p:cNvPr id="1135" name="Google Shape;1135;p38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4433275" y="4239852"/>
            <a:ext cx="277449" cy="265245"/>
            <a:chOff x="7441465" y="2302860"/>
            <a:chExt cx="342192" cy="327140"/>
          </a:xfrm>
        </p:grpSpPr>
        <p:sp>
          <p:nvSpPr>
            <p:cNvPr id="1139" name="Google Shape;1139;p38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1" name="Google Shape;1141;p38"/>
          <p:cNvSpPr/>
          <p:nvPr/>
        </p:nvSpPr>
        <p:spPr>
          <a:xfrm>
            <a:off x="4533199" y="2850275"/>
            <a:ext cx="77601" cy="353899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4433272" y="2217497"/>
            <a:ext cx="277456" cy="274205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39"/>
          <p:cNvGrpSpPr/>
          <p:nvPr/>
        </p:nvGrpSpPr>
        <p:grpSpPr>
          <a:xfrm>
            <a:off x="5838135" y="1597051"/>
            <a:ext cx="1891573" cy="786947"/>
            <a:chOff x="713188" y="2403450"/>
            <a:chExt cx="2040312" cy="786947"/>
          </a:xfrm>
        </p:grpSpPr>
        <p:sp>
          <p:nvSpPr>
            <p:cNvPr id="1149" name="Google Shape;1149;p39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MARS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150" name="Google Shape;1150;p39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151" name="Google Shape;1151;p39"/>
          <p:cNvGrpSpPr/>
          <p:nvPr/>
        </p:nvGrpSpPr>
        <p:grpSpPr>
          <a:xfrm>
            <a:off x="5838135" y="3440978"/>
            <a:ext cx="1891573" cy="786947"/>
            <a:chOff x="713188" y="2403450"/>
            <a:chExt cx="2040312" cy="786947"/>
          </a:xfrm>
        </p:grpSpPr>
        <p:sp>
          <p:nvSpPr>
            <p:cNvPr id="1152" name="Google Shape;1152;p39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SATURN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153" name="Google Shape;1153;p39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154" name="Google Shape;1154;p39"/>
          <p:cNvGrpSpPr/>
          <p:nvPr/>
        </p:nvGrpSpPr>
        <p:grpSpPr>
          <a:xfrm>
            <a:off x="5838132" y="2519015"/>
            <a:ext cx="1891573" cy="786947"/>
            <a:chOff x="713188" y="2403450"/>
            <a:chExt cx="2040312" cy="786947"/>
          </a:xfrm>
        </p:grpSpPr>
        <p:sp>
          <p:nvSpPr>
            <p:cNvPr id="1155" name="Google Shape;1155;p39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JUPITER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156" name="Google Shape;1156;p39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157" name="Google Shape;1157;p39"/>
          <p:cNvSpPr/>
          <p:nvPr/>
        </p:nvSpPr>
        <p:spPr>
          <a:xfrm>
            <a:off x="4007856" y="2182230"/>
            <a:ext cx="1128300" cy="11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9"/>
          <p:cNvGrpSpPr/>
          <p:nvPr/>
        </p:nvGrpSpPr>
        <p:grpSpPr>
          <a:xfrm>
            <a:off x="1414300" y="2519031"/>
            <a:ext cx="1891518" cy="1430720"/>
            <a:chOff x="942075" y="2447465"/>
            <a:chExt cx="1891518" cy="1430720"/>
          </a:xfrm>
        </p:grpSpPr>
        <p:sp>
          <p:nvSpPr>
            <p:cNvPr id="1159" name="Google Shape;1159;p39"/>
            <p:cNvSpPr txBox="1"/>
            <p:nvPr/>
          </p:nvSpPr>
          <p:spPr>
            <a:xfrm>
              <a:off x="942093" y="2447465"/>
              <a:ext cx="1891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EARTH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160" name="Google Shape;1160;p39"/>
            <p:cNvSpPr txBox="1"/>
            <p:nvPr/>
          </p:nvSpPr>
          <p:spPr>
            <a:xfrm>
              <a:off x="942075" y="2749885"/>
              <a:ext cx="1891500" cy="11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Earth is the third planet from the Sun and the only one that harbors life in the Solar System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1161" name="Google Shape;1161;p39"/>
          <p:cNvCxnSpPr>
            <a:stCxn id="1159" idx="3"/>
            <a:endCxn id="1157" idx="1"/>
          </p:cNvCxnSpPr>
          <p:nvPr/>
        </p:nvCxnSpPr>
        <p:spPr>
          <a:xfrm rot="10800000" flipH="1">
            <a:off x="3305818" y="2746431"/>
            <a:ext cx="702000" cy="1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2" name="Google Shape;1162;p39"/>
          <p:cNvCxnSpPr>
            <a:stCxn id="1157" idx="3"/>
            <a:endCxn id="1155" idx="1"/>
          </p:cNvCxnSpPr>
          <p:nvPr/>
        </p:nvCxnSpPr>
        <p:spPr>
          <a:xfrm>
            <a:off x="5136156" y="2746380"/>
            <a:ext cx="702000" cy="1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63" name="Google Shape;1163;p39"/>
          <p:cNvCxnSpPr>
            <a:stCxn id="1157" idx="0"/>
            <a:endCxn id="1149" idx="1"/>
          </p:cNvCxnSpPr>
          <p:nvPr/>
        </p:nvCxnSpPr>
        <p:spPr>
          <a:xfrm rot="-5400000">
            <a:off x="5026656" y="1370880"/>
            <a:ext cx="356700" cy="12660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64" name="Google Shape;1164;p39"/>
          <p:cNvCxnSpPr>
            <a:stCxn id="1157" idx="2"/>
            <a:endCxn id="1152" idx="1"/>
          </p:cNvCxnSpPr>
          <p:nvPr/>
        </p:nvCxnSpPr>
        <p:spPr>
          <a:xfrm rot="-5400000" flipH="1">
            <a:off x="5025456" y="2857080"/>
            <a:ext cx="359100" cy="12660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165" name="Google Shape;1165;p39"/>
          <p:cNvGrpSpPr/>
          <p:nvPr/>
        </p:nvGrpSpPr>
        <p:grpSpPr>
          <a:xfrm>
            <a:off x="4273609" y="2447982"/>
            <a:ext cx="596795" cy="596795"/>
            <a:chOff x="6216367" y="1970156"/>
            <a:chExt cx="361147" cy="361147"/>
          </a:xfrm>
        </p:grpSpPr>
        <p:sp>
          <p:nvSpPr>
            <p:cNvPr id="1166" name="Google Shape;1166;p39"/>
            <p:cNvSpPr/>
            <p:nvPr/>
          </p:nvSpPr>
          <p:spPr>
            <a:xfrm>
              <a:off x="6247813" y="2069522"/>
              <a:ext cx="329701" cy="261781"/>
            </a:xfrm>
            <a:custGeom>
              <a:avLst/>
              <a:gdLst/>
              <a:ahLst/>
              <a:cxnLst/>
              <a:rect l="l" t="t" r="r" b="b"/>
              <a:pathLst>
                <a:path w="10359" h="8225" extrusionOk="0">
                  <a:moveTo>
                    <a:pt x="9663" y="0"/>
                  </a:moveTo>
                  <a:cubicBezTo>
                    <a:pt x="9637" y="0"/>
                    <a:pt x="9611" y="7"/>
                    <a:pt x="9585" y="22"/>
                  </a:cubicBezTo>
                  <a:cubicBezTo>
                    <a:pt x="9490" y="69"/>
                    <a:pt x="9466" y="153"/>
                    <a:pt x="9502" y="248"/>
                  </a:cubicBezTo>
                  <a:cubicBezTo>
                    <a:pt x="9847" y="962"/>
                    <a:pt x="10026" y="1736"/>
                    <a:pt x="10026" y="2534"/>
                  </a:cubicBezTo>
                  <a:cubicBezTo>
                    <a:pt x="10026" y="3963"/>
                    <a:pt x="9478" y="5308"/>
                    <a:pt x="8466" y="6320"/>
                  </a:cubicBezTo>
                  <a:cubicBezTo>
                    <a:pt x="7454" y="7332"/>
                    <a:pt x="6108" y="7880"/>
                    <a:pt x="4680" y="7880"/>
                  </a:cubicBezTo>
                  <a:cubicBezTo>
                    <a:pt x="3834" y="7880"/>
                    <a:pt x="3037" y="7689"/>
                    <a:pt x="2287" y="7308"/>
                  </a:cubicBezTo>
                  <a:cubicBezTo>
                    <a:pt x="1667" y="6999"/>
                    <a:pt x="1096" y="6558"/>
                    <a:pt x="632" y="6022"/>
                  </a:cubicBezTo>
                  <a:lnTo>
                    <a:pt x="632" y="6022"/>
                  </a:lnTo>
                  <a:lnTo>
                    <a:pt x="1286" y="6237"/>
                  </a:lnTo>
                  <a:cubicBezTo>
                    <a:pt x="1308" y="6245"/>
                    <a:pt x="1329" y="6249"/>
                    <a:pt x="1350" y="6249"/>
                  </a:cubicBezTo>
                  <a:cubicBezTo>
                    <a:pt x="1417" y="6249"/>
                    <a:pt x="1473" y="6206"/>
                    <a:pt x="1501" y="6141"/>
                  </a:cubicBezTo>
                  <a:cubicBezTo>
                    <a:pt x="1525" y="6046"/>
                    <a:pt x="1489" y="5963"/>
                    <a:pt x="1394" y="5927"/>
                  </a:cubicBezTo>
                  <a:lnTo>
                    <a:pt x="215" y="5546"/>
                  </a:lnTo>
                  <a:cubicBezTo>
                    <a:pt x="197" y="5539"/>
                    <a:pt x="180" y="5536"/>
                    <a:pt x="163" y="5536"/>
                  </a:cubicBezTo>
                  <a:cubicBezTo>
                    <a:pt x="122" y="5536"/>
                    <a:pt x="85" y="5553"/>
                    <a:pt x="60" y="5570"/>
                  </a:cubicBezTo>
                  <a:cubicBezTo>
                    <a:pt x="12" y="5606"/>
                    <a:pt x="1" y="5665"/>
                    <a:pt x="1" y="5725"/>
                  </a:cubicBezTo>
                  <a:lnTo>
                    <a:pt x="191" y="7094"/>
                  </a:lnTo>
                  <a:cubicBezTo>
                    <a:pt x="203" y="7177"/>
                    <a:pt x="274" y="7237"/>
                    <a:pt x="358" y="7237"/>
                  </a:cubicBezTo>
                  <a:lnTo>
                    <a:pt x="382" y="7237"/>
                  </a:lnTo>
                  <a:cubicBezTo>
                    <a:pt x="477" y="7225"/>
                    <a:pt x="536" y="7130"/>
                    <a:pt x="512" y="7046"/>
                  </a:cubicBezTo>
                  <a:lnTo>
                    <a:pt x="417" y="6272"/>
                  </a:lnTo>
                  <a:lnTo>
                    <a:pt x="417" y="6272"/>
                  </a:lnTo>
                  <a:cubicBezTo>
                    <a:pt x="893" y="6820"/>
                    <a:pt x="1489" y="7284"/>
                    <a:pt x="2120" y="7606"/>
                  </a:cubicBezTo>
                  <a:cubicBezTo>
                    <a:pt x="2918" y="8011"/>
                    <a:pt x="3775" y="8225"/>
                    <a:pt x="4680" y="8225"/>
                  </a:cubicBezTo>
                  <a:cubicBezTo>
                    <a:pt x="6204" y="8225"/>
                    <a:pt x="7621" y="7630"/>
                    <a:pt x="8692" y="6558"/>
                  </a:cubicBezTo>
                  <a:cubicBezTo>
                    <a:pt x="9764" y="5487"/>
                    <a:pt x="10359" y="4058"/>
                    <a:pt x="10359" y="2558"/>
                  </a:cubicBezTo>
                  <a:cubicBezTo>
                    <a:pt x="10359" y="1677"/>
                    <a:pt x="10157" y="855"/>
                    <a:pt x="9799" y="93"/>
                  </a:cubicBezTo>
                  <a:cubicBezTo>
                    <a:pt x="9775" y="35"/>
                    <a:pt x="9721" y="0"/>
                    <a:pt x="9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6216367" y="1970156"/>
              <a:ext cx="329701" cy="260731"/>
            </a:xfrm>
            <a:custGeom>
              <a:avLst/>
              <a:gdLst/>
              <a:ahLst/>
              <a:cxnLst/>
              <a:rect l="l" t="t" r="r" b="b"/>
              <a:pathLst>
                <a:path w="10359" h="8192" extrusionOk="0">
                  <a:moveTo>
                    <a:pt x="5668" y="0"/>
                  </a:moveTo>
                  <a:cubicBezTo>
                    <a:pt x="4156" y="0"/>
                    <a:pt x="2739" y="596"/>
                    <a:pt x="1667" y="1667"/>
                  </a:cubicBezTo>
                  <a:cubicBezTo>
                    <a:pt x="596" y="2739"/>
                    <a:pt x="0" y="4168"/>
                    <a:pt x="0" y="5680"/>
                  </a:cubicBezTo>
                  <a:cubicBezTo>
                    <a:pt x="0" y="6525"/>
                    <a:pt x="179" y="7346"/>
                    <a:pt x="548" y="8097"/>
                  </a:cubicBezTo>
                  <a:cubicBezTo>
                    <a:pt x="584" y="8156"/>
                    <a:pt x="643" y="8192"/>
                    <a:pt x="703" y="8192"/>
                  </a:cubicBezTo>
                  <a:cubicBezTo>
                    <a:pt x="727" y="8192"/>
                    <a:pt x="750" y="8192"/>
                    <a:pt x="774" y="8180"/>
                  </a:cubicBezTo>
                  <a:cubicBezTo>
                    <a:pt x="858" y="8132"/>
                    <a:pt x="893" y="8037"/>
                    <a:pt x="846" y="7954"/>
                  </a:cubicBezTo>
                  <a:cubicBezTo>
                    <a:pt x="512" y="7239"/>
                    <a:pt x="334" y="6465"/>
                    <a:pt x="334" y="5656"/>
                  </a:cubicBezTo>
                  <a:cubicBezTo>
                    <a:pt x="334" y="4227"/>
                    <a:pt x="881" y="2894"/>
                    <a:pt x="1893" y="1882"/>
                  </a:cubicBezTo>
                  <a:cubicBezTo>
                    <a:pt x="2905" y="869"/>
                    <a:pt x="4239" y="322"/>
                    <a:pt x="5668" y="322"/>
                  </a:cubicBezTo>
                  <a:cubicBezTo>
                    <a:pt x="7239" y="322"/>
                    <a:pt x="8704" y="989"/>
                    <a:pt x="9716" y="2179"/>
                  </a:cubicBezTo>
                  <a:lnTo>
                    <a:pt x="9061" y="1953"/>
                  </a:lnTo>
                  <a:cubicBezTo>
                    <a:pt x="9044" y="1948"/>
                    <a:pt x="9027" y="1946"/>
                    <a:pt x="9010" y="1946"/>
                  </a:cubicBezTo>
                  <a:cubicBezTo>
                    <a:pt x="8942" y="1946"/>
                    <a:pt x="8878" y="1984"/>
                    <a:pt x="8859" y="2060"/>
                  </a:cubicBezTo>
                  <a:cubicBezTo>
                    <a:pt x="8823" y="2143"/>
                    <a:pt x="8870" y="2239"/>
                    <a:pt x="8966" y="2263"/>
                  </a:cubicBezTo>
                  <a:lnTo>
                    <a:pt x="10133" y="2655"/>
                  </a:lnTo>
                  <a:cubicBezTo>
                    <a:pt x="10156" y="2655"/>
                    <a:pt x="10168" y="2667"/>
                    <a:pt x="10192" y="2667"/>
                  </a:cubicBezTo>
                  <a:cubicBezTo>
                    <a:pt x="10240" y="2667"/>
                    <a:pt x="10275" y="2655"/>
                    <a:pt x="10299" y="2620"/>
                  </a:cubicBezTo>
                  <a:cubicBezTo>
                    <a:pt x="10347" y="2596"/>
                    <a:pt x="10359" y="2536"/>
                    <a:pt x="10359" y="2477"/>
                  </a:cubicBezTo>
                  <a:lnTo>
                    <a:pt x="10168" y="1108"/>
                  </a:lnTo>
                  <a:cubicBezTo>
                    <a:pt x="10158" y="1027"/>
                    <a:pt x="10088" y="971"/>
                    <a:pt x="10016" y="971"/>
                  </a:cubicBezTo>
                  <a:cubicBezTo>
                    <a:pt x="10003" y="971"/>
                    <a:pt x="9990" y="973"/>
                    <a:pt x="9978" y="977"/>
                  </a:cubicBezTo>
                  <a:cubicBezTo>
                    <a:pt x="9882" y="989"/>
                    <a:pt x="9823" y="1072"/>
                    <a:pt x="9835" y="1167"/>
                  </a:cubicBezTo>
                  <a:lnTo>
                    <a:pt x="9942" y="1941"/>
                  </a:lnTo>
                  <a:cubicBezTo>
                    <a:pt x="8870" y="703"/>
                    <a:pt x="7323" y="0"/>
                    <a:pt x="5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351252" y="2064875"/>
              <a:ext cx="17855" cy="28072"/>
            </a:xfrm>
            <a:custGeom>
              <a:avLst/>
              <a:gdLst/>
              <a:ahLst/>
              <a:cxnLst/>
              <a:rect l="l" t="t" r="r" b="b"/>
              <a:pathLst>
                <a:path w="561" h="882" extrusionOk="0">
                  <a:moveTo>
                    <a:pt x="358" y="1"/>
                  </a:moveTo>
                  <a:cubicBezTo>
                    <a:pt x="275" y="1"/>
                    <a:pt x="203" y="84"/>
                    <a:pt x="203" y="168"/>
                  </a:cubicBezTo>
                  <a:lnTo>
                    <a:pt x="203" y="477"/>
                  </a:lnTo>
                  <a:lnTo>
                    <a:pt x="84" y="596"/>
                  </a:lnTo>
                  <a:cubicBezTo>
                    <a:pt x="25" y="656"/>
                    <a:pt x="1" y="763"/>
                    <a:pt x="84" y="834"/>
                  </a:cubicBezTo>
                  <a:cubicBezTo>
                    <a:pt x="108" y="870"/>
                    <a:pt x="156" y="882"/>
                    <a:pt x="203" y="882"/>
                  </a:cubicBezTo>
                  <a:cubicBezTo>
                    <a:pt x="239" y="882"/>
                    <a:pt x="287" y="870"/>
                    <a:pt x="322" y="834"/>
                  </a:cubicBezTo>
                  <a:lnTo>
                    <a:pt x="501" y="680"/>
                  </a:lnTo>
                  <a:cubicBezTo>
                    <a:pt x="525" y="644"/>
                    <a:pt x="561" y="596"/>
                    <a:pt x="537" y="560"/>
                  </a:cubicBezTo>
                  <a:lnTo>
                    <a:pt x="525" y="168"/>
                  </a:lnTo>
                  <a:cubicBezTo>
                    <a:pt x="525" y="84"/>
                    <a:pt x="453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260321" y="2016688"/>
              <a:ext cx="272857" cy="269929"/>
            </a:xfrm>
            <a:custGeom>
              <a:avLst/>
              <a:gdLst/>
              <a:ahLst/>
              <a:cxnLst/>
              <a:rect l="l" t="t" r="r" b="b"/>
              <a:pathLst>
                <a:path w="8573" h="8481" extrusionOk="0">
                  <a:moveTo>
                    <a:pt x="2822" y="3182"/>
                  </a:moveTo>
                  <a:lnTo>
                    <a:pt x="3037" y="3217"/>
                  </a:lnTo>
                  <a:lnTo>
                    <a:pt x="3144" y="3217"/>
                  </a:lnTo>
                  <a:lnTo>
                    <a:pt x="2965" y="3598"/>
                  </a:lnTo>
                  <a:lnTo>
                    <a:pt x="2679" y="3527"/>
                  </a:lnTo>
                  <a:lnTo>
                    <a:pt x="2822" y="3182"/>
                  </a:lnTo>
                  <a:close/>
                  <a:moveTo>
                    <a:pt x="3918" y="3110"/>
                  </a:moveTo>
                  <a:lnTo>
                    <a:pt x="4251" y="3515"/>
                  </a:lnTo>
                  <a:lnTo>
                    <a:pt x="4203" y="3634"/>
                  </a:lnTo>
                  <a:cubicBezTo>
                    <a:pt x="4168" y="3718"/>
                    <a:pt x="4215" y="3813"/>
                    <a:pt x="4310" y="3837"/>
                  </a:cubicBezTo>
                  <a:cubicBezTo>
                    <a:pt x="4322" y="3837"/>
                    <a:pt x="4334" y="3860"/>
                    <a:pt x="4370" y="3860"/>
                  </a:cubicBezTo>
                  <a:cubicBezTo>
                    <a:pt x="4441" y="3860"/>
                    <a:pt x="4501" y="3813"/>
                    <a:pt x="4525" y="3741"/>
                  </a:cubicBezTo>
                  <a:lnTo>
                    <a:pt x="4572" y="3622"/>
                  </a:lnTo>
                  <a:cubicBezTo>
                    <a:pt x="4608" y="3515"/>
                    <a:pt x="4584" y="3408"/>
                    <a:pt x="4513" y="3325"/>
                  </a:cubicBezTo>
                  <a:lnTo>
                    <a:pt x="4430" y="3217"/>
                  </a:lnTo>
                  <a:lnTo>
                    <a:pt x="4727" y="3444"/>
                  </a:lnTo>
                  <a:cubicBezTo>
                    <a:pt x="4749" y="3458"/>
                    <a:pt x="4780" y="3469"/>
                    <a:pt x="4815" y="3469"/>
                  </a:cubicBezTo>
                  <a:cubicBezTo>
                    <a:pt x="4836" y="3469"/>
                    <a:pt x="4859" y="3465"/>
                    <a:pt x="4882" y="3456"/>
                  </a:cubicBezTo>
                  <a:lnTo>
                    <a:pt x="5096" y="3360"/>
                  </a:lnTo>
                  <a:lnTo>
                    <a:pt x="5227" y="3515"/>
                  </a:lnTo>
                  <a:cubicBezTo>
                    <a:pt x="5263" y="3563"/>
                    <a:pt x="5323" y="3575"/>
                    <a:pt x="5358" y="3575"/>
                  </a:cubicBezTo>
                  <a:lnTo>
                    <a:pt x="5775" y="3539"/>
                  </a:lnTo>
                  <a:lnTo>
                    <a:pt x="5799" y="3622"/>
                  </a:lnTo>
                  <a:cubicBezTo>
                    <a:pt x="5811" y="3658"/>
                    <a:pt x="5775" y="3694"/>
                    <a:pt x="5775" y="3706"/>
                  </a:cubicBezTo>
                  <a:cubicBezTo>
                    <a:pt x="5763" y="3718"/>
                    <a:pt x="5739" y="3753"/>
                    <a:pt x="5692" y="3753"/>
                  </a:cubicBezTo>
                  <a:lnTo>
                    <a:pt x="4977" y="3813"/>
                  </a:lnTo>
                  <a:cubicBezTo>
                    <a:pt x="4882" y="3813"/>
                    <a:pt x="4811" y="3872"/>
                    <a:pt x="4751" y="3944"/>
                  </a:cubicBezTo>
                  <a:cubicBezTo>
                    <a:pt x="4727" y="4003"/>
                    <a:pt x="4691" y="4063"/>
                    <a:pt x="4703" y="4122"/>
                  </a:cubicBezTo>
                  <a:lnTo>
                    <a:pt x="4227" y="3956"/>
                  </a:lnTo>
                  <a:cubicBezTo>
                    <a:pt x="4215" y="3956"/>
                    <a:pt x="4215" y="3944"/>
                    <a:pt x="4203" y="3932"/>
                  </a:cubicBezTo>
                  <a:cubicBezTo>
                    <a:pt x="4168" y="3753"/>
                    <a:pt x="4025" y="3610"/>
                    <a:pt x="3846" y="3610"/>
                  </a:cubicBezTo>
                  <a:lnTo>
                    <a:pt x="3834" y="3610"/>
                  </a:lnTo>
                  <a:lnTo>
                    <a:pt x="3322" y="3634"/>
                  </a:lnTo>
                  <a:lnTo>
                    <a:pt x="3477" y="3289"/>
                  </a:lnTo>
                  <a:cubicBezTo>
                    <a:pt x="3489" y="3265"/>
                    <a:pt x="3513" y="3229"/>
                    <a:pt x="3548" y="3229"/>
                  </a:cubicBezTo>
                  <a:lnTo>
                    <a:pt x="3918" y="3110"/>
                  </a:lnTo>
                  <a:close/>
                  <a:moveTo>
                    <a:pt x="7775" y="3646"/>
                  </a:moveTo>
                  <a:cubicBezTo>
                    <a:pt x="7787" y="3646"/>
                    <a:pt x="7835" y="3646"/>
                    <a:pt x="7859" y="3682"/>
                  </a:cubicBezTo>
                  <a:lnTo>
                    <a:pt x="8204" y="4003"/>
                  </a:lnTo>
                  <a:lnTo>
                    <a:pt x="8204" y="4349"/>
                  </a:lnTo>
                  <a:cubicBezTo>
                    <a:pt x="8156" y="5325"/>
                    <a:pt x="7763" y="6254"/>
                    <a:pt x="7061" y="6956"/>
                  </a:cubicBezTo>
                  <a:cubicBezTo>
                    <a:pt x="6954" y="7051"/>
                    <a:pt x="6835" y="7158"/>
                    <a:pt x="6716" y="7254"/>
                  </a:cubicBezTo>
                  <a:cubicBezTo>
                    <a:pt x="6775" y="7158"/>
                    <a:pt x="6835" y="7075"/>
                    <a:pt x="6870" y="6968"/>
                  </a:cubicBezTo>
                  <a:lnTo>
                    <a:pt x="7620" y="5194"/>
                  </a:lnTo>
                  <a:cubicBezTo>
                    <a:pt x="7656" y="5134"/>
                    <a:pt x="7644" y="5075"/>
                    <a:pt x="7609" y="5027"/>
                  </a:cubicBezTo>
                  <a:cubicBezTo>
                    <a:pt x="7585" y="4992"/>
                    <a:pt x="7525" y="4956"/>
                    <a:pt x="7466" y="4956"/>
                  </a:cubicBezTo>
                  <a:lnTo>
                    <a:pt x="7382" y="4956"/>
                  </a:lnTo>
                  <a:lnTo>
                    <a:pt x="7799" y="4134"/>
                  </a:lnTo>
                  <a:cubicBezTo>
                    <a:pt x="7882" y="4003"/>
                    <a:pt x="7835" y="3837"/>
                    <a:pt x="7704" y="3753"/>
                  </a:cubicBezTo>
                  <a:lnTo>
                    <a:pt x="7668" y="3718"/>
                  </a:lnTo>
                  <a:lnTo>
                    <a:pt x="7680" y="3706"/>
                  </a:lnTo>
                  <a:cubicBezTo>
                    <a:pt x="7716" y="3658"/>
                    <a:pt x="7739" y="3658"/>
                    <a:pt x="7775" y="3646"/>
                  </a:cubicBezTo>
                  <a:close/>
                  <a:moveTo>
                    <a:pt x="4257" y="0"/>
                  </a:moveTo>
                  <a:cubicBezTo>
                    <a:pt x="4208" y="0"/>
                    <a:pt x="4158" y="1"/>
                    <a:pt x="4108" y="3"/>
                  </a:cubicBezTo>
                  <a:cubicBezTo>
                    <a:pt x="3037" y="50"/>
                    <a:pt x="2048" y="491"/>
                    <a:pt x="1286" y="1241"/>
                  </a:cubicBezTo>
                  <a:cubicBezTo>
                    <a:pt x="524" y="1991"/>
                    <a:pt x="96" y="2991"/>
                    <a:pt x="48" y="4063"/>
                  </a:cubicBezTo>
                  <a:cubicBezTo>
                    <a:pt x="0" y="5122"/>
                    <a:pt x="358" y="6158"/>
                    <a:pt x="1048" y="6968"/>
                  </a:cubicBezTo>
                  <a:cubicBezTo>
                    <a:pt x="1072" y="7016"/>
                    <a:pt x="1120" y="7027"/>
                    <a:pt x="1179" y="7027"/>
                  </a:cubicBezTo>
                  <a:cubicBezTo>
                    <a:pt x="1227" y="7027"/>
                    <a:pt x="1251" y="7016"/>
                    <a:pt x="1286" y="6980"/>
                  </a:cubicBezTo>
                  <a:cubicBezTo>
                    <a:pt x="1358" y="6920"/>
                    <a:pt x="1358" y="6813"/>
                    <a:pt x="1298" y="6742"/>
                  </a:cubicBezTo>
                  <a:cubicBezTo>
                    <a:pt x="679" y="6004"/>
                    <a:pt x="346" y="5051"/>
                    <a:pt x="393" y="4063"/>
                  </a:cubicBezTo>
                  <a:cubicBezTo>
                    <a:pt x="441" y="3087"/>
                    <a:pt x="834" y="2158"/>
                    <a:pt x="1536" y="1455"/>
                  </a:cubicBezTo>
                  <a:cubicBezTo>
                    <a:pt x="2239" y="765"/>
                    <a:pt x="3156" y="360"/>
                    <a:pt x="4144" y="312"/>
                  </a:cubicBezTo>
                  <a:cubicBezTo>
                    <a:pt x="4200" y="309"/>
                    <a:pt x="4256" y="308"/>
                    <a:pt x="4312" y="308"/>
                  </a:cubicBezTo>
                  <a:cubicBezTo>
                    <a:pt x="4478" y="308"/>
                    <a:pt x="4641" y="321"/>
                    <a:pt x="4811" y="348"/>
                  </a:cubicBezTo>
                  <a:lnTo>
                    <a:pt x="5037" y="622"/>
                  </a:lnTo>
                  <a:lnTo>
                    <a:pt x="4942" y="848"/>
                  </a:lnTo>
                  <a:lnTo>
                    <a:pt x="4811" y="610"/>
                  </a:lnTo>
                  <a:cubicBezTo>
                    <a:pt x="4787" y="550"/>
                    <a:pt x="4727" y="527"/>
                    <a:pt x="4668" y="527"/>
                  </a:cubicBezTo>
                  <a:lnTo>
                    <a:pt x="4132" y="527"/>
                  </a:lnTo>
                  <a:cubicBezTo>
                    <a:pt x="4072" y="527"/>
                    <a:pt x="4013" y="550"/>
                    <a:pt x="3977" y="610"/>
                  </a:cubicBezTo>
                  <a:lnTo>
                    <a:pt x="3608" y="1324"/>
                  </a:lnTo>
                  <a:cubicBezTo>
                    <a:pt x="3560" y="1432"/>
                    <a:pt x="3560" y="1539"/>
                    <a:pt x="3608" y="1634"/>
                  </a:cubicBezTo>
                  <a:cubicBezTo>
                    <a:pt x="3668" y="1729"/>
                    <a:pt x="3751" y="1801"/>
                    <a:pt x="3858" y="1801"/>
                  </a:cubicBezTo>
                  <a:lnTo>
                    <a:pt x="4156" y="1836"/>
                  </a:lnTo>
                  <a:cubicBezTo>
                    <a:pt x="4215" y="1836"/>
                    <a:pt x="4275" y="1813"/>
                    <a:pt x="4310" y="1753"/>
                  </a:cubicBezTo>
                  <a:lnTo>
                    <a:pt x="4430" y="1598"/>
                  </a:lnTo>
                  <a:lnTo>
                    <a:pt x="4489" y="1670"/>
                  </a:lnTo>
                  <a:lnTo>
                    <a:pt x="4441" y="1955"/>
                  </a:lnTo>
                  <a:lnTo>
                    <a:pt x="3929" y="2027"/>
                  </a:lnTo>
                  <a:cubicBezTo>
                    <a:pt x="3906" y="2027"/>
                    <a:pt x="3894" y="2039"/>
                    <a:pt x="3858" y="2051"/>
                  </a:cubicBezTo>
                  <a:lnTo>
                    <a:pt x="3203" y="2527"/>
                  </a:lnTo>
                  <a:cubicBezTo>
                    <a:pt x="3179" y="2563"/>
                    <a:pt x="3144" y="2586"/>
                    <a:pt x="3144" y="2622"/>
                  </a:cubicBezTo>
                  <a:lnTo>
                    <a:pt x="3072" y="2920"/>
                  </a:lnTo>
                  <a:lnTo>
                    <a:pt x="2846" y="2884"/>
                  </a:lnTo>
                  <a:cubicBezTo>
                    <a:pt x="2836" y="2883"/>
                    <a:pt x="2826" y="2883"/>
                    <a:pt x="2816" y="2883"/>
                  </a:cubicBezTo>
                  <a:cubicBezTo>
                    <a:pt x="2686" y="2883"/>
                    <a:pt x="2580" y="2954"/>
                    <a:pt x="2525" y="3087"/>
                  </a:cubicBezTo>
                  <a:lnTo>
                    <a:pt x="2382" y="3456"/>
                  </a:lnTo>
                  <a:cubicBezTo>
                    <a:pt x="2358" y="3527"/>
                    <a:pt x="2358" y="3622"/>
                    <a:pt x="2405" y="3694"/>
                  </a:cubicBezTo>
                  <a:cubicBezTo>
                    <a:pt x="2441" y="3765"/>
                    <a:pt x="2501" y="3825"/>
                    <a:pt x="2596" y="3860"/>
                  </a:cubicBezTo>
                  <a:cubicBezTo>
                    <a:pt x="2441" y="3932"/>
                    <a:pt x="2322" y="4075"/>
                    <a:pt x="2322" y="4241"/>
                  </a:cubicBezTo>
                  <a:lnTo>
                    <a:pt x="2322" y="4313"/>
                  </a:lnTo>
                  <a:lnTo>
                    <a:pt x="1870" y="4849"/>
                  </a:lnTo>
                  <a:cubicBezTo>
                    <a:pt x="1786" y="4932"/>
                    <a:pt x="1763" y="5051"/>
                    <a:pt x="1763" y="5146"/>
                  </a:cubicBezTo>
                  <a:lnTo>
                    <a:pt x="1763" y="5777"/>
                  </a:lnTo>
                  <a:cubicBezTo>
                    <a:pt x="1763" y="5944"/>
                    <a:pt x="1822" y="6087"/>
                    <a:pt x="1941" y="6194"/>
                  </a:cubicBezTo>
                  <a:lnTo>
                    <a:pt x="2382" y="6623"/>
                  </a:lnTo>
                  <a:cubicBezTo>
                    <a:pt x="2489" y="6718"/>
                    <a:pt x="2608" y="6777"/>
                    <a:pt x="2739" y="6789"/>
                  </a:cubicBezTo>
                  <a:lnTo>
                    <a:pt x="4049" y="6908"/>
                  </a:lnTo>
                  <a:lnTo>
                    <a:pt x="4049" y="6956"/>
                  </a:lnTo>
                  <a:cubicBezTo>
                    <a:pt x="4037" y="7111"/>
                    <a:pt x="4096" y="7266"/>
                    <a:pt x="4227" y="7373"/>
                  </a:cubicBezTo>
                  <a:lnTo>
                    <a:pt x="4465" y="7551"/>
                  </a:lnTo>
                  <a:lnTo>
                    <a:pt x="4453" y="7587"/>
                  </a:lnTo>
                  <a:cubicBezTo>
                    <a:pt x="4394" y="7766"/>
                    <a:pt x="4453" y="7944"/>
                    <a:pt x="4584" y="8063"/>
                  </a:cubicBezTo>
                  <a:lnTo>
                    <a:pt x="4668" y="8123"/>
                  </a:lnTo>
                  <a:cubicBezTo>
                    <a:pt x="4608" y="8123"/>
                    <a:pt x="4561" y="8147"/>
                    <a:pt x="4501" y="8147"/>
                  </a:cubicBezTo>
                  <a:cubicBezTo>
                    <a:pt x="4451" y="8148"/>
                    <a:pt x="4402" y="8149"/>
                    <a:pt x="4353" y="8149"/>
                  </a:cubicBezTo>
                  <a:cubicBezTo>
                    <a:pt x="3418" y="8149"/>
                    <a:pt x="2523" y="7829"/>
                    <a:pt x="1822" y="7230"/>
                  </a:cubicBezTo>
                  <a:cubicBezTo>
                    <a:pt x="1793" y="7206"/>
                    <a:pt x="1759" y="7195"/>
                    <a:pt x="1724" y="7195"/>
                  </a:cubicBezTo>
                  <a:cubicBezTo>
                    <a:pt x="1672" y="7195"/>
                    <a:pt x="1619" y="7218"/>
                    <a:pt x="1584" y="7254"/>
                  </a:cubicBezTo>
                  <a:cubicBezTo>
                    <a:pt x="1524" y="7325"/>
                    <a:pt x="1536" y="7432"/>
                    <a:pt x="1596" y="7492"/>
                  </a:cubicBezTo>
                  <a:cubicBezTo>
                    <a:pt x="2358" y="8123"/>
                    <a:pt x="3322" y="8480"/>
                    <a:pt x="4322" y="8480"/>
                  </a:cubicBezTo>
                  <a:lnTo>
                    <a:pt x="4501" y="8480"/>
                  </a:lnTo>
                  <a:cubicBezTo>
                    <a:pt x="5573" y="8444"/>
                    <a:pt x="6573" y="7992"/>
                    <a:pt x="7323" y="7254"/>
                  </a:cubicBezTo>
                  <a:cubicBezTo>
                    <a:pt x="8085" y="6492"/>
                    <a:pt x="8513" y="5492"/>
                    <a:pt x="8561" y="4420"/>
                  </a:cubicBezTo>
                  <a:cubicBezTo>
                    <a:pt x="8573" y="3289"/>
                    <a:pt x="8216" y="2265"/>
                    <a:pt x="7537" y="1455"/>
                  </a:cubicBezTo>
                  <a:cubicBezTo>
                    <a:pt x="7506" y="1418"/>
                    <a:pt x="7462" y="1400"/>
                    <a:pt x="7417" y="1400"/>
                  </a:cubicBezTo>
                  <a:cubicBezTo>
                    <a:pt x="7375" y="1400"/>
                    <a:pt x="7333" y="1415"/>
                    <a:pt x="7299" y="1443"/>
                  </a:cubicBezTo>
                  <a:cubicBezTo>
                    <a:pt x="7228" y="1503"/>
                    <a:pt x="7228" y="1610"/>
                    <a:pt x="7287" y="1682"/>
                  </a:cubicBezTo>
                  <a:cubicBezTo>
                    <a:pt x="7728" y="2217"/>
                    <a:pt x="8025" y="2860"/>
                    <a:pt x="8144" y="3539"/>
                  </a:cubicBezTo>
                  <a:lnTo>
                    <a:pt x="8097" y="3503"/>
                  </a:lnTo>
                  <a:cubicBezTo>
                    <a:pt x="8018" y="3424"/>
                    <a:pt x="7923" y="3378"/>
                    <a:pt x="7804" y="3378"/>
                  </a:cubicBezTo>
                  <a:cubicBezTo>
                    <a:pt x="7780" y="3378"/>
                    <a:pt x="7754" y="3380"/>
                    <a:pt x="7728" y="3384"/>
                  </a:cubicBezTo>
                  <a:cubicBezTo>
                    <a:pt x="7597" y="3396"/>
                    <a:pt x="7478" y="3468"/>
                    <a:pt x="7406" y="3587"/>
                  </a:cubicBezTo>
                  <a:lnTo>
                    <a:pt x="7370" y="3634"/>
                  </a:lnTo>
                  <a:cubicBezTo>
                    <a:pt x="7299" y="3634"/>
                    <a:pt x="7228" y="3658"/>
                    <a:pt x="7168" y="3718"/>
                  </a:cubicBezTo>
                  <a:lnTo>
                    <a:pt x="6942" y="3468"/>
                  </a:lnTo>
                  <a:cubicBezTo>
                    <a:pt x="6911" y="3430"/>
                    <a:pt x="6866" y="3412"/>
                    <a:pt x="6821" y="3412"/>
                  </a:cubicBezTo>
                  <a:cubicBezTo>
                    <a:pt x="6780" y="3412"/>
                    <a:pt x="6738" y="3427"/>
                    <a:pt x="6704" y="3456"/>
                  </a:cubicBezTo>
                  <a:cubicBezTo>
                    <a:pt x="6632" y="3515"/>
                    <a:pt x="6632" y="3622"/>
                    <a:pt x="6692" y="3694"/>
                  </a:cubicBezTo>
                  <a:lnTo>
                    <a:pt x="7013" y="4099"/>
                  </a:lnTo>
                  <a:cubicBezTo>
                    <a:pt x="7049" y="4122"/>
                    <a:pt x="7085" y="4146"/>
                    <a:pt x="7132" y="4146"/>
                  </a:cubicBezTo>
                  <a:cubicBezTo>
                    <a:pt x="7180" y="4146"/>
                    <a:pt x="7228" y="4134"/>
                    <a:pt x="7251" y="4110"/>
                  </a:cubicBezTo>
                  <a:lnTo>
                    <a:pt x="7358" y="4003"/>
                  </a:lnTo>
                  <a:lnTo>
                    <a:pt x="7489" y="4099"/>
                  </a:lnTo>
                  <a:lnTo>
                    <a:pt x="7001" y="5075"/>
                  </a:lnTo>
                  <a:lnTo>
                    <a:pt x="6966" y="5075"/>
                  </a:lnTo>
                  <a:cubicBezTo>
                    <a:pt x="6930" y="5075"/>
                    <a:pt x="6894" y="5063"/>
                    <a:pt x="6870" y="5027"/>
                  </a:cubicBezTo>
                  <a:lnTo>
                    <a:pt x="6215" y="4230"/>
                  </a:lnTo>
                  <a:cubicBezTo>
                    <a:pt x="6181" y="4188"/>
                    <a:pt x="6129" y="4170"/>
                    <a:pt x="6079" y="4170"/>
                  </a:cubicBezTo>
                  <a:cubicBezTo>
                    <a:pt x="6043" y="4170"/>
                    <a:pt x="6007" y="4179"/>
                    <a:pt x="5977" y="4194"/>
                  </a:cubicBezTo>
                  <a:cubicBezTo>
                    <a:pt x="5894" y="4253"/>
                    <a:pt x="5894" y="4360"/>
                    <a:pt x="5942" y="4432"/>
                  </a:cubicBezTo>
                  <a:lnTo>
                    <a:pt x="6596" y="5242"/>
                  </a:lnTo>
                  <a:cubicBezTo>
                    <a:pt x="6684" y="5351"/>
                    <a:pt x="6811" y="5410"/>
                    <a:pt x="6932" y="5410"/>
                  </a:cubicBezTo>
                  <a:cubicBezTo>
                    <a:pt x="6944" y="5410"/>
                    <a:pt x="6955" y="5409"/>
                    <a:pt x="6966" y="5408"/>
                  </a:cubicBezTo>
                  <a:lnTo>
                    <a:pt x="7180" y="5384"/>
                  </a:lnTo>
                  <a:lnTo>
                    <a:pt x="6525" y="6908"/>
                  </a:lnTo>
                  <a:cubicBezTo>
                    <a:pt x="6477" y="7016"/>
                    <a:pt x="6418" y="7111"/>
                    <a:pt x="6335" y="7206"/>
                  </a:cubicBezTo>
                  <a:lnTo>
                    <a:pt x="5811" y="7825"/>
                  </a:lnTo>
                  <a:cubicBezTo>
                    <a:pt x="5537" y="7944"/>
                    <a:pt x="5275" y="8028"/>
                    <a:pt x="4989" y="8087"/>
                  </a:cubicBezTo>
                  <a:lnTo>
                    <a:pt x="4703" y="7825"/>
                  </a:lnTo>
                  <a:cubicBezTo>
                    <a:pt x="4680" y="7801"/>
                    <a:pt x="4668" y="7754"/>
                    <a:pt x="4680" y="7706"/>
                  </a:cubicBezTo>
                  <a:lnTo>
                    <a:pt x="4727" y="7551"/>
                  </a:lnTo>
                  <a:cubicBezTo>
                    <a:pt x="4739" y="7468"/>
                    <a:pt x="4727" y="7408"/>
                    <a:pt x="4668" y="7373"/>
                  </a:cubicBezTo>
                  <a:lnTo>
                    <a:pt x="4334" y="7123"/>
                  </a:lnTo>
                  <a:cubicBezTo>
                    <a:pt x="4310" y="7099"/>
                    <a:pt x="4287" y="7075"/>
                    <a:pt x="4287" y="7027"/>
                  </a:cubicBezTo>
                  <a:lnTo>
                    <a:pt x="4322" y="6813"/>
                  </a:lnTo>
                  <a:cubicBezTo>
                    <a:pt x="4322" y="6777"/>
                    <a:pt x="4322" y="6730"/>
                    <a:pt x="4287" y="6694"/>
                  </a:cubicBezTo>
                  <a:cubicBezTo>
                    <a:pt x="4263" y="6670"/>
                    <a:pt x="4215" y="6635"/>
                    <a:pt x="4168" y="6635"/>
                  </a:cubicBezTo>
                  <a:lnTo>
                    <a:pt x="2679" y="6504"/>
                  </a:lnTo>
                  <a:cubicBezTo>
                    <a:pt x="2620" y="6504"/>
                    <a:pt x="2560" y="6480"/>
                    <a:pt x="2536" y="6432"/>
                  </a:cubicBezTo>
                  <a:lnTo>
                    <a:pt x="2084" y="6004"/>
                  </a:lnTo>
                  <a:cubicBezTo>
                    <a:pt x="2048" y="5956"/>
                    <a:pt x="2013" y="5884"/>
                    <a:pt x="2013" y="5825"/>
                  </a:cubicBezTo>
                  <a:lnTo>
                    <a:pt x="2013" y="5194"/>
                  </a:lnTo>
                  <a:cubicBezTo>
                    <a:pt x="2013" y="5170"/>
                    <a:pt x="2024" y="5134"/>
                    <a:pt x="2048" y="5122"/>
                  </a:cubicBezTo>
                  <a:lnTo>
                    <a:pt x="2548" y="4539"/>
                  </a:lnTo>
                  <a:cubicBezTo>
                    <a:pt x="2584" y="4515"/>
                    <a:pt x="2596" y="4480"/>
                    <a:pt x="2596" y="4432"/>
                  </a:cubicBezTo>
                  <a:lnTo>
                    <a:pt x="2596" y="4301"/>
                  </a:lnTo>
                  <a:cubicBezTo>
                    <a:pt x="2596" y="4253"/>
                    <a:pt x="2620" y="4218"/>
                    <a:pt x="2667" y="4194"/>
                  </a:cubicBezTo>
                  <a:lnTo>
                    <a:pt x="3072" y="4015"/>
                  </a:lnTo>
                  <a:lnTo>
                    <a:pt x="3810" y="4003"/>
                  </a:lnTo>
                  <a:cubicBezTo>
                    <a:pt x="3834" y="4003"/>
                    <a:pt x="3846" y="4015"/>
                    <a:pt x="3846" y="4039"/>
                  </a:cubicBezTo>
                  <a:cubicBezTo>
                    <a:pt x="3858" y="4170"/>
                    <a:pt x="3965" y="4289"/>
                    <a:pt x="4096" y="4313"/>
                  </a:cubicBezTo>
                  <a:lnTo>
                    <a:pt x="4632" y="4491"/>
                  </a:lnTo>
                  <a:cubicBezTo>
                    <a:pt x="4668" y="4503"/>
                    <a:pt x="4705" y="4510"/>
                    <a:pt x="4741" y="4510"/>
                  </a:cubicBezTo>
                  <a:cubicBezTo>
                    <a:pt x="4813" y="4510"/>
                    <a:pt x="4882" y="4484"/>
                    <a:pt x="4930" y="4420"/>
                  </a:cubicBezTo>
                  <a:cubicBezTo>
                    <a:pt x="5001" y="4360"/>
                    <a:pt x="5037" y="4253"/>
                    <a:pt x="5025" y="4170"/>
                  </a:cubicBezTo>
                  <a:lnTo>
                    <a:pt x="5692" y="4110"/>
                  </a:lnTo>
                  <a:cubicBezTo>
                    <a:pt x="5823" y="4099"/>
                    <a:pt x="5930" y="4039"/>
                    <a:pt x="6013" y="3932"/>
                  </a:cubicBezTo>
                  <a:cubicBezTo>
                    <a:pt x="6096" y="3825"/>
                    <a:pt x="6120" y="3694"/>
                    <a:pt x="6096" y="3575"/>
                  </a:cubicBezTo>
                  <a:lnTo>
                    <a:pt x="6073" y="3479"/>
                  </a:lnTo>
                  <a:cubicBezTo>
                    <a:pt x="6050" y="3344"/>
                    <a:pt x="5931" y="3240"/>
                    <a:pt x="5776" y="3240"/>
                  </a:cubicBezTo>
                  <a:cubicBezTo>
                    <a:pt x="5768" y="3240"/>
                    <a:pt x="5760" y="3241"/>
                    <a:pt x="5751" y="3241"/>
                  </a:cubicBezTo>
                  <a:lnTo>
                    <a:pt x="5406" y="3277"/>
                  </a:lnTo>
                  <a:lnTo>
                    <a:pt x="5346" y="3217"/>
                  </a:lnTo>
                  <a:lnTo>
                    <a:pt x="5811" y="2753"/>
                  </a:lnTo>
                  <a:cubicBezTo>
                    <a:pt x="5870" y="2694"/>
                    <a:pt x="5870" y="2586"/>
                    <a:pt x="5811" y="2515"/>
                  </a:cubicBezTo>
                  <a:cubicBezTo>
                    <a:pt x="5781" y="2485"/>
                    <a:pt x="5739" y="2470"/>
                    <a:pt x="5696" y="2470"/>
                  </a:cubicBezTo>
                  <a:cubicBezTo>
                    <a:pt x="5653" y="2470"/>
                    <a:pt x="5608" y="2485"/>
                    <a:pt x="5573" y="2515"/>
                  </a:cubicBezTo>
                  <a:lnTo>
                    <a:pt x="5001" y="3063"/>
                  </a:lnTo>
                  <a:lnTo>
                    <a:pt x="4811" y="3146"/>
                  </a:lnTo>
                  <a:lnTo>
                    <a:pt x="4287" y="2741"/>
                  </a:lnTo>
                  <a:cubicBezTo>
                    <a:pt x="4260" y="2714"/>
                    <a:pt x="4220" y="2701"/>
                    <a:pt x="4181" y="2701"/>
                  </a:cubicBezTo>
                  <a:cubicBezTo>
                    <a:pt x="4168" y="2701"/>
                    <a:pt x="4156" y="2703"/>
                    <a:pt x="4144" y="2706"/>
                  </a:cubicBezTo>
                  <a:lnTo>
                    <a:pt x="3418" y="2944"/>
                  </a:lnTo>
                  <a:cubicBezTo>
                    <a:pt x="3394" y="2944"/>
                    <a:pt x="3370" y="2967"/>
                    <a:pt x="3358" y="2979"/>
                  </a:cubicBezTo>
                  <a:lnTo>
                    <a:pt x="3394" y="2753"/>
                  </a:lnTo>
                  <a:lnTo>
                    <a:pt x="3977" y="2336"/>
                  </a:lnTo>
                  <a:lnTo>
                    <a:pt x="4572" y="2253"/>
                  </a:lnTo>
                  <a:cubicBezTo>
                    <a:pt x="4644" y="2229"/>
                    <a:pt x="4703" y="2170"/>
                    <a:pt x="4703" y="2110"/>
                  </a:cubicBezTo>
                  <a:lnTo>
                    <a:pt x="4787" y="1634"/>
                  </a:lnTo>
                  <a:cubicBezTo>
                    <a:pt x="4787" y="1598"/>
                    <a:pt x="4787" y="1551"/>
                    <a:pt x="4751" y="1515"/>
                  </a:cubicBezTo>
                  <a:lnTo>
                    <a:pt x="4513" y="1205"/>
                  </a:lnTo>
                  <a:cubicBezTo>
                    <a:pt x="4489" y="1158"/>
                    <a:pt x="4430" y="1146"/>
                    <a:pt x="4382" y="1146"/>
                  </a:cubicBezTo>
                  <a:cubicBezTo>
                    <a:pt x="4322" y="1146"/>
                    <a:pt x="4275" y="1182"/>
                    <a:pt x="4251" y="1217"/>
                  </a:cubicBezTo>
                  <a:lnTo>
                    <a:pt x="4072" y="1491"/>
                  </a:lnTo>
                  <a:lnTo>
                    <a:pt x="3870" y="1479"/>
                  </a:lnTo>
                  <a:lnTo>
                    <a:pt x="4203" y="860"/>
                  </a:lnTo>
                  <a:lnTo>
                    <a:pt x="4525" y="860"/>
                  </a:lnTo>
                  <a:lnTo>
                    <a:pt x="4787" y="1324"/>
                  </a:lnTo>
                  <a:cubicBezTo>
                    <a:pt x="4811" y="1384"/>
                    <a:pt x="4870" y="1420"/>
                    <a:pt x="4930" y="1420"/>
                  </a:cubicBezTo>
                  <a:cubicBezTo>
                    <a:pt x="4989" y="1420"/>
                    <a:pt x="5049" y="1372"/>
                    <a:pt x="5084" y="1312"/>
                  </a:cubicBezTo>
                  <a:lnTo>
                    <a:pt x="5323" y="765"/>
                  </a:lnTo>
                  <a:cubicBezTo>
                    <a:pt x="5358" y="658"/>
                    <a:pt x="5346" y="550"/>
                    <a:pt x="5287" y="467"/>
                  </a:cubicBezTo>
                  <a:lnTo>
                    <a:pt x="5287" y="467"/>
                  </a:lnTo>
                  <a:cubicBezTo>
                    <a:pt x="5834" y="610"/>
                    <a:pt x="6346" y="884"/>
                    <a:pt x="6787" y="1253"/>
                  </a:cubicBezTo>
                  <a:cubicBezTo>
                    <a:pt x="6825" y="1280"/>
                    <a:pt x="6864" y="1292"/>
                    <a:pt x="6903" y="1292"/>
                  </a:cubicBezTo>
                  <a:cubicBezTo>
                    <a:pt x="6949" y="1292"/>
                    <a:pt x="6992" y="1274"/>
                    <a:pt x="7025" y="1241"/>
                  </a:cubicBezTo>
                  <a:cubicBezTo>
                    <a:pt x="7085" y="1158"/>
                    <a:pt x="7073" y="1062"/>
                    <a:pt x="7013" y="1003"/>
                  </a:cubicBezTo>
                  <a:cubicBezTo>
                    <a:pt x="6253" y="345"/>
                    <a:pt x="5266" y="0"/>
                    <a:pt x="4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0" name="Google Shape;1170;p39"/>
          <p:cNvCxnSpPr>
            <a:stCxn id="1159" idx="0"/>
            <a:endCxn id="1149" idx="0"/>
          </p:cNvCxnSpPr>
          <p:nvPr/>
        </p:nvCxnSpPr>
        <p:spPr>
          <a:xfrm rot="-5400000">
            <a:off x="4111018" y="-153819"/>
            <a:ext cx="921900" cy="4423800"/>
          </a:xfrm>
          <a:prstGeom prst="bentConnector3">
            <a:avLst>
              <a:gd name="adj1" fmla="val 125839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0"/>
          <p:cNvSpPr txBox="1"/>
          <p:nvPr/>
        </p:nvSpPr>
        <p:spPr>
          <a:xfrm>
            <a:off x="3175350" y="1232750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MARKET SIZE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77" name="Google Shape;1177;p40"/>
          <p:cNvSpPr txBox="1"/>
          <p:nvPr/>
        </p:nvSpPr>
        <p:spPr>
          <a:xfrm>
            <a:off x="1570781" y="1875325"/>
            <a:ext cx="1564500" cy="160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10,000,000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178" name="Google Shape;1178;p40"/>
          <p:cNvGrpSpPr/>
          <p:nvPr/>
        </p:nvGrpSpPr>
        <p:grpSpPr>
          <a:xfrm>
            <a:off x="1332875" y="3821638"/>
            <a:ext cx="2040312" cy="786947"/>
            <a:chOff x="713188" y="2403450"/>
            <a:chExt cx="2040312" cy="786947"/>
          </a:xfrm>
        </p:grpSpPr>
        <p:sp>
          <p:nvSpPr>
            <p:cNvPr id="1179" name="Google Shape;1179;p40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VENUS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180" name="Google Shape;1180;p40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181" name="Google Shape;1181;p40"/>
          <p:cNvGrpSpPr/>
          <p:nvPr/>
        </p:nvGrpSpPr>
        <p:grpSpPr>
          <a:xfrm>
            <a:off x="3551838" y="3821638"/>
            <a:ext cx="2040312" cy="786947"/>
            <a:chOff x="713188" y="2403450"/>
            <a:chExt cx="2040312" cy="786947"/>
          </a:xfrm>
        </p:grpSpPr>
        <p:sp>
          <p:nvSpPr>
            <p:cNvPr id="1182" name="Google Shape;1182;p40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JUPITER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183" name="Google Shape;1183;p40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184" name="Google Shape;1184;p40"/>
          <p:cNvGrpSpPr/>
          <p:nvPr/>
        </p:nvGrpSpPr>
        <p:grpSpPr>
          <a:xfrm>
            <a:off x="5770800" y="3821638"/>
            <a:ext cx="2040312" cy="786947"/>
            <a:chOff x="713188" y="2403450"/>
            <a:chExt cx="2040312" cy="786947"/>
          </a:xfrm>
        </p:grpSpPr>
        <p:sp>
          <p:nvSpPr>
            <p:cNvPr id="1185" name="Google Shape;1185;p40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SATURN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186" name="Google Shape;1186;p40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187" name="Google Shape;1187;p40"/>
          <p:cNvSpPr txBox="1"/>
          <p:nvPr/>
        </p:nvSpPr>
        <p:spPr>
          <a:xfrm>
            <a:off x="3967494" y="2057125"/>
            <a:ext cx="1209000" cy="123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100,000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88" name="Google Shape;1188;p40"/>
          <p:cNvSpPr txBox="1"/>
          <p:nvPr/>
        </p:nvSpPr>
        <p:spPr>
          <a:xfrm>
            <a:off x="6369906" y="2244775"/>
            <a:ext cx="842100" cy="8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1,000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1189" name="Google Shape;1189;p40"/>
          <p:cNvCxnSpPr>
            <a:stCxn id="1177" idx="2"/>
            <a:endCxn id="1179" idx="0"/>
          </p:cNvCxnSpPr>
          <p:nvPr/>
        </p:nvCxnSpPr>
        <p:spPr>
          <a:xfrm>
            <a:off x="2353031" y="3475825"/>
            <a:ext cx="0" cy="345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40"/>
          <p:cNvCxnSpPr>
            <a:stCxn id="1187" idx="2"/>
            <a:endCxn id="1182" idx="0"/>
          </p:cNvCxnSpPr>
          <p:nvPr/>
        </p:nvCxnSpPr>
        <p:spPr>
          <a:xfrm>
            <a:off x="4571994" y="3294025"/>
            <a:ext cx="0" cy="52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40"/>
          <p:cNvCxnSpPr>
            <a:stCxn id="1188" idx="2"/>
            <a:endCxn id="1185" idx="0"/>
          </p:cNvCxnSpPr>
          <p:nvPr/>
        </p:nvCxnSpPr>
        <p:spPr>
          <a:xfrm>
            <a:off x="6790956" y="3106375"/>
            <a:ext cx="0" cy="715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40"/>
          <p:cNvCxnSpPr>
            <a:stCxn id="1177" idx="3"/>
            <a:endCxn id="1187" idx="1"/>
          </p:cNvCxnSpPr>
          <p:nvPr/>
        </p:nvCxnSpPr>
        <p:spPr>
          <a:xfrm>
            <a:off x="3135281" y="2675575"/>
            <a:ext cx="832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40"/>
          <p:cNvCxnSpPr>
            <a:stCxn id="1187" idx="3"/>
            <a:endCxn id="1188" idx="1"/>
          </p:cNvCxnSpPr>
          <p:nvPr/>
        </p:nvCxnSpPr>
        <p:spPr>
          <a:xfrm>
            <a:off x="5176494" y="2675575"/>
            <a:ext cx="119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2"/>
          <p:cNvGrpSpPr/>
          <p:nvPr/>
        </p:nvGrpSpPr>
        <p:grpSpPr>
          <a:xfrm>
            <a:off x="762192" y="1426425"/>
            <a:ext cx="3173001" cy="2794454"/>
            <a:chOff x="6000718" y="3070557"/>
            <a:chExt cx="587865" cy="517731"/>
          </a:xfrm>
        </p:grpSpPr>
        <p:sp>
          <p:nvSpPr>
            <p:cNvPr id="1244" name="Google Shape;1244;p42"/>
            <p:cNvSpPr/>
            <p:nvPr/>
          </p:nvSpPr>
          <p:spPr>
            <a:xfrm>
              <a:off x="6161116" y="3104229"/>
              <a:ext cx="410235" cy="449911"/>
            </a:xfrm>
            <a:custGeom>
              <a:avLst/>
              <a:gdLst/>
              <a:ahLst/>
              <a:cxnLst/>
              <a:rect l="l" t="t" r="r" b="b"/>
              <a:pathLst>
                <a:path w="71098" h="78008" extrusionOk="0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6032245" y="3317811"/>
              <a:ext cx="62149" cy="151155"/>
            </a:xfrm>
            <a:custGeom>
              <a:avLst/>
              <a:gdLst/>
              <a:ahLst/>
              <a:cxnLst/>
              <a:rect l="l" t="t" r="r" b="b"/>
              <a:pathLst>
                <a:path w="10771" h="26208" extrusionOk="0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6189159" y="3073176"/>
              <a:ext cx="117131" cy="35868"/>
            </a:xfrm>
            <a:custGeom>
              <a:avLst/>
              <a:gdLst/>
              <a:ahLst/>
              <a:cxnLst/>
              <a:rect l="l" t="t" r="r" b="b"/>
              <a:pathLst>
                <a:path w="20300" h="6219" extrusionOk="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6123036" y="3116815"/>
              <a:ext cx="22734" cy="17095"/>
            </a:xfrm>
            <a:custGeom>
              <a:avLst/>
              <a:gdLst/>
              <a:ahLst/>
              <a:cxnLst/>
              <a:rect l="l" t="t" r="r" b="b"/>
              <a:pathLst>
                <a:path w="3940" h="2964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6099493" y="3152223"/>
              <a:ext cx="3999" cy="4205"/>
            </a:xfrm>
            <a:custGeom>
              <a:avLst/>
              <a:gdLst/>
              <a:ahLst/>
              <a:cxnLst/>
              <a:rect l="l" t="t" r="r" b="b"/>
              <a:pathLst>
                <a:path w="693" h="729" extrusionOk="0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6350890" y="3500386"/>
              <a:ext cx="45156" cy="42581"/>
            </a:xfrm>
            <a:custGeom>
              <a:avLst/>
              <a:gdLst/>
              <a:ahLst/>
              <a:cxnLst/>
              <a:rect l="l" t="t" r="r" b="b"/>
              <a:pathLst>
                <a:path w="7826" h="7383" extrusionOk="0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6263064" y="3138409"/>
              <a:ext cx="28469" cy="38688"/>
            </a:xfrm>
            <a:custGeom>
              <a:avLst/>
              <a:gdLst/>
              <a:ahLst/>
              <a:cxnLst/>
              <a:rect l="l" t="t" r="r" b="b"/>
              <a:pathLst>
                <a:path w="4934" h="6708" extrusionOk="0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6251907" y="3097504"/>
              <a:ext cx="26011" cy="13686"/>
            </a:xfrm>
            <a:custGeom>
              <a:avLst/>
              <a:gdLst/>
              <a:ahLst/>
              <a:cxnLst/>
              <a:rect l="l" t="t" r="r" b="b"/>
              <a:pathLst>
                <a:path w="4508" h="2373" extrusionOk="0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6251498" y="3152108"/>
              <a:ext cx="21609" cy="17008"/>
            </a:xfrm>
            <a:custGeom>
              <a:avLst/>
              <a:gdLst/>
              <a:ahLst/>
              <a:cxnLst/>
              <a:rect l="l" t="t" r="r" b="b"/>
              <a:pathLst>
                <a:path w="3745" h="2949" extrusionOk="0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6000718" y="3070557"/>
              <a:ext cx="587865" cy="517731"/>
            </a:xfrm>
            <a:custGeom>
              <a:avLst/>
              <a:gdLst/>
              <a:ahLst/>
              <a:cxnLst/>
              <a:rect l="l" t="t" r="r" b="b"/>
              <a:pathLst>
                <a:path w="101883" h="89767" extrusionOk="0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4" name="Google Shape;1254;p42"/>
          <p:cNvSpPr/>
          <p:nvPr/>
        </p:nvSpPr>
        <p:spPr>
          <a:xfrm>
            <a:off x="2632163" y="2020350"/>
            <a:ext cx="218700" cy="2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2"/>
          <p:cNvSpPr/>
          <p:nvPr/>
        </p:nvSpPr>
        <p:spPr>
          <a:xfrm>
            <a:off x="2095963" y="2507200"/>
            <a:ext cx="218700" cy="21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2"/>
          <p:cNvSpPr/>
          <p:nvPr/>
        </p:nvSpPr>
        <p:spPr>
          <a:xfrm>
            <a:off x="2956738" y="2747075"/>
            <a:ext cx="218700" cy="21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2"/>
          <p:cNvSpPr/>
          <p:nvPr/>
        </p:nvSpPr>
        <p:spPr>
          <a:xfrm>
            <a:off x="1863138" y="2013300"/>
            <a:ext cx="218700" cy="21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8" name="Google Shape;1258;p42"/>
          <p:cNvGrpSpPr/>
          <p:nvPr/>
        </p:nvGrpSpPr>
        <p:grpSpPr>
          <a:xfrm>
            <a:off x="4149088" y="1757525"/>
            <a:ext cx="4232725" cy="484500"/>
            <a:chOff x="4149088" y="1757525"/>
            <a:chExt cx="4232725" cy="484500"/>
          </a:xfrm>
        </p:grpSpPr>
        <p:sp>
          <p:nvSpPr>
            <p:cNvPr id="1259" name="Google Shape;1259;p42"/>
            <p:cNvSpPr txBox="1"/>
            <p:nvPr/>
          </p:nvSpPr>
          <p:spPr>
            <a:xfrm>
              <a:off x="4149088" y="1757525"/>
              <a:ext cx="729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50%</a:t>
              </a:r>
              <a:endParaRPr sz="20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260" name="Google Shape;1260;p42"/>
            <p:cNvSpPr txBox="1"/>
            <p:nvPr/>
          </p:nvSpPr>
          <p:spPr>
            <a:xfrm>
              <a:off x="6341513" y="1757525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61" name="Google Shape;1261;p42"/>
          <p:cNvGrpSpPr/>
          <p:nvPr/>
        </p:nvGrpSpPr>
        <p:grpSpPr>
          <a:xfrm>
            <a:off x="4149088" y="2379758"/>
            <a:ext cx="4232725" cy="484500"/>
            <a:chOff x="4149088" y="2379758"/>
            <a:chExt cx="4232725" cy="484500"/>
          </a:xfrm>
        </p:grpSpPr>
        <p:sp>
          <p:nvSpPr>
            <p:cNvPr id="1262" name="Google Shape;1262;p42"/>
            <p:cNvSpPr txBox="1"/>
            <p:nvPr/>
          </p:nvSpPr>
          <p:spPr>
            <a:xfrm>
              <a:off x="4149088" y="2379758"/>
              <a:ext cx="729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30%</a:t>
              </a:r>
              <a:endParaRPr sz="20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263" name="Google Shape;1263;p42"/>
            <p:cNvSpPr txBox="1"/>
            <p:nvPr/>
          </p:nvSpPr>
          <p:spPr>
            <a:xfrm>
              <a:off x="6341513" y="2379758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64" name="Google Shape;1264;p42"/>
          <p:cNvGrpSpPr/>
          <p:nvPr/>
        </p:nvGrpSpPr>
        <p:grpSpPr>
          <a:xfrm>
            <a:off x="4149088" y="3001992"/>
            <a:ext cx="4232725" cy="484500"/>
            <a:chOff x="4149088" y="3001992"/>
            <a:chExt cx="4232725" cy="484500"/>
          </a:xfrm>
        </p:grpSpPr>
        <p:sp>
          <p:nvSpPr>
            <p:cNvPr id="1265" name="Google Shape;1265;p42"/>
            <p:cNvSpPr txBox="1"/>
            <p:nvPr/>
          </p:nvSpPr>
          <p:spPr>
            <a:xfrm>
              <a:off x="4149088" y="3001992"/>
              <a:ext cx="729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10%</a:t>
              </a:r>
              <a:endParaRPr sz="20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266" name="Google Shape;1266;p42"/>
            <p:cNvSpPr txBox="1"/>
            <p:nvPr/>
          </p:nvSpPr>
          <p:spPr>
            <a:xfrm>
              <a:off x="6341513" y="3001992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67" name="Google Shape;1267;p42"/>
          <p:cNvGrpSpPr/>
          <p:nvPr/>
        </p:nvGrpSpPr>
        <p:grpSpPr>
          <a:xfrm>
            <a:off x="4149088" y="3625725"/>
            <a:ext cx="4232725" cy="484500"/>
            <a:chOff x="4149088" y="3625725"/>
            <a:chExt cx="4232725" cy="484500"/>
          </a:xfrm>
        </p:grpSpPr>
        <p:sp>
          <p:nvSpPr>
            <p:cNvPr id="1268" name="Google Shape;1268;p42"/>
            <p:cNvSpPr txBox="1"/>
            <p:nvPr/>
          </p:nvSpPr>
          <p:spPr>
            <a:xfrm>
              <a:off x="4149088" y="3625725"/>
              <a:ext cx="729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10%</a:t>
              </a:r>
              <a:endParaRPr sz="20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269" name="Google Shape;1269;p42"/>
            <p:cNvSpPr txBox="1"/>
            <p:nvPr/>
          </p:nvSpPr>
          <p:spPr>
            <a:xfrm>
              <a:off x="6341513" y="3625725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270" name="Google Shape;1270;p42"/>
          <p:cNvSpPr/>
          <p:nvPr/>
        </p:nvSpPr>
        <p:spPr>
          <a:xfrm>
            <a:off x="4949650" y="1757525"/>
            <a:ext cx="1320600" cy="4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2"/>
          <p:cNvSpPr/>
          <p:nvPr/>
        </p:nvSpPr>
        <p:spPr>
          <a:xfrm>
            <a:off x="4949650" y="2379758"/>
            <a:ext cx="1320600" cy="4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2"/>
          <p:cNvSpPr/>
          <p:nvPr/>
        </p:nvSpPr>
        <p:spPr>
          <a:xfrm>
            <a:off x="4949650" y="3001992"/>
            <a:ext cx="1320600" cy="4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2"/>
          <p:cNvSpPr/>
          <p:nvPr/>
        </p:nvSpPr>
        <p:spPr>
          <a:xfrm>
            <a:off x="4949650" y="3625725"/>
            <a:ext cx="1320600" cy="4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4" name="Google Shape;1274;p42"/>
          <p:cNvCxnSpPr>
            <a:stCxn id="1254" idx="3"/>
            <a:endCxn id="1259" idx="1"/>
          </p:cNvCxnSpPr>
          <p:nvPr/>
        </p:nvCxnSpPr>
        <p:spPr>
          <a:xfrm rot="10800000" flipH="1">
            <a:off x="2850863" y="1999800"/>
            <a:ext cx="1298100" cy="1299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42"/>
          <p:cNvCxnSpPr>
            <a:stCxn id="1256" idx="3"/>
            <a:endCxn id="1262" idx="1"/>
          </p:cNvCxnSpPr>
          <p:nvPr/>
        </p:nvCxnSpPr>
        <p:spPr>
          <a:xfrm rot="10800000" flipH="1">
            <a:off x="3175438" y="2622125"/>
            <a:ext cx="973800" cy="2343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76" name="Google Shape;1276;p42"/>
          <p:cNvCxnSpPr>
            <a:stCxn id="1257" idx="1"/>
            <a:endCxn id="1268" idx="1"/>
          </p:cNvCxnSpPr>
          <p:nvPr/>
        </p:nvCxnSpPr>
        <p:spPr>
          <a:xfrm>
            <a:off x="1863138" y="2122650"/>
            <a:ext cx="2286000" cy="1745400"/>
          </a:xfrm>
          <a:prstGeom prst="bentConnector3">
            <a:avLst>
              <a:gd name="adj1" fmla="val -10417"/>
            </a:avLst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77" name="Google Shape;1277;p42"/>
          <p:cNvCxnSpPr>
            <a:stCxn id="1255" idx="2"/>
            <a:endCxn id="1265" idx="1"/>
          </p:cNvCxnSpPr>
          <p:nvPr/>
        </p:nvCxnSpPr>
        <p:spPr>
          <a:xfrm rot="-5400000" flipH="1">
            <a:off x="2917963" y="2013250"/>
            <a:ext cx="518400" cy="19437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78" name="Google Shape;1278;p42"/>
          <p:cNvSpPr/>
          <p:nvPr/>
        </p:nvSpPr>
        <p:spPr>
          <a:xfrm>
            <a:off x="4949650" y="1757525"/>
            <a:ext cx="658500" cy="484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2"/>
          <p:cNvSpPr/>
          <p:nvPr/>
        </p:nvSpPr>
        <p:spPr>
          <a:xfrm>
            <a:off x="4949650" y="2379758"/>
            <a:ext cx="393300" cy="4845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2"/>
          <p:cNvSpPr/>
          <p:nvPr/>
        </p:nvSpPr>
        <p:spPr>
          <a:xfrm>
            <a:off x="4949650" y="3001992"/>
            <a:ext cx="128100" cy="4845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2"/>
          <p:cNvSpPr/>
          <p:nvPr/>
        </p:nvSpPr>
        <p:spPr>
          <a:xfrm>
            <a:off x="4949650" y="3625725"/>
            <a:ext cx="128100" cy="484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3"/>
          <p:cNvSpPr/>
          <p:nvPr/>
        </p:nvSpPr>
        <p:spPr>
          <a:xfrm>
            <a:off x="5636600" y="1336946"/>
            <a:ext cx="606000" cy="6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43"/>
          <p:cNvGrpSpPr/>
          <p:nvPr/>
        </p:nvGrpSpPr>
        <p:grpSpPr>
          <a:xfrm>
            <a:off x="6292563" y="1179521"/>
            <a:ext cx="2040312" cy="920849"/>
            <a:chOff x="6292563" y="1179521"/>
            <a:chExt cx="2040312" cy="920849"/>
          </a:xfrm>
        </p:grpSpPr>
        <p:sp>
          <p:nvSpPr>
            <p:cNvPr id="1289" name="Google Shape;1289;p43"/>
            <p:cNvSpPr txBox="1"/>
            <p:nvPr/>
          </p:nvSpPr>
          <p:spPr>
            <a:xfrm>
              <a:off x="6292563" y="1179521"/>
              <a:ext cx="75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85%</a:t>
              </a:r>
              <a:endParaRPr sz="2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1290" name="Google Shape;1290;p43"/>
            <p:cNvGrpSpPr/>
            <p:nvPr/>
          </p:nvGrpSpPr>
          <p:grpSpPr>
            <a:xfrm>
              <a:off x="6292563" y="1496123"/>
              <a:ext cx="2040312" cy="604247"/>
              <a:chOff x="713188" y="2403450"/>
              <a:chExt cx="2040312" cy="604247"/>
            </a:xfrm>
          </p:grpSpPr>
          <p:sp>
            <p:nvSpPr>
              <p:cNvPr id="1291" name="Google Shape;1291;p43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MANAGEMENT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1292" name="Google Shape;1292;p43"/>
              <p:cNvSpPr txBox="1"/>
              <p:nvPr/>
            </p:nvSpPr>
            <p:spPr>
              <a:xfrm>
                <a:off x="713188" y="2705897"/>
                <a:ext cx="2040300" cy="30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Mercury is very small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pic>
        <p:nvPicPr>
          <p:cNvPr id="1293" name="Google Shape;1293;p4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25" y="1547050"/>
            <a:ext cx="4104840" cy="25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43"/>
          <p:cNvSpPr txBox="1"/>
          <p:nvPr/>
        </p:nvSpPr>
        <p:spPr>
          <a:xfrm>
            <a:off x="708900" y="4334375"/>
            <a:ext cx="771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95" name="Google Shape;1295;p43"/>
          <p:cNvSpPr/>
          <p:nvPr/>
        </p:nvSpPr>
        <p:spPr>
          <a:xfrm>
            <a:off x="5636600" y="2420346"/>
            <a:ext cx="606000" cy="6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43"/>
          <p:cNvGrpSpPr/>
          <p:nvPr/>
        </p:nvGrpSpPr>
        <p:grpSpPr>
          <a:xfrm>
            <a:off x="6292563" y="2262921"/>
            <a:ext cx="2040312" cy="920849"/>
            <a:chOff x="6292563" y="2266421"/>
            <a:chExt cx="2040312" cy="920849"/>
          </a:xfrm>
        </p:grpSpPr>
        <p:sp>
          <p:nvSpPr>
            <p:cNvPr id="1297" name="Google Shape;1297;p43"/>
            <p:cNvSpPr txBox="1"/>
            <p:nvPr/>
          </p:nvSpPr>
          <p:spPr>
            <a:xfrm>
              <a:off x="6292563" y="2266421"/>
              <a:ext cx="75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60%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1298" name="Google Shape;1298;p43"/>
            <p:cNvGrpSpPr/>
            <p:nvPr/>
          </p:nvGrpSpPr>
          <p:grpSpPr>
            <a:xfrm>
              <a:off x="6292563" y="2583023"/>
              <a:ext cx="2040312" cy="604247"/>
              <a:chOff x="713188" y="2403450"/>
              <a:chExt cx="2040312" cy="604247"/>
            </a:xfrm>
          </p:grpSpPr>
          <p:sp>
            <p:nvSpPr>
              <p:cNvPr id="1299" name="Google Shape;1299;p43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ANALYTICS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1300" name="Google Shape;1300;p43"/>
              <p:cNvSpPr txBox="1"/>
              <p:nvPr/>
            </p:nvSpPr>
            <p:spPr>
              <a:xfrm>
                <a:off x="713188" y="2705897"/>
                <a:ext cx="2040300" cy="30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Mars is very cold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sp>
        <p:nvSpPr>
          <p:cNvPr id="1301" name="Google Shape;1301;p43"/>
          <p:cNvSpPr/>
          <p:nvPr/>
        </p:nvSpPr>
        <p:spPr>
          <a:xfrm>
            <a:off x="5636600" y="3503746"/>
            <a:ext cx="606000" cy="6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2" name="Google Shape;1302;p43"/>
          <p:cNvGrpSpPr/>
          <p:nvPr/>
        </p:nvGrpSpPr>
        <p:grpSpPr>
          <a:xfrm>
            <a:off x="6292563" y="3346321"/>
            <a:ext cx="2040312" cy="920849"/>
            <a:chOff x="6292563" y="3346321"/>
            <a:chExt cx="2040312" cy="920849"/>
          </a:xfrm>
        </p:grpSpPr>
        <p:sp>
          <p:nvSpPr>
            <p:cNvPr id="1303" name="Google Shape;1303;p43"/>
            <p:cNvSpPr txBox="1"/>
            <p:nvPr/>
          </p:nvSpPr>
          <p:spPr>
            <a:xfrm>
              <a:off x="6292563" y="3346321"/>
              <a:ext cx="75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70%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1304" name="Google Shape;1304;p43"/>
            <p:cNvGrpSpPr/>
            <p:nvPr/>
          </p:nvGrpSpPr>
          <p:grpSpPr>
            <a:xfrm>
              <a:off x="6292563" y="3662923"/>
              <a:ext cx="2040312" cy="604247"/>
              <a:chOff x="713188" y="2403450"/>
              <a:chExt cx="2040312" cy="604247"/>
            </a:xfrm>
          </p:grpSpPr>
          <p:sp>
            <p:nvSpPr>
              <p:cNvPr id="1305" name="Google Shape;1305;p43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BUSINESS</a:t>
                </a:r>
                <a:endParaRPr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1306" name="Google Shape;1306;p43"/>
              <p:cNvSpPr txBox="1"/>
              <p:nvPr/>
            </p:nvSpPr>
            <p:spPr>
              <a:xfrm>
                <a:off x="713188" y="2705897"/>
                <a:ext cx="2040300" cy="30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Venus is very hot</a:t>
                </a:r>
                <a:endParaRPr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grpSp>
        <p:nvGrpSpPr>
          <p:cNvPr id="1307" name="Google Shape;1307;p43"/>
          <p:cNvGrpSpPr/>
          <p:nvPr/>
        </p:nvGrpSpPr>
        <p:grpSpPr>
          <a:xfrm>
            <a:off x="5786329" y="3636685"/>
            <a:ext cx="321037" cy="353822"/>
            <a:chOff x="4212429" y="1502385"/>
            <a:chExt cx="321037" cy="353822"/>
          </a:xfrm>
        </p:grpSpPr>
        <p:sp>
          <p:nvSpPr>
            <p:cNvPr id="1308" name="Google Shape;1308;p43"/>
            <p:cNvSpPr/>
            <p:nvPr/>
          </p:nvSpPr>
          <p:spPr>
            <a:xfrm>
              <a:off x="4310592" y="1585938"/>
              <a:ext cx="125092" cy="163001"/>
            </a:xfrm>
            <a:custGeom>
              <a:avLst/>
              <a:gdLst/>
              <a:ahLst/>
              <a:cxnLst/>
              <a:rect l="l" t="t" r="r" b="b"/>
              <a:pathLst>
                <a:path w="3930" h="5121" extrusionOk="0">
                  <a:moveTo>
                    <a:pt x="1941" y="310"/>
                  </a:moveTo>
                  <a:cubicBezTo>
                    <a:pt x="2227" y="310"/>
                    <a:pt x="2477" y="489"/>
                    <a:pt x="2584" y="751"/>
                  </a:cubicBezTo>
                  <a:cubicBezTo>
                    <a:pt x="2620" y="834"/>
                    <a:pt x="2644" y="930"/>
                    <a:pt x="2644" y="1013"/>
                  </a:cubicBezTo>
                  <a:lnTo>
                    <a:pt x="2644" y="1192"/>
                  </a:lnTo>
                  <a:cubicBezTo>
                    <a:pt x="2370" y="1096"/>
                    <a:pt x="2275" y="834"/>
                    <a:pt x="2251" y="822"/>
                  </a:cubicBezTo>
                  <a:cubicBezTo>
                    <a:pt x="2227" y="763"/>
                    <a:pt x="2179" y="715"/>
                    <a:pt x="2108" y="715"/>
                  </a:cubicBezTo>
                  <a:cubicBezTo>
                    <a:pt x="2048" y="715"/>
                    <a:pt x="1989" y="751"/>
                    <a:pt x="1953" y="811"/>
                  </a:cubicBezTo>
                  <a:cubicBezTo>
                    <a:pt x="1953" y="811"/>
                    <a:pt x="1763" y="1168"/>
                    <a:pt x="1239" y="1227"/>
                  </a:cubicBezTo>
                  <a:lnTo>
                    <a:pt x="1239" y="1025"/>
                  </a:lnTo>
                  <a:cubicBezTo>
                    <a:pt x="1263" y="930"/>
                    <a:pt x="1275" y="834"/>
                    <a:pt x="1310" y="751"/>
                  </a:cubicBezTo>
                  <a:cubicBezTo>
                    <a:pt x="1406" y="489"/>
                    <a:pt x="1667" y="310"/>
                    <a:pt x="1941" y="310"/>
                  </a:cubicBezTo>
                  <a:close/>
                  <a:moveTo>
                    <a:pt x="2108" y="1180"/>
                  </a:moveTo>
                  <a:cubicBezTo>
                    <a:pt x="2215" y="1322"/>
                    <a:pt x="2394" y="1489"/>
                    <a:pt x="2656" y="1549"/>
                  </a:cubicBezTo>
                  <a:lnTo>
                    <a:pt x="2656" y="1775"/>
                  </a:lnTo>
                  <a:cubicBezTo>
                    <a:pt x="2656" y="2144"/>
                    <a:pt x="2358" y="2454"/>
                    <a:pt x="1989" y="2477"/>
                  </a:cubicBezTo>
                  <a:lnTo>
                    <a:pt x="1929" y="2477"/>
                  </a:lnTo>
                  <a:cubicBezTo>
                    <a:pt x="1560" y="2442"/>
                    <a:pt x="1263" y="2144"/>
                    <a:pt x="1263" y="1763"/>
                  </a:cubicBezTo>
                  <a:lnTo>
                    <a:pt x="1263" y="1549"/>
                  </a:lnTo>
                  <a:cubicBezTo>
                    <a:pt x="1679" y="1501"/>
                    <a:pt x="1941" y="1322"/>
                    <a:pt x="2108" y="1180"/>
                  </a:cubicBezTo>
                  <a:close/>
                  <a:moveTo>
                    <a:pt x="2132" y="2799"/>
                  </a:moveTo>
                  <a:lnTo>
                    <a:pt x="2048" y="2966"/>
                  </a:lnTo>
                  <a:lnTo>
                    <a:pt x="1846" y="2966"/>
                  </a:lnTo>
                  <a:lnTo>
                    <a:pt x="1751" y="2799"/>
                  </a:lnTo>
                  <a:close/>
                  <a:moveTo>
                    <a:pt x="2025" y="3287"/>
                  </a:moveTo>
                  <a:lnTo>
                    <a:pt x="2215" y="4109"/>
                  </a:lnTo>
                  <a:lnTo>
                    <a:pt x="1941" y="4347"/>
                  </a:lnTo>
                  <a:lnTo>
                    <a:pt x="1679" y="4109"/>
                  </a:lnTo>
                  <a:lnTo>
                    <a:pt x="1870" y="3287"/>
                  </a:lnTo>
                  <a:close/>
                  <a:moveTo>
                    <a:pt x="2453" y="2870"/>
                  </a:moveTo>
                  <a:cubicBezTo>
                    <a:pt x="2668" y="2954"/>
                    <a:pt x="2894" y="3085"/>
                    <a:pt x="3072" y="3263"/>
                  </a:cubicBezTo>
                  <a:cubicBezTo>
                    <a:pt x="3394" y="3561"/>
                    <a:pt x="3561" y="3966"/>
                    <a:pt x="3561" y="4359"/>
                  </a:cubicBezTo>
                  <a:lnTo>
                    <a:pt x="3596" y="4775"/>
                  </a:lnTo>
                  <a:lnTo>
                    <a:pt x="322" y="4775"/>
                  </a:lnTo>
                  <a:lnTo>
                    <a:pt x="322" y="4359"/>
                  </a:lnTo>
                  <a:cubicBezTo>
                    <a:pt x="322" y="3942"/>
                    <a:pt x="501" y="3561"/>
                    <a:pt x="810" y="3263"/>
                  </a:cubicBezTo>
                  <a:cubicBezTo>
                    <a:pt x="989" y="3097"/>
                    <a:pt x="1215" y="2966"/>
                    <a:pt x="1441" y="2870"/>
                  </a:cubicBezTo>
                  <a:lnTo>
                    <a:pt x="1572" y="3144"/>
                  </a:lnTo>
                  <a:lnTo>
                    <a:pt x="1346" y="4120"/>
                  </a:lnTo>
                  <a:cubicBezTo>
                    <a:pt x="1334" y="4180"/>
                    <a:pt x="1346" y="4240"/>
                    <a:pt x="1394" y="4287"/>
                  </a:cubicBezTo>
                  <a:lnTo>
                    <a:pt x="1834" y="4692"/>
                  </a:lnTo>
                  <a:cubicBezTo>
                    <a:pt x="1870" y="4716"/>
                    <a:pt x="1917" y="4740"/>
                    <a:pt x="1941" y="4740"/>
                  </a:cubicBezTo>
                  <a:cubicBezTo>
                    <a:pt x="1989" y="4740"/>
                    <a:pt x="2025" y="4716"/>
                    <a:pt x="2048" y="4692"/>
                  </a:cubicBezTo>
                  <a:lnTo>
                    <a:pt x="2501" y="4287"/>
                  </a:lnTo>
                  <a:cubicBezTo>
                    <a:pt x="2537" y="4240"/>
                    <a:pt x="2560" y="4180"/>
                    <a:pt x="2537" y="4120"/>
                  </a:cubicBezTo>
                  <a:lnTo>
                    <a:pt x="2322" y="3144"/>
                  </a:lnTo>
                  <a:lnTo>
                    <a:pt x="2453" y="2870"/>
                  </a:lnTo>
                  <a:close/>
                  <a:moveTo>
                    <a:pt x="1965" y="1"/>
                  </a:moveTo>
                  <a:cubicBezTo>
                    <a:pt x="1394" y="1"/>
                    <a:pt x="929" y="465"/>
                    <a:pt x="929" y="1025"/>
                  </a:cubicBezTo>
                  <a:lnTo>
                    <a:pt x="929" y="1406"/>
                  </a:lnTo>
                  <a:lnTo>
                    <a:pt x="929" y="1775"/>
                  </a:lnTo>
                  <a:cubicBezTo>
                    <a:pt x="929" y="2096"/>
                    <a:pt x="1084" y="2394"/>
                    <a:pt x="1334" y="2573"/>
                  </a:cubicBezTo>
                  <a:cubicBezTo>
                    <a:pt x="560" y="2846"/>
                    <a:pt x="1" y="3561"/>
                    <a:pt x="1" y="4382"/>
                  </a:cubicBezTo>
                  <a:lnTo>
                    <a:pt x="1" y="4954"/>
                  </a:lnTo>
                  <a:cubicBezTo>
                    <a:pt x="1" y="5049"/>
                    <a:pt x="72" y="5121"/>
                    <a:pt x="155" y="5121"/>
                  </a:cubicBezTo>
                  <a:lnTo>
                    <a:pt x="3763" y="5121"/>
                  </a:lnTo>
                  <a:cubicBezTo>
                    <a:pt x="3846" y="5121"/>
                    <a:pt x="3930" y="5049"/>
                    <a:pt x="3930" y="4954"/>
                  </a:cubicBezTo>
                  <a:lnTo>
                    <a:pt x="3930" y="4382"/>
                  </a:lnTo>
                  <a:cubicBezTo>
                    <a:pt x="3930" y="3561"/>
                    <a:pt x="3346" y="2846"/>
                    <a:pt x="2584" y="2573"/>
                  </a:cubicBezTo>
                  <a:cubicBezTo>
                    <a:pt x="2822" y="2382"/>
                    <a:pt x="2989" y="2096"/>
                    <a:pt x="2989" y="1775"/>
                  </a:cubicBezTo>
                  <a:lnTo>
                    <a:pt x="2989" y="1406"/>
                  </a:lnTo>
                  <a:lnTo>
                    <a:pt x="2989" y="1025"/>
                  </a:lnTo>
                  <a:cubicBezTo>
                    <a:pt x="2989" y="465"/>
                    <a:pt x="2525" y="1"/>
                    <a:pt x="1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4248428" y="1536124"/>
              <a:ext cx="253972" cy="152179"/>
            </a:xfrm>
            <a:custGeom>
              <a:avLst/>
              <a:gdLst/>
              <a:ahLst/>
              <a:cxnLst/>
              <a:rect l="l" t="t" r="r" b="b"/>
              <a:pathLst>
                <a:path w="7979" h="4781" extrusionOk="0">
                  <a:moveTo>
                    <a:pt x="3906" y="0"/>
                  </a:moveTo>
                  <a:cubicBezTo>
                    <a:pt x="3876" y="0"/>
                    <a:pt x="3847" y="6"/>
                    <a:pt x="3823" y="18"/>
                  </a:cubicBezTo>
                  <a:cubicBezTo>
                    <a:pt x="3811" y="30"/>
                    <a:pt x="1775" y="1244"/>
                    <a:pt x="239" y="1244"/>
                  </a:cubicBezTo>
                  <a:cubicBezTo>
                    <a:pt x="156" y="1244"/>
                    <a:pt x="84" y="1304"/>
                    <a:pt x="72" y="1375"/>
                  </a:cubicBezTo>
                  <a:cubicBezTo>
                    <a:pt x="72" y="1387"/>
                    <a:pt x="1" y="1875"/>
                    <a:pt x="1" y="2614"/>
                  </a:cubicBezTo>
                  <a:cubicBezTo>
                    <a:pt x="1" y="2697"/>
                    <a:pt x="72" y="2768"/>
                    <a:pt x="156" y="2768"/>
                  </a:cubicBezTo>
                  <a:cubicBezTo>
                    <a:pt x="251" y="2768"/>
                    <a:pt x="322" y="2697"/>
                    <a:pt x="322" y="2614"/>
                  </a:cubicBezTo>
                  <a:cubicBezTo>
                    <a:pt x="322" y="2137"/>
                    <a:pt x="358" y="1744"/>
                    <a:pt x="382" y="1566"/>
                  </a:cubicBezTo>
                  <a:cubicBezTo>
                    <a:pt x="1037" y="1542"/>
                    <a:pt x="1835" y="1328"/>
                    <a:pt x="2739" y="923"/>
                  </a:cubicBezTo>
                  <a:cubicBezTo>
                    <a:pt x="3299" y="685"/>
                    <a:pt x="3728" y="435"/>
                    <a:pt x="3906" y="351"/>
                  </a:cubicBezTo>
                  <a:cubicBezTo>
                    <a:pt x="4085" y="447"/>
                    <a:pt x="4525" y="685"/>
                    <a:pt x="5085" y="923"/>
                  </a:cubicBezTo>
                  <a:cubicBezTo>
                    <a:pt x="5990" y="1316"/>
                    <a:pt x="6788" y="1542"/>
                    <a:pt x="7442" y="1566"/>
                  </a:cubicBezTo>
                  <a:cubicBezTo>
                    <a:pt x="7478" y="1971"/>
                    <a:pt x="7585" y="3233"/>
                    <a:pt x="7288" y="4590"/>
                  </a:cubicBezTo>
                  <a:cubicBezTo>
                    <a:pt x="7276" y="4673"/>
                    <a:pt x="7323" y="4769"/>
                    <a:pt x="7407" y="4781"/>
                  </a:cubicBezTo>
                  <a:lnTo>
                    <a:pt x="7442" y="4781"/>
                  </a:lnTo>
                  <a:cubicBezTo>
                    <a:pt x="7514" y="4781"/>
                    <a:pt x="7585" y="4733"/>
                    <a:pt x="7597" y="4650"/>
                  </a:cubicBezTo>
                  <a:cubicBezTo>
                    <a:pt x="7978" y="2947"/>
                    <a:pt x="7752" y="1435"/>
                    <a:pt x="7740" y="1375"/>
                  </a:cubicBezTo>
                  <a:cubicBezTo>
                    <a:pt x="7728" y="1304"/>
                    <a:pt x="7669" y="1244"/>
                    <a:pt x="7573" y="1244"/>
                  </a:cubicBezTo>
                  <a:cubicBezTo>
                    <a:pt x="6037" y="1244"/>
                    <a:pt x="4001" y="30"/>
                    <a:pt x="3990" y="18"/>
                  </a:cubicBezTo>
                  <a:cubicBezTo>
                    <a:pt x="3966" y="6"/>
                    <a:pt x="3936" y="0"/>
                    <a:pt x="3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4248428" y="1633270"/>
              <a:ext cx="238407" cy="187288"/>
            </a:xfrm>
            <a:custGeom>
              <a:avLst/>
              <a:gdLst/>
              <a:ahLst/>
              <a:cxnLst/>
              <a:rect l="l" t="t" r="r" b="b"/>
              <a:pathLst>
                <a:path w="7490" h="5884" extrusionOk="0">
                  <a:moveTo>
                    <a:pt x="186" y="1"/>
                  </a:moveTo>
                  <a:cubicBezTo>
                    <a:pt x="180" y="1"/>
                    <a:pt x="174" y="1"/>
                    <a:pt x="168" y="2"/>
                  </a:cubicBezTo>
                  <a:cubicBezTo>
                    <a:pt x="72" y="2"/>
                    <a:pt x="1" y="97"/>
                    <a:pt x="13" y="181"/>
                  </a:cubicBezTo>
                  <a:cubicBezTo>
                    <a:pt x="84" y="1383"/>
                    <a:pt x="370" y="2455"/>
                    <a:pt x="846" y="3348"/>
                  </a:cubicBezTo>
                  <a:cubicBezTo>
                    <a:pt x="1501" y="4574"/>
                    <a:pt x="2513" y="5419"/>
                    <a:pt x="3859" y="5860"/>
                  </a:cubicBezTo>
                  <a:cubicBezTo>
                    <a:pt x="3870" y="5860"/>
                    <a:pt x="3882" y="5884"/>
                    <a:pt x="3894" y="5884"/>
                  </a:cubicBezTo>
                  <a:cubicBezTo>
                    <a:pt x="3918" y="5884"/>
                    <a:pt x="3930" y="5884"/>
                    <a:pt x="3942" y="5860"/>
                  </a:cubicBezTo>
                  <a:cubicBezTo>
                    <a:pt x="4811" y="5586"/>
                    <a:pt x="5549" y="5110"/>
                    <a:pt x="6133" y="4503"/>
                  </a:cubicBezTo>
                  <a:cubicBezTo>
                    <a:pt x="6716" y="3872"/>
                    <a:pt x="7157" y="3086"/>
                    <a:pt x="7442" y="2145"/>
                  </a:cubicBezTo>
                  <a:cubicBezTo>
                    <a:pt x="7490" y="2062"/>
                    <a:pt x="7442" y="1967"/>
                    <a:pt x="7347" y="1955"/>
                  </a:cubicBezTo>
                  <a:cubicBezTo>
                    <a:pt x="7330" y="1948"/>
                    <a:pt x="7313" y="1944"/>
                    <a:pt x="7296" y="1944"/>
                  </a:cubicBezTo>
                  <a:cubicBezTo>
                    <a:pt x="7228" y="1944"/>
                    <a:pt x="7164" y="1996"/>
                    <a:pt x="7145" y="2062"/>
                  </a:cubicBezTo>
                  <a:cubicBezTo>
                    <a:pt x="6871" y="2931"/>
                    <a:pt x="6454" y="3693"/>
                    <a:pt x="5906" y="4277"/>
                  </a:cubicBezTo>
                  <a:cubicBezTo>
                    <a:pt x="5371" y="4836"/>
                    <a:pt x="4704" y="5265"/>
                    <a:pt x="3894" y="5539"/>
                  </a:cubicBezTo>
                  <a:cubicBezTo>
                    <a:pt x="2668" y="5122"/>
                    <a:pt x="1727" y="4336"/>
                    <a:pt x="1132" y="3181"/>
                  </a:cubicBezTo>
                  <a:cubicBezTo>
                    <a:pt x="680" y="2336"/>
                    <a:pt x="418" y="1312"/>
                    <a:pt x="346" y="157"/>
                  </a:cubicBezTo>
                  <a:cubicBezTo>
                    <a:pt x="346" y="69"/>
                    <a:pt x="264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4212429" y="1502385"/>
              <a:ext cx="321037" cy="353822"/>
            </a:xfrm>
            <a:custGeom>
              <a:avLst/>
              <a:gdLst/>
              <a:ahLst/>
              <a:cxnLst/>
              <a:rect l="l" t="t" r="r" b="b"/>
              <a:pathLst>
                <a:path w="10086" h="11116" extrusionOk="0">
                  <a:moveTo>
                    <a:pt x="5061" y="316"/>
                  </a:moveTo>
                  <a:cubicBezTo>
                    <a:pt x="5263" y="435"/>
                    <a:pt x="5811" y="757"/>
                    <a:pt x="6549" y="1066"/>
                  </a:cubicBezTo>
                  <a:cubicBezTo>
                    <a:pt x="7692" y="1554"/>
                    <a:pt x="8692" y="1828"/>
                    <a:pt x="9526" y="1852"/>
                  </a:cubicBezTo>
                  <a:cubicBezTo>
                    <a:pt x="9550" y="2328"/>
                    <a:pt x="9693" y="3876"/>
                    <a:pt x="9335" y="5579"/>
                  </a:cubicBezTo>
                  <a:cubicBezTo>
                    <a:pt x="9073" y="6745"/>
                    <a:pt x="8645" y="7757"/>
                    <a:pt x="8049" y="8591"/>
                  </a:cubicBezTo>
                  <a:cubicBezTo>
                    <a:pt x="7311" y="9603"/>
                    <a:pt x="6299" y="10341"/>
                    <a:pt x="5049" y="10770"/>
                  </a:cubicBezTo>
                  <a:cubicBezTo>
                    <a:pt x="3799" y="10341"/>
                    <a:pt x="2775" y="9603"/>
                    <a:pt x="2037" y="8591"/>
                  </a:cubicBezTo>
                  <a:cubicBezTo>
                    <a:pt x="1430" y="7781"/>
                    <a:pt x="989" y="6745"/>
                    <a:pt x="751" y="5579"/>
                  </a:cubicBezTo>
                  <a:cubicBezTo>
                    <a:pt x="394" y="3876"/>
                    <a:pt x="537" y="2316"/>
                    <a:pt x="596" y="1852"/>
                  </a:cubicBezTo>
                  <a:cubicBezTo>
                    <a:pt x="1406" y="1828"/>
                    <a:pt x="2418" y="1554"/>
                    <a:pt x="3573" y="1066"/>
                  </a:cubicBezTo>
                  <a:cubicBezTo>
                    <a:pt x="4299" y="757"/>
                    <a:pt x="4847" y="435"/>
                    <a:pt x="5061" y="316"/>
                  </a:cubicBezTo>
                  <a:close/>
                  <a:moveTo>
                    <a:pt x="5037" y="1"/>
                  </a:moveTo>
                  <a:cubicBezTo>
                    <a:pt x="5007" y="1"/>
                    <a:pt x="4978" y="7"/>
                    <a:pt x="4954" y="18"/>
                  </a:cubicBezTo>
                  <a:cubicBezTo>
                    <a:pt x="4930" y="30"/>
                    <a:pt x="2370" y="1554"/>
                    <a:pt x="441" y="1554"/>
                  </a:cubicBezTo>
                  <a:cubicBezTo>
                    <a:pt x="370" y="1554"/>
                    <a:pt x="299" y="1614"/>
                    <a:pt x="287" y="1685"/>
                  </a:cubicBezTo>
                  <a:cubicBezTo>
                    <a:pt x="263" y="1769"/>
                    <a:pt x="1" y="3578"/>
                    <a:pt x="429" y="5650"/>
                  </a:cubicBezTo>
                  <a:cubicBezTo>
                    <a:pt x="680" y="6865"/>
                    <a:pt x="1132" y="7924"/>
                    <a:pt x="1775" y="8793"/>
                  </a:cubicBezTo>
                  <a:cubicBezTo>
                    <a:pt x="2561" y="9877"/>
                    <a:pt x="3644" y="10651"/>
                    <a:pt x="5001" y="11091"/>
                  </a:cubicBezTo>
                  <a:cubicBezTo>
                    <a:pt x="5013" y="11091"/>
                    <a:pt x="5025" y="11115"/>
                    <a:pt x="5049" y="11115"/>
                  </a:cubicBezTo>
                  <a:cubicBezTo>
                    <a:pt x="5061" y="11115"/>
                    <a:pt x="5073" y="11115"/>
                    <a:pt x="5085" y="11091"/>
                  </a:cubicBezTo>
                  <a:cubicBezTo>
                    <a:pt x="6430" y="10651"/>
                    <a:pt x="7514" y="9877"/>
                    <a:pt x="8323" y="8793"/>
                  </a:cubicBezTo>
                  <a:cubicBezTo>
                    <a:pt x="8954" y="7924"/>
                    <a:pt x="9407" y="6865"/>
                    <a:pt x="9657" y="5650"/>
                  </a:cubicBezTo>
                  <a:cubicBezTo>
                    <a:pt x="10085" y="3566"/>
                    <a:pt x="9812" y="1769"/>
                    <a:pt x="9788" y="1685"/>
                  </a:cubicBezTo>
                  <a:cubicBezTo>
                    <a:pt x="9776" y="1614"/>
                    <a:pt x="9716" y="1554"/>
                    <a:pt x="9633" y="1554"/>
                  </a:cubicBezTo>
                  <a:cubicBezTo>
                    <a:pt x="7692" y="1554"/>
                    <a:pt x="5132" y="42"/>
                    <a:pt x="5121" y="18"/>
                  </a:cubicBezTo>
                  <a:cubicBezTo>
                    <a:pt x="5097" y="7"/>
                    <a:pt x="5067" y="1"/>
                    <a:pt x="5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43"/>
          <p:cNvGrpSpPr/>
          <p:nvPr/>
        </p:nvGrpSpPr>
        <p:grpSpPr>
          <a:xfrm>
            <a:off x="5778012" y="1482850"/>
            <a:ext cx="337684" cy="314194"/>
            <a:chOff x="6099375" y="2456075"/>
            <a:chExt cx="337684" cy="314194"/>
          </a:xfrm>
        </p:grpSpPr>
        <p:sp>
          <p:nvSpPr>
            <p:cNvPr id="1313" name="Google Shape;1313;p43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5771566" y="2583119"/>
            <a:ext cx="350576" cy="280454"/>
            <a:chOff x="7500054" y="2934735"/>
            <a:chExt cx="350576" cy="280454"/>
          </a:xfrm>
        </p:grpSpPr>
        <p:sp>
          <p:nvSpPr>
            <p:cNvPr id="1316" name="Google Shape;1316;p4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4"/>
          <p:cNvSpPr/>
          <p:nvPr/>
        </p:nvSpPr>
        <p:spPr>
          <a:xfrm rot="-5400000">
            <a:off x="1535075" y="2925328"/>
            <a:ext cx="545400" cy="124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4"/>
          <p:cNvSpPr/>
          <p:nvPr/>
        </p:nvSpPr>
        <p:spPr>
          <a:xfrm rot="-5400000">
            <a:off x="4299296" y="2925328"/>
            <a:ext cx="545400" cy="124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4"/>
          <p:cNvSpPr/>
          <p:nvPr/>
        </p:nvSpPr>
        <p:spPr>
          <a:xfrm rot="-5400000">
            <a:off x="7063517" y="2925328"/>
            <a:ext cx="545400" cy="124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4"/>
          <p:cNvSpPr/>
          <p:nvPr/>
        </p:nvSpPr>
        <p:spPr>
          <a:xfrm rot="-5400000">
            <a:off x="1846484" y="3238378"/>
            <a:ext cx="545400" cy="622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4"/>
          <p:cNvSpPr/>
          <p:nvPr/>
        </p:nvSpPr>
        <p:spPr>
          <a:xfrm rot="-5400000">
            <a:off x="4520325" y="3138775"/>
            <a:ext cx="545400" cy="822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4"/>
          <p:cNvSpPr/>
          <p:nvPr/>
        </p:nvSpPr>
        <p:spPr>
          <a:xfrm rot="-5400000">
            <a:off x="7440326" y="3302128"/>
            <a:ext cx="545400" cy="495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4"/>
          <p:cNvSpPr txBox="1"/>
          <p:nvPr/>
        </p:nvSpPr>
        <p:spPr>
          <a:xfrm>
            <a:off x="6923419" y="2865471"/>
            <a:ext cx="8256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40%</a:t>
            </a:r>
            <a:endParaRPr sz="2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336" name="Google Shape;1336;p44"/>
          <p:cNvGrpSpPr/>
          <p:nvPr/>
        </p:nvGrpSpPr>
        <p:grpSpPr>
          <a:xfrm>
            <a:off x="6316069" y="3821613"/>
            <a:ext cx="2040300" cy="786954"/>
            <a:chOff x="6316069" y="3821613"/>
            <a:chExt cx="2040300" cy="786954"/>
          </a:xfrm>
        </p:grpSpPr>
        <p:sp>
          <p:nvSpPr>
            <p:cNvPr id="1337" name="Google Shape;1337;p44"/>
            <p:cNvSpPr txBox="1"/>
            <p:nvPr/>
          </p:nvSpPr>
          <p:spPr>
            <a:xfrm>
              <a:off x="6316069" y="3821613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SATURN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338" name="Google Shape;1338;p44"/>
            <p:cNvSpPr txBox="1"/>
            <p:nvPr/>
          </p:nvSpPr>
          <p:spPr>
            <a:xfrm>
              <a:off x="6316069" y="412406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39" name="Google Shape;1339;p44"/>
          <p:cNvSpPr txBox="1"/>
          <p:nvPr/>
        </p:nvSpPr>
        <p:spPr>
          <a:xfrm>
            <a:off x="4159194" y="2865487"/>
            <a:ext cx="8256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70%</a:t>
            </a:r>
            <a:endParaRPr sz="2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340" name="Google Shape;1340;p44"/>
          <p:cNvGrpSpPr/>
          <p:nvPr/>
        </p:nvGrpSpPr>
        <p:grpSpPr>
          <a:xfrm>
            <a:off x="3551844" y="3821613"/>
            <a:ext cx="2040300" cy="786954"/>
            <a:chOff x="3551844" y="3821613"/>
            <a:chExt cx="2040300" cy="786954"/>
          </a:xfrm>
        </p:grpSpPr>
        <p:sp>
          <p:nvSpPr>
            <p:cNvPr id="1341" name="Google Shape;1341;p44"/>
            <p:cNvSpPr txBox="1"/>
            <p:nvPr/>
          </p:nvSpPr>
          <p:spPr>
            <a:xfrm>
              <a:off x="3551844" y="3821613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MERCURY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342" name="Google Shape;1342;p44"/>
            <p:cNvSpPr txBox="1"/>
            <p:nvPr/>
          </p:nvSpPr>
          <p:spPr>
            <a:xfrm>
              <a:off x="3551844" y="412406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43" name="Google Shape;1343;p44"/>
          <p:cNvSpPr txBox="1"/>
          <p:nvPr/>
        </p:nvSpPr>
        <p:spPr>
          <a:xfrm>
            <a:off x="1394969" y="2865473"/>
            <a:ext cx="8256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50%</a:t>
            </a:r>
            <a:endParaRPr sz="24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344" name="Google Shape;1344;p44"/>
          <p:cNvGrpSpPr/>
          <p:nvPr/>
        </p:nvGrpSpPr>
        <p:grpSpPr>
          <a:xfrm>
            <a:off x="787619" y="3821601"/>
            <a:ext cx="2040300" cy="786947"/>
            <a:chOff x="787619" y="3821601"/>
            <a:chExt cx="2040300" cy="786947"/>
          </a:xfrm>
        </p:grpSpPr>
        <p:sp>
          <p:nvSpPr>
            <p:cNvPr id="1345" name="Google Shape;1345;p44"/>
            <p:cNvSpPr txBox="1"/>
            <p:nvPr/>
          </p:nvSpPr>
          <p:spPr>
            <a:xfrm>
              <a:off x="787619" y="3821601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JUPITER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346" name="Google Shape;1346;p44"/>
            <p:cNvSpPr txBox="1"/>
            <p:nvPr/>
          </p:nvSpPr>
          <p:spPr>
            <a:xfrm>
              <a:off x="787619" y="4124049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47" name="Google Shape;1347;p44"/>
          <p:cNvSpPr txBox="1"/>
          <p:nvPr/>
        </p:nvSpPr>
        <p:spPr>
          <a:xfrm>
            <a:off x="3626250" y="1819884"/>
            <a:ext cx="1891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NEPTUNE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348" name="Google Shape;1348;p44"/>
          <p:cNvSpPr/>
          <p:nvPr/>
        </p:nvSpPr>
        <p:spPr>
          <a:xfrm>
            <a:off x="4283100" y="1242084"/>
            <a:ext cx="577800" cy="5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44"/>
          <p:cNvGrpSpPr/>
          <p:nvPr/>
        </p:nvGrpSpPr>
        <p:grpSpPr>
          <a:xfrm>
            <a:off x="4388996" y="1356649"/>
            <a:ext cx="366008" cy="348670"/>
            <a:chOff x="3043239" y="3215626"/>
            <a:chExt cx="366008" cy="348670"/>
          </a:xfrm>
        </p:grpSpPr>
        <p:sp>
          <p:nvSpPr>
            <p:cNvPr id="1350" name="Google Shape;1350;p44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2" name="Google Shape;1352;p44"/>
          <p:cNvCxnSpPr>
            <a:stCxn id="1347" idx="2"/>
            <a:endCxn id="1343" idx="0"/>
          </p:cNvCxnSpPr>
          <p:nvPr/>
        </p:nvCxnSpPr>
        <p:spPr>
          <a:xfrm rot="5400000">
            <a:off x="2895750" y="1189134"/>
            <a:ext cx="588300" cy="27642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FFD6E1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1353" name="Google Shape;1353;p44"/>
          <p:cNvCxnSpPr>
            <a:stCxn id="1347" idx="2"/>
            <a:endCxn id="1335" idx="0"/>
          </p:cNvCxnSpPr>
          <p:nvPr/>
        </p:nvCxnSpPr>
        <p:spPr>
          <a:xfrm rot="-5400000" flipH="1">
            <a:off x="5659950" y="1189134"/>
            <a:ext cx="588300" cy="27642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FFD6E1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1354" name="Google Shape;1354;p44"/>
          <p:cNvCxnSpPr>
            <a:stCxn id="1347" idx="2"/>
            <a:endCxn id="1339" idx="0"/>
          </p:cNvCxnSpPr>
          <p:nvPr/>
        </p:nvCxnSpPr>
        <p:spPr>
          <a:xfrm>
            <a:off x="4572000" y="2277084"/>
            <a:ext cx="0" cy="588300"/>
          </a:xfrm>
          <a:prstGeom prst="straightConnector1">
            <a:avLst/>
          </a:prstGeom>
          <a:noFill/>
          <a:ln w="19050" cap="flat" cmpd="sng">
            <a:solidFill>
              <a:srgbClr val="FFD6E1"/>
            </a:solidFill>
            <a:prstDash val="dash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60" name="Google Shape;1360;p45"/>
          <p:cNvGraphicFramePr/>
          <p:nvPr/>
        </p:nvGraphicFramePr>
        <p:xfrm>
          <a:off x="4521763" y="1686025"/>
          <a:ext cx="3605600" cy="2692060"/>
        </p:xfrm>
        <a:graphic>
          <a:graphicData uri="http://schemas.openxmlformats.org/drawingml/2006/table">
            <a:tbl>
              <a:tblPr>
                <a:noFill/>
                <a:tableStyleId>{E6319FAE-5C3C-4A70-8447-206C860E3527}</a:tableStyleId>
              </a:tblPr>
              <a:tblGrid>
                <a:gridCol w="29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CHECKLIST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your task here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your task here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your task here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your task here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your task here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61" name="Google Shape;1361;p45"/>
          <p:cNvGrpSpPr/>
          <p:nvPr/>
        </p:nvGrpSpPr>
        <p:grpSpPr>
          <a:xfrm>
            <a:off x="1016638" y="2513013"/>
            <a:ext cx="2859300" cy="1635500"/>
            <a:chOff x="5564700" y="2571750"/>
            <a:chExt cx="2859300" cy="1635500"/>
          </a:xfrm>
        </p:grpSpPr>
        <p:sp>
          <p:nvSpPr>
            <p:cNvPr id="1362" name="Google Shape;1362;p45"/>
            <p:cNvSpPr txBox="1"/>
            <p:nvPr/>
          </p:nvSpPr>
          <p:spPr>
            <a:xfrm>
              <a:off x="5564700" y="2571750"/>
              <a:ext cx="2859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TASKS FOR TODAY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363" name="Google Shape;1363;p45"/>
            <p:cNvSpPr txBox="1"/>
            <p:nvPr/>
          </p:nvSpPr>
          <p:spPr>
            <a:xfrm>
              <a:off x="5564700" y="2884250"/>
              <a:ext cx="2859300" cy="13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ven Pro"/>
                <a:buChar char="●"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Venus is the second planet from the Sun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ven Pro"/>
                <a:buChar char="●"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Despite being red, Mars is very cold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ven Pro"/>
                <a:buChar char="●"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Saturn is not the only planet with rings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364" name="Google Shape;1364;p45"/>
          <p:cNvSpPr/>
          <p:nvPr/>
        </p:nvSpPr>
        <p:spPr>
          <a:xfrm>
            <a:off x="2157375" y="1815306"/>
            <a:ext cx="577800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5"/>
          <p:cNvGrpSpPr/>
          <p:nvPr/>
        </p:nvGrpSpPr>
        <p:grpSpPr>
          <a:xfrm>
            <a:off x="2286278" y="1924312"/>
            <a:ext cx="320022" cy="359778"/>
            <a:chOff x="3567553" y="1499912"/>
            <a:chExt cx="320022" cy="359778"/>
          </a:xfrm>
        </p:grpSpPr>
        <p:sp>
          <p:nvSpPr>
            <p:cNvPr id="1366" name="Google Shape;1366;p45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77" name="Google Shape;1377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378" name="Google Shape;1378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5D227B-83D8-782D-A3BA-FEA7CDEE412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Google Shape;212;p16"/>
          <p:cNvSpPr/>
          <p:nvPr/>
        </p:nvSpPr>
        <p:spPr>
          <a:xfrm rot="10800000">
            <a:off x="3433297" y="2349908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 rot="10800000">
            <a:off x="5064850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 rot="10800000">
            <a:off x="3969131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rot="10800000">
            <a:off x="5429149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589581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"/>
          <p:cNvSpPr txBox="1"/>
          <p:nvPr/>
        </p:nvSpPr>
        <p:spPr>
          <a:xfrm>
            <a:off x="6385875" y="3618436"/>
            <a:ext cx="149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의료비 절감</a:t>
            </a:r>
          </a:p>
        </p:txBody>
      </p:sp>
      <p:cxnSp>
        <p:nvCxnSpPr>
          <p:cNvPr id="240" name="Google Shape;240;p16"/>
          <p:cNvCxnSpPr>
            <a:stCxn id="228" idx="3"/>
            <a:endCxn id="217" idx="6"/>
          </p:cNvCxnSpPr>
          <p:nvPr/>
        </p:nvCxnSpPr>
        <p:spPr>
          <a:xfrm>
            <a:off x="2753500" y="2555850"/>
            <a:ext cx="836100" cy="391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6"/>
          <p:cNvCxnSpPr>
            <a:stCxn id="214" idx="6"/>
          </p:cNvCxnSpPr>
          <p:nvPr/>
        </p:nvCxnSpPr>
        <p:spPr>
          <a:xfrm flipH="1">
            <a:off x="2753531" y="3278310"/>
            <a:ext cx="12156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6"/>
          <p:cNvCxnSpPr>
            <a:stCxn id="216" idx="2"/>
            <a:endCxn id="225" idx="1"/>
          </p:cNvCxnSpPr>
          <p:nvPr/>
        </p:nvCxnSpPr>
        <p:spPr>
          <a:xfrm rot="10800000" flipH="1">
            <a:off x="5553049" y="2555854"/>
            <a:ext cx="832800" cy="3912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>
            <a:stCxn id="213" idx="2"/>
            <a:endCxn id="222" idx="1"/>
          </p:cNvCxnSpPr>
          <p:nvPr/>
        </p:nvCxnSpPr>
        <p:spPr>
          <a:xfrm>
            <a:off x="5188750" y="3278310"/>
            <a:ext cx="1197125" cy="5687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007025" y="2809525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3845275" y="2950636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6"/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43" name="Google Shape;522;p24"/>
          <p:cNvSpPr txBox="1"/>
          <p:nvPr/>
        </p:nvSpPr>
        <p:spPr>
          <a:xfrm>
            <a:off x="809626" y="3604786"/>
            <a:ext cx="1820006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건강수명연장</a:t>
            </a:r>
            <a:endParaRPr lang="en-US" altLang="ko-KR" sz="2000" dirty="0">
              <a:solidFill>
                <a:schemeClr val="dk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sp>
        <p:nvSpPr>
          <p:cNvPr id="44" name="Google Shape;971;p35"/>
          <p:cNvSpPr txBox="1"/>
          <p:nvPr/>
        </p:nvSpPr>
        <p:spPr>
          <a:xfrm>
            <a:off x="702538" y="2229456"/>
            <a:ext cx="2040300" cy="66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질병 예방</a:t>
            </a:r>
          </a:p>
        </p:txBody>
      </p:sp>
      <p:sp>
        <p:nvSpPr>
          <p:cNvPr id="45" name="Google Shape;976;p35"/>
          <p:cNvSpPr txBox="1"/>
          <p:nvPr/>
        </p:nvSpPr>
        <p:spPr>
          <a:xfrm>
            <a:off x="6222643" y="2201441"/>
            <a:ext cx="1945375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진행 속도 완화</a:t>
            </a:r>
            <a:endParaRPr sz="2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6757" y="3976479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합병증 예방</a:t>
            </a:r>
            <a:endParaRPr lang="ko-KR" altLang="en-US" sz="2000" dirty="0"/>
          </a:p>
        </p:txBody>
      </p:sp>
      <p:sp>
        <p:nvSpPr>
          <p:cNvPr id="53" name="Google Shape;215;p16"/>
          <p:cNvSpPr/>
          <p:nvPr/>
        </p:nvSpPr>
        <p:spPr>
          <a:xfrm rot="10800000">
            <a:off x="4510433" y="3343173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244;p16"/>
          <p:cNvCxnSpPr>
            <a:stCxn id="53" idx="0"/>
          </p:cNvCxnSpPr>
          <p:nvPr/>
        </p:nvCxnSpPr>
        <p:spPr>
          <a:xfrm>
            <a:off x="4572383" y="3467073"/>
            <a:ext cx="0" cy="37996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50" y="1723633"/>
            <a:ext cx="972000" cy="961391"/>
          </a:xfrm>
          <a:prstGeom prst="rect">
            <a:avLst/>
          </a:prstGeom>
        </p:spPr>
      </p:pic>
      <p:sp>
        <p:nvSpPr>
          <p:cNvPr id="8" name="Google Shape;247;p16">
            <a:extLst>
              <a:ext uri="{FF2B5EF4-FFF2-40B4-BE49-F238E27FC236}">
                <a16:creationId xmlns:a16="http://schemas.microsoft.com/office/drawing/2014/main" id="{F2348109-E139-2DF3-DC84-79341A293092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1)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선정 이유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13F01F-9190-69AD-B1CE-BDB589CB5AAA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23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84" name="Google Shape;1384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385" name="Google Shape;1385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48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48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393" name="Google Shape;1393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394" name="Google Shape;1394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395" name="Google Shape;1395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396" name="Google Shape;1396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8" name="Google Shape;1398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00" name="Google Shape;1400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01" name="Google Shape;1401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04" name="Google Shape;1404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8" name="Google Shape;1408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09" name="Google Shape;1409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10" name="Google Shape;1410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2" name="Google Shape;1412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13" name="Google Shape;1413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18" name="Google Shape;1418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19" name="Google Shape;1419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1" name="Google Shape;1421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22" name="Google Shape;1422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4" name="Google Shape;1424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25" name="Google Shape;1425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26" name="Google Shape;1426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8" name="Google Shape;1428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29" name="Google Shape;1429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BA7DCD-01D1-9E66-8633-BA19D4C4ECEC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Google Shape;247;p16">
            <a:extLst>
              <a:ext uri="{FF2B5EF4-FFF2-40B4-BE49-F238E27FC236}">
                <a16:creationId xmlns:a16="http://schemas.microsoft.com/office/drawing/2014/main" id="{D8136B83-A755-990E-4EF6-489705DE84F2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4" name="Google Shape;247;p16">
            <a:extLst>
              <a:ext uri="{FF2B5EF4-FFF2-40B4-BE49-F238E27FC236}">
                <a16:creationId xmlns:a16="http://schemas.microsoft.com/office/drawing/2014/main" id="{662E04AF-07F0-A111-E350-7C2FDE1CAA99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데이터 조사 대상 </a:t>
            </a:r>
            <a:r>
              <a:rPr lang="en-US" altLang="ko-KR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만성질환</a:t>
            </a:r>
            <a:r>
              <a:rPr lang="en-US" altLang="ko-KR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 3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가지</a:t>
            </a:r>
            <a:endParaRPr lang="ko-KR" altLang="en-US" sz="2000" dirty="0">
              <a:solidFill>
                <a:schemeClr val="tx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Share Tech"/>
              <a:sym typeface="Share Tech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FC9BF8-E1C3-9750-CAA2-C7E72E73189B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Google Shape;391;p21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ko-KR" altLang="en-US"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대상질병</a:t>
            </a:r>
            <a:endParaRPr sz="2000" dirty="0">
              <a:solidFill>
                <a:schemeClr val="dk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grpSp>
        <p:nvGrpSpPr>
          <p:cNvPr id="392" name="Google Shape;392;p21"/>
          <p:cNvGrpSpPr/>
          <p:nvPr/>
        </p:nvGrpSpPr>
        <p:grpSpPr>
          <a:xfrm>
            <a:off x="5621813" y="1875013"/>
            <a:ext cx="2808900" cy="786947"/>
            <a:chOff x="5621813" y="1875013"/>
            <a:chExt cx="2808900" cy="786947"/>
          </a:xfrm>
        </p:grpSpPr>
        <p:sp>
          <p:nvSpPr>
            <p:cNvPr id="393" name="Google Shape;393;p21"/>
            <p:cNvSpPr txBox="1"/>
            <p:nvPr/>
          </p:nvSpPr>
          <p:spPr>
            <a:xfrm>
              <a:off x="5621813" y="1875325"/>
              <a:ext cx="768600" cy="78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3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394" name="Google Shape;394;p21"/>
            <p:cNvGrpSpPr/>
            <p:nvPr/>
          </p:nvGrpSpPr>
          <p:grpSpPr>
            <a:xfrm>
              <a:off x="6390400" y="1875013"/>
              <a:ext cx="2040312" cy="786947"/>
              <a:chOff x="713188" y="2403450"/>
              <a:chExt cx="2040312" cy="786947"/>
            </a:xfrm>
          </p:grpSpPr>
          <p:sp>
            <p:nvSpPr>
              <p:cNvPr id="395" name="Google Shape;395;p21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dirty="0">
                    <a:solidFill>
                      <a:schemeClr val="dk1"/>
                    </a:solidFill>
                    <a:latin typeface="나눔스퀘어 네오 OTF Bold" panose="020B0600000101010101" charset="-127"/>
                    <a:ea typeface="나눔스퀘어 네오 OTF Bold" panose="020B0600000101010101" charset="-127"/>
                    <a:cs typeface="Share Tech"/>
                    <a:sym typeface="Share Tech"/>
                  </a:rPr>
                  <a:t>고혈압</a:t>
                </a:r>
                <a:endParaRPr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endParaRPr>
              </a:p>
            </p:txBody>
          </p:sp>
          <p:sp>
            <p:nvSpPr>
              <p:cNvPr id="396" name="Google Shape;396;p21"/>
              <p:cNvSpPr txBox="1"/>
              <p:nvPr/>
            </p:nvSpPr>
            <p:spPr>
              <a:xfrm>
                <a:off x="713188" y="2705897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Hypertension</a:t>
                </a:r>
                <a:endParaRPr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grpSp>
        <p:nvGrpSpPr>
          <p:cNvPr id="397" name="Google Shape;397;p21"/>
          <p:cNvGrpSpPr/>
          <p:nvPr/>
        </p:nvGrpSpPr>
        <p:grpSpPr>
          <a:xfrm>
            <a:off x="713213" y="2792100"/>
            <a:ext cx="2808912" cy="786953"/>
            <a:chOff x="713213" y="2792100"/>
            <a:chExt cx="2808912" cy="786953"/>
          </a:xfrm>
        </p:grpSpPr>
        <p:sp>
          <p:nvSpPr>
            <p:cNvPr id="398" name="Google Shape;398;p21"/>
            <p:cNvSpPr txBox="1"/>
            <p:nvPr/>
          </p:nvSpPr>
          <p:spPr>
            <a:xfrm>
              <a:off x="2753525" y="2792100"/>
              <a:ext cx="768600" cy="78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3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399" name="Google Shape;399;p21"/>
            <p:cNvGrpSpPr/>
            <p:nvPr/>
          </p:nvGrpSpPr>
          <p:grpSpPr>
            <a:xfrm>
              <a:off x="713213" y="2792106"/>
              <a:ext cx="2040312" cy="786947"/>
              <a:chOff x="713188" y="2403450"/>
              <a:chExt cx="2040312" cy="786947"/>
            </a:xfrm>
          </p:grpSpPr>
          <p:sp>
            <p:nvSpPr>
              <p:cNvPr id="400" name="Google Shape;400;p21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 algn="r"/>
                <a:r>
                  <a:rPr lang="ko-KR" altLang="en-US" sz="2000" dirty="0">
                    <a:solidFill>
                      <a:schemeClr val="dk1"/>
                    </a:solidFill>
                    <a:latin typeface="나눔스퀘어 네오 OTF Bold" panose="020B0600000101010101" charset="-127"/>
                    <a:ea typeface="나눔스퀘어 네오 OTF Bold" panose="020B0600000101010101" charset="-127"/>
                    <a:cs typeface="Share Tech"/>
                    <a:sym typeface="Share Tech"/>
                  </a:rPr>
                  <a:t>치매</a:t>
                </a:r>
                <a:endParaRPr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endParaRPr>
              </a:p>
            </p:txBody>
          </p:sp>
          <p:sp>
            <p:nvSpPr>
              <p:cNvPr id="401" name="Google Shape;401;p21"/>
              <p:cNvSpPr txBox="1"/>
              <p:nvPr/>
            </p:nvSpPr>
            <p:spPr>
              <a:xfrm>
                <a:off x="713188" y="2705897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Dementia</a:t>
                </a:r>
                <a:endParaRPr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</p:grpSp>
      <p:grpSp>
        <p:nvGrpSpPr>
          <p:cNvPr id="402" name="Google Shape;402;p21"/>
          <p:cNvGrpSpPr/>
          <p:nvPr/>
        </p:nvGrpSpPr>
        <p:grpSpPr>
          <a:xfrm>
            <a:off x="5621813" y="3709213"/>
            <a:ext cx="2808900" cy="786947"/>
            <a:chOff x="5621813" y="3709213"/>
            <a:chExt cx="2808900" cy="786947"/>
          </a:xfrm>
        </p:grpSpPr>
        <p:sp>
          <p:nvSpPr>
            <p:cNvPr id="403" name="Google Shape;403;p21"/>
            <p:cNvSpPr txBox="1"/>
            <p:nvPr/>
          </p:nvSpPr>
          <p:spPr>
            <a:xfrm>
              <a:off x="5621813" y="3709513"/>
              <a:ext cx="768600" cy="78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3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grpSp>
          <p:nvGrpSpPr>
            <p:cNvPr id="404" name="Google Shape;404;p21"/>
            <p:cNvGrpSpPr/>
            <p:nvPr/>
          </p:nvGrpSpPr>
          <p:grpSpPr>
            <a:xfrm>
              <a:off x="6390400" y="3709213"/>
              <a:ext cx="2040312" cy="786947"/>
              <a:chOff x="713188" y="2403450"/>
              <a:chExt cx="2040312" cy="786947"/>
            </a:xfrm>
          </p:grpSpPr>
          <p:sp>
            <p:nvSpPr>
              <p:cNvPr id="405" name="Google Shape;405;p21"/>
              <p:cNvSpPr txBox="1"/>
              <p:nvPr/>
            </p:nvSpPr>
            <p:spPr>
              <a:xfrm>
                <a:off x="713200" y="2403450"/>
                <a:ext cx="20403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dirty="0">
                    <a:solidFill>
                      <a:schemeClr val="dk1"/>
                    </a:solidFill>
                    <a:latin typeface="나눔스퀘어 네오 OTF Bold" panose="020B0600000101010101" charset="-127"/>
                    <a:ea typeface="나눔스퀘어 네오 OTF Bold" panose="020B0600000101010101" charset="-127"/>
                    <a:cs typeface="Share Tech"/>
                    <a:sym typeface="Share Tech"/>
                  </a:rPr>
                  <a:t>당뇨</a:t>
                </a:r>
                <a:endParaRPr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endParaRPr>
              </a:p>
            </p:txBody>
          </p:sp>
          <p:sp>
            <p:nvSpPr>
              <p:cNvPr id="406" name="Google Shape;406;p21"/>
              <p:cNvSpPr txBox="1"/>
              <p:nvPr/>
            </p:nvSpPr>
            <p:spPr>
              <a:xfrm>
                <a:off x="713188" y="2705897"/>
                <a:ext cx="20403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altLang="ko-KR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Diabetes mellitus</a:t>
                </a:r>
              </a:p>
            </p:txBody>
          </p:sp>
        </p:grpSp>
      </p:grpSp>
      <p:sp>
        <p:nvSpPr>
          <p:cNvPr id="407" name="Google Shape;407;p21"/>
          <p:cNvSpPr/>
          <p:nvPr/>
        </p:nvSpPr>
        <p:spPr>
          <a:xfrm>
            <a:off x="4155450" y="1851936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4155450" y="2769029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4155450" y="3686136"/>
            <a:ext cx="833100" cy="83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410;p21"/>
          <p:cNvCxnSpPr>
            <a:stCxn id="398" idx="3"/>
            <a:endCxn id="408" idx="1"/>
          </p:cNvCxnSpPr>
          <p:nvPr/>
        </p:nvCxnSpPr>
        <p:spPr>
          <a:xfrm>
            <a:off x="3522125" y="3185550"/>
            <a:ext cx="633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21"/>
          <p:cNvCxnSpPr>
            <a:stCxn id="393" idx="1"/>
            <a:endCxn id="407" idx="3"/>
          </p:cNvCxnSpPr>
          <p:nvPr/>
        </p:nvCxnSpPr>
        <p:spPr>
          <a:xfrm rot="10800000">
            <a:off x="4988513" y="2268475"/>
            <a:ext cx="633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1"/>
          <p:cNvCxnSpPr>
            <a:stCxn id="409" idx="3"/>
            <a:endCxn id="403" idx="1"/>
          </p:cNvCxnSpPr>
          <p:nvPr/>
        </p:nvCxnSpPr>
        <p:spPr>
          <a:xfrm>
            <a:off x="4988550" y="4102686"/>
            <a:ext cx="633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4330755" y="2038196"/>
            <a:ext cx="482491" cy="460579"/>
            <a:chOff x="4126815" y="2760704"/>
            <a:chExt cx="380393" cy="363118"/>
          </a:xfrm>
        </p:grpSpPr>
        <p:sp>
          <p:nvSpPr>
            <p:cNvPr id="414" name="Google Shape;414;p21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1"/>
          <p:cNvGrpSpPr/>
          <p:nvPr/>
        </p:nvGrpSpPr>
        <p:grpSpPr>
          <a:xfrm>
            <a:off x="4330751" y="2971314"/>
            <a:ext cx="482498" cy="428529"/>
            <a:chOff x="3584280" y="3699191"/>
            <a:chExt cx="358069" cy="317995"/>
          </a:xfrm>
        </p:grpSpPr>
        <p:sp>
          <p:nvSpPr>
            <p:cNvPr id="419" name="Google Shape;419;p21"/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4330759" y="3873854"/>
            <a:ext cx="482483" cy="516986"/>
            <a:chOff x="4149138" y="4121151"/>
            <a:chExt cx="344065" cy="368644"/>
          </a:xfrm>
        </p:grpSpPr>
        <p:sp>
          <p:nvSpPr>
            <p:cNvPr id="424" name="Google Shape;424;p21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"/>
          <p:cNvSpPr txBox="1"/>
          <p:nvPr/>
        </p:nvSpPr>
        <p:spPr>
          <a:xfrm>
            <a:off x="3175350" y="1157211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4485753" y="1699475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환자구분</a:t>
            </a:r>
            <a:endParaRPr sz="2400" dirty="0">
              <a:solidFill>
                <a:schemeClr val="lt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440200" y="231766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대상연령</a:t>
            </a:r>
            <a:endParaRPr sz="2400" dirty="0">
              <a:solidFill>
                <a:schemeClr val="lt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4485753" y="293585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chemeClr val="lt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대상질병</a:t>
            </a:r>
            <a:endParaRPr sz="2400" dirty="0">
              <a:solidFill>
                <a:schemeClr val="lt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440200" y="3554047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rPr>
              <a:t>대상지역</a:t>
            </a:r>
            <a:endParaRPr sz="2400" dirty="0">
              <a:solidFill>
                <a:schemeClr val="lt1"/>
              </a:solidFill>
              <a:latin typeface="나눔스퀘어 네오 OTF Bold" panose="020B0600000101010101" charset="-127"/>
              <a:ea typeface="나눔스퀘어 네오 OTF Bold" panose="020B0600000101010101" charset="-127"/>
              <a:cs typeface="Share Tech"/>
              <a:sym typeface="Share Tech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6390463" y="1833251"/>
            <a:ext cx="2040312" cy="786947"/>
            <a:chOff x="713188" y="2403450"/>
            <a:chExt cx="2040312" cy="786947"/>
          </a:xfrm>
        </p:grpSpPr>
        <p:sp>
          <p:nvSpPr>
            <p:cNvPr id="447" name="Google Shape;447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입원 및 외래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Ward / OPD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6390463" y="3069633"/>
            <a:ext cx="2040312" cy="786947"/>
            <a:chOff x="713188" y="2403450"/>
            <a:chExt cx="2040312" cy="786947"/>
          </a:xfrm>
        </p:grpSpPr>
        <p:sp>
          <p:nvSpPr>
            <p:cNvPr id="450" name="Google Shape;450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/>
              <a:r>
                <a:rPr lang="ko-KR" altLang="en-US" sz="18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고혈압</a:t>
              </a:r>
              <a:r>
                <a:rPr lang="en-US" altLang="ko-KR" sz="18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/ </a:t>
              </a:r>
              <a:r>
                <a:rPr lang="ko-KR" altLang="en-US" sz="18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당뇨</a:t>
              </a:r>
              <a:r>
                <a:rPr lang="en-US" altLang="ko-KR" sz="18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/ </a:t>
              </a:r>
              <a:r>
                <a:rPr lang="ko-KR" altLang="en-US" sz="18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치매</a:t>
              </a:r>
              <a:endParaRPr sz="18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endParaRPr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HBP / DM / Dementia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713213" y="3687833"/>
            <a:ext cx="2040312" cy="786947"/>
            <a:chOff x="713188" y="2403450"/>
            <a:chExt cx="2040312" cy="786947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r"/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시</a:t>
              </a:r>
              <a:r>
                <a:rPr lang="en-US" altLang="ko-KR"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/</a:t>
              </a: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도 지역별</a:t>
              </a:r>
              <a:endParaRPr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</a:t>
              </a:r>
              <a:r>
                <a:rPr lang="en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ll area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713213" y="2451442"/>
            <a:ext cx="2040312" cy="786947"/>
            <a:chOff x="713188" y="2403450"/>
            <a:chExt cx="2040312" cy="786947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chemeClr val="dk1"/>
                  </a:solidFill>
                  <a:latin typeface="나눔스퀘어 네오 OTF Bold" panose="020B0600000101010101" charset="-127"/>
                  <a:ea typeface="나눔스퀘어 네오 OTF Bold" panose="020B0600000101010101" charset="-127"/>
                  <a:cs typeface="Share Tech"/>
                  <a:sym typeface="Share Tech"/>
                </a:rPr>
                <a:t>전 연령</a:t>
              </a:r>
              <a:endParaRPr sz="2000" dirty="0">
                <a:solidFill>
                  <a:schemeClr val="dk1"/>
                </a:solidFill>
                <a:latin typeface="나눔스퀘어 네오 OTF Bold" panose="020B0600000101010101" charset="-127"/>
                <a:ea typeface="나눔스퀘어 네오 OTF Bold" panose="020B0600000101010101" charset="-127"/>
                <a:cs typeface="Share Tech"/>
                <a:sym typeface="Share Tech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All age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458" name="Google Shape;458;p22"/>
          <p:cNvCxnSpPr>
            <a:stCxn id="443" idx="3"/>
            <a:endCxn id="456" idx="3"/>
          </p:cNvCxnSpPr>
          <p:nvPr/>
        </p:nvCxnSpPr>
        <p:spPr>
          <a:xfrm rot="10800000">
            <a:off x="2753500" y="2679916"/>
            <a:ext cx="686700" cy="1650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" name="Google Shape;459;p22"/>
          <p:cNvCxnSpPr>
            <a:stCxn id="442" idx="0"/>
            <a:endCxn id="447" idx="1"/>
          </p:cNvCxnSpPr>
          <p:nvPr/>
        </p:nvCxnSpPr>
        <p:spPr>
          <a:xfrm rot="10800000" flipH="1">
            <a:off x="5703753" y="2061725"/>
            <a:ext cx="686700" cy="1650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22"/>
          <p:cNvCxnSpPr>
            <a:stCxn id="445" idx="3"/>
            <a:endCxn id="453" idx="3"/>
          </p:cNvCxnSpPr>
          <p:nvPr/>
        </p:nvCxnSpPr>
        <p:spPr>
          <a:xfrm rot="10800000">
            <a:off x="2753500" y="3916297"/>
            <a:ext cx="686700" cy="1650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22"/>
          <p:cNvCxnSpPr>
            <a:stCxn id="444" idx="0"/>
            <a:endCxn id="450" idx="1"/>
          </p:cNvCxnSpPr>
          <p:nvPr/>
        </p:nvCxnSpPr>
        <p:spPr>
          <a:xfrm rot="10800000" flipH="1">
            <a:off x="5703753" y="3298106"/>
            <a:ext cx="686700" cy="1650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2B6A0D-E747-7DB3-B876-EE49FF01542D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Google Shape;247;p16">
            <a:extLst>
              <a:ext uri="{FF2B5EF4-FFF2-40B4-BE49-F238E27FC236}">
                <a16:creationId xmlns:a16="http://schemas.microsoft.com/office/drawing/2014/main" id="{103A9186-870C-A0A3-A10C-4598B242E94F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10" name="Google Shape;247;p16">
            <a:extLst>
              <a:ext uri="{FF2B5EF4-FFF2-40B4-BE49-F238E27FC236}">
                <a16:creationId xmlns:a16="http://schemas.microsoft.com/office/drawing/2014/main" id="{F0A154DC-927D-1F53-9243-13F7CECB2A8D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데이터 조사 대상 </a:t>
            </a:r>
            <a:r>
              <a:rPr lang="en-US" altLang="ko-KR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20B0600000101010101" charset="-127"/>
                <a:ea typeface="나눔스퀘어 네오 OTF Bold" panose="020B0600000101010101" charset="-127"/>
              </a:rPr>
              <a:t>범주</a:t>
            </a:r>
            <a:endParaRPr lang="ko-KR" altLang="en-US" sz="2000" dirty="0">
              <a:solidFill>
                <a:schemeClr val="tx1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Share Tech"/>
              <a:sym typeface="Share Tech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426611-B9DB-0BB9-80A4-59E28C98726A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8" name="Google Shape;898;p33"/>
          <p:cNvGraphicFramePr/>
          <p:nvPr>
            <p:extLst>
              <p:ext uri="{D42A27DB-BD31-4B8C-83A1-F6EECF244321}">
                <p14:modId xmlns:p14="http://schemas.microsoft.com/office/powerpoint/2010/main" val="3620066367"/>
              </p:ext>
            </p:extLst>
          </p:nvPr>
        </p:nvGraphicFramePr>
        <p:xfrm>
          <a:off x="821532" y="1636989"/>
          <a:ext cx="7861218" cy="3121667"/>
        </p:xfrm>
        <a:graphic>
          <a:graphicData uri="http://schemas.openxmlformats.org/drawingml/2006/table">
            <a:tbl>
              <a:tblPr>
                <a:noFill/>
                <a:tableStyleId>{E6319FAE-5C3C-4A70-8447-206C860E3527}</a:tableStyleId>
              </a:tblPr>
              <a:tblGrid>
                <a:gridCol w="262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8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accent2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Share Tech"/>
                          <a:sym typeface="Share Tech"/>
                        </a:rPr>
                        <a:t>고혈압</a:t>
                      </a:r>
                      <a:endParaRPr sz="2000" dirty="0">
                        <a:solidFill>
                          <a:schemeClr val="accent1"/>
                        </a:solidFill>
                        <a:latin typeface="나눔스퀘어 네오 OTF Bold" panose="020B0600000101010101" charset="-127"/>
                        <a:ea typeface="나눔스퀘어 네오 OTF Bold" panose="020B0600000101010101" charset="-127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solidFill>
                            <a:schemeClr val="accent3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Share Tech"/>
                          <a:sym typeface="Share Tech"/>
                        </a:rPr>
                        <a:t>치매</a:t>
                      </a:r>
                      <a:endParaRPr sz="2000" dirty="0">
                        <a:solidFill>
                          <a:schemeClr val="lt2"/>
                        </a:solidFill>
                        <a:latin typeface="나눔스퀘어 네오 OTF Bold" panose="020B0600000101010101" charset="-127"/>
                        <a:ea typeface="나눔스퀘어 네오 OTF Bold" panose="020B0600000101010101" charset="-127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solidFill>
                            <a:schemeClr val="lt2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Share Tech"/>
                          <a:sym typeface="Share Tech"/>
                        </a:rPr>
                        <a:t>당뇨</a:t>
                      </a:r>
                      <a:endParaRPr sz="2000" dirty="0">
                        <a:solidFill>
                          <a:schemeClr val="accent3"/>
                        </a:solidFill>
                        <a:latin typeface="나눔스퀘어 네오 OTF Bold" panose="020B0600000101010101" charset="-127"/>
                        <a:ea typeface="나눔스퀘어 네오 OTF Bold" panose="020B0600000101010101" charset="-127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106"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수축기혈압</a:t>
                      </a:r>
                      <a:r>
                        <a:rPr lang="ko-KR" altLang="en-US" baseline="0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140mmHg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이상 또는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이완기혈압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90mmHg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이상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뇌기능의 손상으로 인지기능이 저하되는 퇴행성 질환</a:t>
                      </a:r>
                      <a:endParaRPr dirty="0">
                        <a:solidFill>
                          <a:schemeClr val="dk1"/>
                        </a:solidFill>
                        <a:latin typeface="나눔스퀘어 네오 OTF Bold" panose="020B0600000101010101" charset="-127"/>
                        <a:ea typeface="나눔스퀘어 네오 OTF Bold" panose="020B0600000101010101" charset="-127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나눔스퀘어 네오 OTF Bold" panose="020B0600000101010101" charset="-127"/>
                          <a:ea typeface="나눔스퀘어 네오 OTF Bold" panose="020B0600000101010101" charset="-127"/>
                          <a:cs typeface="Maven Pro"/>
                          <a:sym typeface="Maven Pro"/>
                        </a:rPr>
                        <a:t>혈액 속의 포도당이 체내에서 에너지로 사용되지 못하고 쌓여 소변으로 넘치는 질환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02" name="Google Shape;902;p33"/>
          <p:cNvGrpSpPr/>
          <p:nvPr/>
        </p:nvGrpSpPr>
        <p:grpSpPr>
          <a:xfrm>
            <a:off x="1896657" y="1920968"/>
            <a:ext cx="352840" cy="354717"/>
            <a:chOff x="3095745" y="3805393"/>
            <a:chExt cx="352840" cy="354717"/>
          </a:xfrm>
        </p:grpSpPr>
        <p:sp>
          <p:nvSpPr>
            <p:cNvPr id="903" name="Google Shape;903;p33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3"/>
          <p:cNvGrpSpPr/>
          <p:nvPr/>
        </p:nvGrpSpPr>
        <p:grpSpPr>
          <a:xfrm>
            <a:off x="4391785" y="1926588"/>
            <a:ext cx="360356" cy="343462"/>
            <a:chOff x="6870193" y="2295620"/>
            <a:chExt cx="360356" cy="343462"/>
          </a:xfrm>
        </p:grpSpPr>
        <p:sp>
          <p:nvSpPr>
            <p:cNvPr id="910" name="Google Shape;910;p33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그림 2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8" y="1646514"/>
            <a:ext cx="1908000" cy="144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44" y="1643323"/>
            <a:ext cx="1908000" cy="144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17" y="1644288"/>
            <a:ext cx="1908000" cy="1440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3)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질병 소개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353CF-2966-156A-897D-63F5E794D378}"/>
              </a:ext>
            </a:extLst>
          </p:cNvPr>
          <p:cNvSpPr/>
          <p:nvPr/>
        </p:nvSpPr>
        <p:spPr>
          <a:xfrm>
            <a:off x="0" y="0"/>
            <a:ext cx="9144000" cy="1131264"/>
          </a:xfrm>
          <a:prstGeom prst="rect">
            <a:avLst/>
          </a:prstGeom>
          <a:solidFill>
            <a:srgbClr val="000000">
              <a:alpha val="4078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247;p16">
            <a:extLst>
              <a:ext uri="{FF2B5EF4-FFF2-40B4-BE49-F238E27FC236}">
                <a16:creationId xmlns:a16="http://schemas.microsoft.com/office/drawing/2014/main" id="{E7AEF6D2-0044-6EE5-96C0-E385282AA756}"/>
              </a:ext>
            </a:extLst>
          </p:cNvPr>
          <p:cNvSpPr txBox="1"/>
          <p:nvPr/>
        </p:nvSpPr>
        <p:spPr>
          <a:xfrm>
            <a:off x="60674" y="84408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프로젝트 소개</a:t>
            </a:r>
          </a:p>
        </p:txBody>
      </p:sp>
      <p:sp>
        <p:nvSpPr>
          <p:cNvPr id="12" name="Google Shape;247;p16">
            <a:extLst>
              <a:ext uri="{FF2B5EF4-FFF2-40B4-BE49-F238E27FC236}">
                <a16:creationId xmlns:a16="http://schemas.microsoft.com/office/drawing/2014/main" id="{ED1862B4-CD85-2269-CD62-14B528CC6588}"/>
              </a:ext>
            </a:extLst>
          </p:cNvPr>
          <p:cNvSpPr txBox="1"/>
          <p:nvPr/>
        </p:nvSpPr>
        <p:spPr>
          <a:xfrm>
            <a:off x="330640" y="593329"/>
            <a:ext cx="4511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4) </a:t>
            </a:r>
            <a:r>
              <a:rPr lang="ko-KR" altLang="en-US" sz="2000" dirty="0">
                <a:solidFill>
                  <a:schemeClr val="tx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rPr>
              <a:t>샤이니 앱 실제 구현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7CCF-7B5B-DB51-53ED-4ECC4A273644}"/>
              </a:ext>
            </a:extLst>
          </p:cNvPr>
          <p:cNvSpPr/>
          <p:nvPr/>
        </p:nvSpPr>
        <p:spPr>
          <a:xfrm>
            <a:off x="182880" y="522515"/>
            <a:ext cx="8817429" cy="57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6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/>
          <p:nvPr/>
        </p:nvSpPr>
        <p:spPr>
          <a:xfrm>
            <a:off x="1015344" y="1699473"/>
            <a:ext cx="1177309" cy="1429423"/>
          </a:xfrm>
          <a:custGeom>
            <a:avLst/>
            <a:gdLst/>
            <a:ahLst/>
            <a:cxnLst/>
            <a:rect l="l" t="t" r="r" b="b"/>
            <a:pathLst>
              <a:path w="87063" h="105707" extrusionOk="0">
                <a:moveTo>
                  <a:pt x="0" y="0"/>
                </a:moveTo>
                <a:lnTo>
                  <a:pt x="0" y="27746"/>
                </a:lnTo>
                <a:lnTo>
                  <a:pt x="44" y="27702"/>
                </a:lnTo>
                <a:lnTo>
                  <a:pt x="44" y="27746"/>
                </a:lnTo>
                <a:cubicBezTo>
                  <a:pt x="45" y="28527"/>
                  <a:pt x="134" y="29307"/>
                  <a:pt x="182" y="30093"/>
                </a:cubicBezTo>
                <a:cubicBezTo>
                  <a:pt x="1184" y="30004"/>
                  <a:pt x="2152" y="29960"/>
                  <a:pt x="3086" y="29960"/>
                </a:cubicBezTo>
                <a:cubicBezTo>
                  <a:pt x="12884" y="29960"/>
                  <a:pt x="18855" y="34802"/>
                  <a:pt x="19125" y="43187"/>
                </a:cubicBezTo>
                <a:cubicBezTo>
                  <a:pt x="19253" y="47180"/>
                  <a:pt x="17931" y="50792"/>
                  <a:pt x="14975" y="53582"/>
                </a:cubicBezTo>
                <a:cubicBezTo>
                  <a:pt x="12061" y="56332"/>
                  <a:pt x="8756" y="57644"/>
                  <a:pt x="5167" y="57644"/>
                </a:cubicBezTo>
                <a:cubicBezTo>
                  <a:pt x="3614" y="57644"/>
                  <a:pt x="2007" y="57399"/>
                  <a:pt x="356" y="56917"/>
                </a:cubicBezTo>
                <a:cubicBezTo>
                  <a:pt x="213" y="57387"/>
                  <a:pt x="84" y="57613"/>
                  <a:pt x="84" y="57838"/>
                </a:cubicBezTo>
                <a:cubicBezTo>
                  <a:pt x="64" y="66964"/>
                  <a:pt x="85" y="76092"/>
                  <a:pt x="21" y="85217"/>
                </a:cubicBezTo>
                <a:cubicBezTo>
                  <a:pt x="20" y="85396"/>
                  <a:pt x="32" y="85551"/>
                  <a:pt x="50" y="85695"/>
                </a:cubicBezTo>
                <a:lnTo>
                  <a:pt x="50" y="86949"/>
                </a:lnTo>
                <a:lnTo>
                  <a:pt x="1308" y="86949"/>
                </a:lnTo>
                <a:cubicBezTo>
                  <a:pt x="1523" y="86974"/>
                  <a:pt x="1754" y="86979"/>
                  <a:pt x="1994" y="86979"/>
                </a:cubicBezTo>
                <a:cubicBezTo>
                  <a:pt x="2121" y="86979"/>
                  <a:pt x="2250" y="86977"/>
                  <a:pt x="2381" y="86977"/>
                </a:cubicBezTo>
                <a:cubicBezTo>
                  <a:pt x="6289" y="86972"/>
                  <a:pt x="10198" y="86969"/>
                  <a:pt x="14106" y="86969"/>
                </a:cubicBezTo>
                <a:cubicBezTo>
                  <a:pt x="18606" y="86969"/>
                  <a:pt x="23105" y="86972"/>
                  <a:pt x="27605" y="86977"/>
                </a:cubicBezTo>
                <a:cubicBezTo>
                  <a:pt x="28442" y="86977"/>
                  <a:pt x="29280" y="87049"/>
                  <a:pt x="30131" y="87088"/>
                </a:cubicBezTo>
                <a:cubicBezTo>
                  <a:pt x="28894" y="98090"/>
                  <a:pt x="33813" y="105259"/>
                  <a:pt x="42595" y="105686"/>
                </a:cubicBezTo>
                <a:cubicBezTo>
                  <a:pt x="42881" y="105700"/>
                  <a:pt x="43163" y="105706"/>
                  <a:pt x="43444" y="105706"/>
                </a:cubicBezTo>
                <a:cubicBezTo>
                  <a:pt x="47257" y="105706"/>
                  <a:pt x="50596" y="104426"/>
                  <a:pt x="53280" y="101697"/>
                </a:cubicBezTo>
                <a:cubicBezTo>
                  <a:pt x="57266" y="97644"/>
                  <a:pt x="58126" y="92677"/>
                  <a:pt x="56548" y="87010"/>
                </a:cubicBezTo>
                <a:lnTo>
                  <a:pt x="86730" y="87010"/>
                </a:lnTo>
                <a:cubicBezTo>
                  <a:pt x="86736" y="86957"/>
                  <a:pt x="86743" y="86910"/>
                  <a:pt x="86749" y="86859"/>
                </a:cubicBezTo>
                <a:lnTo>
                  <a:pt x="87062" y="86859"/>
                </a:lnTo>
                <a:lnTo>
                  <a:pt x="87062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361;p20">
            <a:extLst>
              <a:ext uri="{FF2B5EF4-FFF2-40B4-BE49-F238E27FC236}">
                <a16:creationId xmlns:a16="http://schemas.microsoft.com/office/drawing/2014/main" id="{B738F27A-5DD7-D682-D3D4-59A3E9726C37}"/>
              </a:ext>
            </a:extLst>
          </p:cNvPr>
          <p:cNvGrpSpPr/>
          <p:nvPr/>
        </p:nvGrpSpPr>
        <p:grpSpPr>
          <a:xfrm>
            <a:off x="3888901" y="1887770"/>
            <a:ext cx="4549705" cy="805973"/>
            <a:chOff x="4945861" y="1237366"/>
            <a:chExt cx="4549705" cy="805973"/>
          </a:xfrm>
        </p:grpSpPr>
        <p:sp>
          <p:nvSpPr>
            <p:cNvPr id="5" name="Google Shape;362;p20">
              <a:extLst>
                <a:ext uri="{FF2B5EF4-FFF2-40B4-BE49-F238E27FC236}">
                  <a16:creationId xmlns:a16="http://schemas.microsoft.com/office/drawing/2014/main" id="{EFB2666D-B42F-EBE0-1BF8-4299373225CF}"/>
                </a:ext>
              </a:extLst>
            </p:cNvPr>
            <p:cNvSpPr txBox="1"/>
            <p:nvPr/>
          </p:nvSpPr>
          <p:spPr>
            <a:xfrm>
              <a:off x="4945861" y="1424815"/>
              <a:ext cx="768600" cy="45720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" name="Google Shape;364;p20">
              <a:extLst>
                <a:ext uri="{FF2B5EF4-FFF2-40B4-BE49-F238E27FC236}">
                  <a16:creationId xmlns:a16="http://schemas.microsoft.com/office/drawing/2014/main" id="{C6C38145-2C21-817D-CE0C-E7EF656BB68F}"/>
                </a:ext>
              </a:extLst>
            </p:cNvPr>
            <p:cNvSpPr txBox="1"/>
            <p:nvPr/>
          </p:nvSpPr>
          <p:spPr>
            <a:xfrm>
              <a:off x="5792839" y="1237366"/>
              <a:ext cx="3702727" cy="80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 dirty="0">
                  <a:solidFill>
                    <a:schemeClr val="dk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Share Tech"/>
                  <a:sym typeface="Share Tech"/>
                </a:rPr>
                <a:t>이슈</a:t>
              </a:r>
              <a:endParaRPr sz="4000" dirty="0">
                <a:solidFill>
                  <a:schemeClr val="dk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Share Tech"/>
                <a:sym typeface="Share Te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65540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1778</Words>
  <Application>Microsoft Office PowerPoint</Application>
  <PresentationFormat>화면 슬라이드 쇼(16:9)</PresentationFormat>
  <Paragraphs>368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Maven Pro</vt:lpstr>
      <vt:lpstr>Nunito Light</vt:lpstr>
      <vt:lpstr>Arial</vt:lpstr>
      <vt:lpstr>Proxima Nova Semibold</vt:lpstr>
      <vt:lpstr>나눔스퀘어OTF_ac</vt:lpstr>
      <vt:lpstr>나눔스퀘어 네오 OTF Bold</vt:lpstr>
      <vt:lpstr>나눔스퀘어OTF ExtraBold</vt:lpstr>
      <vt:lpstr>Share Tech</vt:lpstr>
      <vt:lpstr>Proxima Nova</vt:lpstr>
      <vt:lpstr>Bebas Neue</vt:lpstr>
      <vt:lpstr>Data Science Consulting Infographics by Slidesgo</vt:lpstr>
      <vt:lpstr>Slidesgo Final Pages</vt:lpstr>
      <vt:lpstr>만성질환의 발병율 및 진료비 추이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ABOUT DATA SCIENCE CONSULTING INFOGRAPHICS </vt:lpstr>
      <vt:lpstr>PowerPoint 프레젠테이션</vt:lpstr>
      <vt:lpstr>PowerPoint 프레젠테이션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만성질환의 발병율 및 진료비 추이</dc:title>
  <dc:creator>Administrator</dc:creator>
  <cp:lastModifiedBy>박 지인</cp:lastModifiedBy>
  <cp:revision>23</cp:revision>
  <dcterms:modified xsi:type="dcterms:W3CDTF">2023-03-24T05:26:06Z</dcterms:modified>
</cp:coreProperties>
</file>