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61E00-64E4-C345-116D-25AD7C57E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07A5BF-2CA8-17DC-AD97-B60EF2DCD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D979F6-5F20-8FF7-B86E-4181230F9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B37D-41E3-44A9-9997-0C37EC910458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CC6C62-2FF3-1901-615B-416195EF5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D4B68A-5EFD-5F2E-47EE-270DB047A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2ADA-F665-4FA0-B2DF-CD55BD632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645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F8125-5403-AE5A-94C5-A6FF63041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68D524-8C57-18F7-3A76-F42E48CE5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6AEECF-352E-9A8D-019E-A2F403450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B37D-41E3-44A9-9997-0C37EC910458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214C6A-7485-3580-DE98-C9CD1E81C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D2269B-EA72-0BD6-9AEE-37CCA2718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2ADA-F665-4FA0-B2DF-CD55BD632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00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4165FC-578A-DAB9-3924-F3E5966C1E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F6F684-F7EB-62F8-4331-4729A7D30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0168AA-8B32-0DE6-41AA-15712B388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B37D-41E3-44A9-9997-0C37EC910458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186822-CA2E-863D-0C3C-EB14DAC3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FD7769-3EC2-5AE7-6AF2-A72708711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2ADA-F665-4FA0-B2DF-CD55BD632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06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2B386F-11F9-9B7B-F6B6-174342AA0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5632C5-E790-5E1C-1A6E-A44F33630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168833-3879-6CDE-9BFC-A9C07235D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B37D-41E3-44A9-9997-0C37EC910458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0BFF8E-EAFE-20BF-FA70-C311C24A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DE719D-B0EE-9677-72C6-C02E62AB8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2ADA-F665-4FA0-B2DF-CD55BD632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4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657B3-B6DF-A7FD-E907-3C5A8A854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BF8297-68E5-BFDE-CD59-9E3472E35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8EE426-714E-5B33-D9E9-44B1D80BE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B37D-41E3-44A9-9997-0C37EC910458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79B2A6-E1F5-9994-94C4-964099959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DEF611-2DEF-711B-4493-DF161301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2ADA-F665-4FA0-B2DF-CD55BD632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472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10A25-3D87-B881-37CE-D6F9143AF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4E4CF-14A6-4B7B-2141-8484FB7213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105209-2F8D-2CF1-8E6B-DC7B59A99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0E49FE-8BD0-CFBC-676C-3AF288DED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B37D-41E3-44A9-9997-0C37EC910458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8049FB-B364-6253-815F-B2A251AA2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84792F-FB7D-94E8-DEAB-AFF2C2A9B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2ADA-F665-4FA0-B2DF-CD55BD632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233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CE33B-DE95-33F2-C6C2-6D6CE2C06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D3870E-3247-4073-2C76-29460CA94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99D2B5-4A2C-718C-E9A7-FCB8F60A7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0F0919-50C6-FF23-6C00-D7AC240B82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D98713-5EE3-850F-7B6A-7129C3208E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EEE914F-9ACE-B6CE-FF31-DD1134734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B37D-41E3-44A9-9997-0C37EC910458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BDAFD7-991D-DC5A-ED17-57B41C8F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6B8A4D-775F-0371-A563-1D91D3D1F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2ADA-F665-4FA0-B2DF-CD55BD632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131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2BAF0B-56FF-258A-84AA-EC382DBEC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16DA1C-9697-2B30-93A4-103B8C2D2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B37D-41E3-44A9-9997-0C37EC910458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D1D82C-974B-16B8-D526-A865FB866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8CA0B8-FAA9-AED1-BE2A-11A9E8EB7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2ADA-F665-4FA0-B2DF-CD55BD632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6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CB84A1-BCFC-F4E0-AFDA-8CA5AB0E2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B37D-41E3-44A9-9997-0C37EC910458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B6D2EE-F37C-916D-D540-613A06867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644660-0D4E-66B7-0BAD-71262BD84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2ADA-F665-4FA0-B2DF-CD55BD632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804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6B891C-E586-6CB9-5562-54CA662BF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45F55F-FE2A-485E-C26E-2EAC5506C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78F476-BD91-B579-6069-51D8B0AA2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545BB2-AFA3-6993-0E1F-081AC487C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B37D-41E3-44A9-9997-0C37EC910458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F76DC1-2822-D2BD-68D9-0F0FE0D26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F718A9-E1C2-FC07-5BC5-B5F76B732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2ADA-F665-4FA0-B2DF-CD55BD632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587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B918AC-8ADD-084F-508B-D42F21995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899D41-8520-2FC8-EC68-DD5A2732CF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94E3E6-3F5E-797C-E5E0-010D0143A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1C7A22-02A6-1E2E-10F2-4FDF2D71E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B37D-41E3-44A9-9997-0C37EC910458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FE8047-93F6-B4BC-6C08-E4ED6B8EC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CEA025-79F5-1A46-914F-159639951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2ADA-F665-4FA0-B2DF-CD55BD632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681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E96E9C8-A821-6189-00F5-867DE1482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243AEC-A7C6-3F96-D149-D439AAA77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128567-942E-6020-1A48-351947379E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8B37D-41E3-44A9-9997-0C37EC910458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83F2E6-794E-A13A-C8D4-2CF2A1C277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3BDA6F-4FDB-AC23-4EFC-A6AB30DD4B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F2ADA-F665-4FA0-B2DF-CD55BD632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33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BE67F08-CEDF-F2FB-83A5-31E02A310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275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F47EF89-2D67-B384-99C0-F6E053278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" y="0"/>
            <a:ext cx="109575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710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B710E1B-68DB-F31D-D889-682AC2F30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542" y="0"/>
            <a:ext cx="109789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732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7938DF3-A729-B73F-0626-296F5B2E5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34" y="0"/>
            <a:ext cx="111355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784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90CBF69-813E-C03E-69CF-3F9E3B7DF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28" y="0"/>
            <a:ext cx="110997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085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BBB3BCE-2365-41FB-55FE-725D60F6B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43" y="0"/>
            <a:ext cx="11023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47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2C2BD20-5228-5BA3-FD80-7C9F00C5F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73" y="0"/>
            <a:ext cx="110956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57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FCB80BD-385C-5507-9BC7-24F371533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85" y="0"/>
            <a:ext cx="109774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237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164356C-7321-F1C4-7FFD-4562BA0C3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56" y="0"/>
            <a:ext cx="116768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544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3FE5FCC-7C40-1130-19A8-802EDF86C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56" y="0"/>
            <a:ext cx="110364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89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7E18203-C846-8A1D-94C9-81445CC45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98" y="0"/>
            <a:ext cx="112594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396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C4E21C4-8D98-76B8-2F25-52950EEB8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27" y="0"/>
            <a:ext cx="110605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42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C029434-C19A-903F-C32B-155951EC5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20" y="0"/>
            <a:ext cx="110455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246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FB3339C-3C57-6899-1A92-D2B6DE8AF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76" y="0"/>
            <a:ext cx="111082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810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E598CCE-6105-718F-1294-C82F0B8F0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15" y="0"/>
            <a:ext cx="109911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890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7550B3D-7A04-67B1-D6C0-E0025AA34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71" y="0"/>
            <a:ext cx="11157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100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425E79C-E778-270D-9A9E-D2FE2F9C3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33" y="0"/>
            <a:ext cx="110913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072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C01BDA6-3D28-ABFB-AEB0-7E0AAE99D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34" y="0"/>
            <a:ext cx="111355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219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5B53FEC-30EA-B34F-3784-2D5609B15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63" y="0"/>
            <a:ext cx="109912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699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D1209AB-4811-D1A0-F1A2-43CFA3FD8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58" y="0"/>
            <a:ext cx="111052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190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6193A1A-558B-4FE2-437D-EB0B91BE7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50" y="0"/>
            <a:ext cx="10952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977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B8477E5-F53A-1645-571F-27D28789F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98" y="0"/>
            <a:ext cx="109774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541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1BA156-10D8-2FBC-051D-3F939CD29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47" y="0"/>
            <a:ext cx="109237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79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15DE16B-312C-E1A8-6CC9-D8D0C525A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42" y="0"/>
            <a:ext cx="109835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15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준형 주</dc:creator>
  <cp:lastModifiedBy>준형 주</cp:lastModifiedBy>
  <cp:revision>2</cp:revision>
  <dcterms:created xsi:type="dcterms:W3CDTF">2025-02-23T10:11:01Z</dcterms:created>
  <dcterms:modified xsi:type="dcterms:W3CDTF">2025-02-23T10:12:42Z</dcterms:modified>
</cp:coreProperties>
</file>