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47302-569C-466E-9411-74F1529ED7B6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C541D-8D0C-4805-9048-73271A650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54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B6DBA-2BCA-B8EE-11A9-44CE3694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9C2CAA-F8B2-518E-0E06-9FC0B7974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574C6-83F0-8529-B6CA-2B0BBEEBB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814E-E413-4BF1-B019-C5FB96BFCA41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D239D-F5C5-43CD-8F52-3C1B0A86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79ECBA-7D7E-EFD4-6152-E3C152B0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33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DEF6A-A868-9AB0-81F7-25AB1E452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C53023-9438-44D1-34EF-220297DA7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859-4F28-5B7E-B270-C7703C0D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71110-C5AF-4DD9-A303-9E0E4C2172C8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A910F-1274-F3E9-E3FB-CEFAF574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925DF-33C2-A33F-65E4-3E2D37723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2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7192E0-5DBC-98B8-7879-117E647E4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B032E-EFBB-7AB5-72AC-9E1613542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85163-E4C1-685B-2D9D-AA9F813C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6EF61-5D5E-4DA5-8CE0-5BF6D1D00406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42568-80C0-E778-8C50-FF0E7FF2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53E56-E063-805F-9B5D-BD52EECC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45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A2FA1-F1D2-229E-B65C-CFA1A3966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6FA176-0DBE-88C5-4E73-A7703E43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AB2B-B2D4-2C47-CDF0-BFB196DD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0E2E-17D5-4592-9BAB-7FC5B82BEE7A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F41A-6567-F7F1-80DE-31EE881D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00330-859A-CDD8-EAB8-132C7475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49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21BD92-6AC1-9BEA-C4C6-A6E06C19D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43649-6408-D938-C25A-58E7D3254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B00D0A-3D53-9045-6C8D-281F5E5B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76EE4-5E50-4769-B5EE-4FEBA7A3754A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4387D-3391-9E29-AAC7-8FDEB185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2901FA-21F6-FDEE-376A-950BB367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76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46924-A750-F1E6-A331-796A78DC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79267-3C70-2C5F-C722-BA2D5F305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3A4969-9814-EBF3-382B-EA3083642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CDC76D-0525-C67A-2E8B-F3A92F1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25CE4-9722-40B5-AF1A-402982FC3EDE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ABD5B5-58AF-F4F1-91D0-F845B8EAB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D0AB6A-E056-F481-B8FA-6DF65BD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03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F935E-960B-8EC6-D002-332A2DA0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2BBF5A-752C-45B2-FECE-5E5E8A483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AB513C-A661-BDAE-B8FB-89832F0DA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C63D6D-DADC-210C-51E5-6C94676E68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942D7E-1365-E075-C91F-01B881644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8A1352-F2B4-90E6-67A9-B98B2FA0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49D07-6A18-4A44-ACB0-2BF8490C81CE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D93757-6407-C954-4081-7C58B26F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42F65C-4482-144C-01E9-B68D7472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78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510F-9D76-776A-A4F3-CE907A5E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074FD-3199-0AA0-D311-934D6CB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69950-89B4-4BAF-8445-D80273E9D0DF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AD4AC2-2EC5-C7E2-9FA7-4D1A558F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9547C-655B-6FF5-8945-EC842290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5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3C7ABC-E60C-0F7A-39C9-40DD541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BAD3-9CE4-4DD0-82AA-A7EE34B5DD1B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84239D-1371-F591-87D6-EBF983920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3991" y="3488201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46B9A7-2D73-E325-1055-2AAA138F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52391" y="6356350"/>
            <a:ext cx="2743200" cy="365125"/>
          </a:xfrm>
        </p:spPr>
        <p:txBody>
          <a:bodyPr/>
          <a:lstStyle>
            <a:lvl1pPr algn="ctr">
              <a:defRPr sz="2400" b="1"/>
            </a:lvl1pPr>
          </a:lstStyle>
          <a:p>
            <a:fld id="{CBBDBFF7-430E-4B33-97D4-4C44986D84E8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13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E5F4-DDDB-1C61-5B6C-0CDD8F14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E9B219-3305-EDA1-06CC-00361D37F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6CBD55-F16F-6B6D-F7F9-71F42627B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E7572-8E0B-15EA-A52C-9B5A70E7F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7CEAC-F2CF-4BA1-A9CB-5AFDAF722739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16B1BA-D7C9-9F1F-E11F-F3EF1BD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D777C-0B25-2AFF-0C24-41BBED86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E3F46-D53A-A9E4-98C6-CCCF39A7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567F3-0EB1-451F-A62F-57E8DDE12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EF9480-3A27-8E9D-2E91-76B9EDE61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3B315E-489C-BAC1-86D9-FB1B6462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5533C-7D2A-4529-9ECC-7C9DCC4EE5E2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2FB3E6-8BED-64C7-A913-3C72D1AF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7AC4D8-B39B-7394-0FB9-864F8987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50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0464E3-702C-9318-A309-E0BEE294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10CF10-BC72-2132-C95D-14A250253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F0169-B0D3-0D0B-1E06-D4956F6D3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1EEA3-1087-4E8D-A4AB-75462DFB45F1}" type="datetime1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8B6BC-4FA5-8983-069B-23FAEB1FF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69DC07-30B7-CEB1-2CB5-C557DAC4D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BFF7-430E-4B33-97D4-4C44986D84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68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E7D9B-8732-B34A-963B-3C7A1ADB26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Deep Learning 04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C32A74-73D9-522B-E917-CBDC6A39D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Cost Gradient descent</a:t>
            </a:r>
          </a:p>
          <a:p>
            <a:br>
              <a:rPr lang="en-US" altLang="ko-KR" dirty="0"/>
            </a:br>
            <a:r>
              <a:rPr lang="ko-KR" altLang="en-US" dirty="0" err="1"/>
              <a:t>주준형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15A8F2-959E-FEBC-9F61-78305A3D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60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7A0231-6E76-5860-281E-92B0CAD8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07"/>
            <a:ext cx="12192000" cy="6722385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9A5C9B8-27A4-4525-B678-986F9259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C8DBD9-2743-526A-8A01-DBF12F39B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293" y="4485164"/>
            <a:ext cx="451548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1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FE96D6-52FC-8A74-2DCB-68A5E50DC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83"/>
            <a:ext cx="12049791" cy="666359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10E56-E08F-74DC-0C43-7EC00BFA0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4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D3A7C1-22FD-DBDA-328C-1847B30E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08" y="392342"/>
            <a:ext cx="11186766" cy="61938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E4FC141-91C6-021E-4799-5C580EDA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6F2840-C922-8CD7-3685-B8186710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67"/>
            <a:ext cx="12192000" cy="67990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AD7BF0C-986D-FD70-4C28-82BDC6636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805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560170-1610-CE2B-AAC5-2C9E805BB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7"/>
            <a:ext cx="12192000" cy="6761466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F05AA8-678B-407E-CFF3-3944172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580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E68E56-AEFF-C271-31DF-F65B86B6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86B378-929D-3E56-8026-16D31A93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90" y="548526"/>
            <a:ext cx="5201376" cy="10860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A1F955-DBD1-B6BE-2596-0197CDB2E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291" y="2323495"/>
            <a:ext cx="6211167" cy="724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5BAC18-9AA8-C244-4877-D081EAB93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790" y="3577634"/>
            <a:ext cx="5534797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9BCEBD-3AA9-9469-D988-2D61C216A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214999-D1CC-8AC2-C283-1FB7E8DA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6" y="836367"/>
            <a:ext cx="6525536" cy="231489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713EE4-0F89-3FF7-528B-8324EF4B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471" y="3257978"/>
            <a:ext cx="4191585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4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2A70C53-DF4F-3AAC-4771-58254234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79D515-7D26-C13B-8876-1CD79340C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030" y="620788"/>
            <a:ext cx="7087589" cy="10383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4EF508-94D0-C216-C94F-A7E0533C1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771" y="1806876"/>
            <a:ext cx="4467849" cy="9431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FBEFBF-5FE4-6D73-DA5D-90F292A99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903" y="2941140"/>
            <a:ext cx="2342668" cy="6498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9514B9-0877-206F-4024-C005B7E75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030" y="4108018"/>
            <a:ext cx="5210902" cy="62873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93269E8-AE46-9832-80AF-82CA73693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3919" y="5061406"/>
            <a:ext cx="2762636" cy="8287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CAC812-FFE3-E407-40C5-EEBAAB0629FC}"/>
              </a:ext>
            </a:extLst>
          </p:cNvPr>
          <p:cNvSpPr txBox="1"/>
          <p:nvPr/>
        </p:nvSpPr>
        <p:spPr>
          <a:xfrm>
            <a:off x="7963152" y="3251873"/>
            <a:ext cx="253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 : </a:t>
            </a:r>
            <a:r>
              <a:rPr lang="ko-KR" altLang="en-US" dirty="0"/>
              <a:t>어떤 방향 벡터</a:t>
            </a:r>
          </a:p>
        </p:txBody>
      </p:sp>
    </p:spTree>
    <p:extLst>
      <p:ext uri="{BB962C8B-B14F-4D97-AF65-F5344CB8AC3E}">
        <p14:creationId xmlns:p14="http://schemas.microsoft.com/office/powerpoint/2010/main" val="342215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D8F747E-808E-2834-1386-D806F1FD7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BFF7-430E-4B33-97D4-4C44986D84E8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A73D4-2E4D-56C2-BC35-BCFF98F0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31" y="596565"/>
            <a:ext cx="10174120" cy="10383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75D276-3E45-CCC0-82C1-3630AFB7A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58" y="1730810"/>
            <a:ext cx="2762636" cy="8287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21E007-1BAD-2B41-5E50-07CCF083E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469" y="3819669"/>
            <a:ext cx="530616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40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와이드스크린</PresentationFormat>
  <Paragraphs>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Deep Learning 04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주</dc:creator>
  <cp:lastModifiedBy>준형 주</cp:lastModifiedBy>
  <cp:revision>1</cp:revision>
  <dcterms:created xsi:type="dcterms:W3CDTF">2025-07-13T10:52:23Z</dcterms:created>
  <dcterms:modified xsi:type="dcterms:W3CDTF">2025-07-13T10:52:32Z</dcterms:modified>
</cp:coreProperties>
</file>