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R</a:t>
            </a:r>
            <a:r>
              <a:rPr dirty="0" sz="2400" lang="en-US"/>
              <a:t>oshini</a:t>
            </a:r>
            <a:r>
              <a:rPr dirty="0" sz="2400" lang="en-US"/>
              <a:t>.</a:t>
            </a:r>
            <a:r>
              <a:rPr dirty="0" sz="2400" lang="en-US"/>
              <a:t> </a:t>
            </a:r>
            <a:r>
              <a:rPr dirty="0" sz="2400" lang="en-US"/>
              <a:t>N</a:t>
            </a:r>
            <a:endParaRPr dirty="0" sz="2400" lang="en-US"/>
          </a:p>
          <a:p>
            <a:r>
              <a:rPr dirty="0" sz="2400" lang="en-US"/>
              <a:t>REGISTER NO: 3</a:t>
            </a:r>
            <a:r>
              <a:rPr dirty="0" sz="2400" lang="en-US"/>
              <a:t>1</a:t>
            </a:r>
            <a:r>
              <a:rPr dirty="0" sz="2400" lang="en-US"/>
              <a:t>2</a:t>
            </a:r>
            <a:r>
              <a:rPr dirty="0" sz="2400" lang="en-US"/>
              <a:t>2</a:t>
            </a:r>
            <a:r>
              <a:rPr dirty="0" sz="2400" lang="en-US"/>
              <a:t>0</a:t>
            </a:r>
            <a:r>
              <a:rPr dirty="0" sz="2400" lang="en-US"/>
              <a:t>5</a:t>
            </a:r>
            <a:r>
              <a:rPr dirty="0" sz="2400" lang="en-US"/>
              <a:t>0</a:t>
            </a:r>
            <a:r>
              <a:rPr dirty="0" sz="2400" lang="en-US"/>
              <a:t>5</a:t>
            </a:r>
            <a:r>
              <a:rPr dirty="0" sz="2400" lang="en-US"/>
              <a:t>4</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2</a:t>
            </a:r>
            <a:r>
              <a:rPr dirty="0" sz="2400" lang="en-US"/>
              <a:t>1</a:t>
            </a:r>
            <a:r>
              <a:rPr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2024-09-06T14:35:17Z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d4fea85937f949c28271a5b461951353</vt:lpwstr>
  </property>
</Properties>
</file>