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83" r:id="rId4"/>
    <p:sldId id="280" r:id="rId5"/>
    <p:sldId id="285" r:id="rId6"/>
    <p:sldId id="282" r:id="rId7"/>
    <p:sldId id="284" r:id="rId8"/>
    <p:sldId id="287" r:id="rId9"/>
    <p:sldId id="281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89BDEF-FBA5-4DFE-9206-A832B03AF85F}" v="13" dt="2020-09-21T22:15:07.028"/>
    <p1510:client id="{69786631-4E87-46B0-8F35-1EE1D2830688}" v="57" dt="2020-09-22T08:25:40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kides Abebe" userId="3d8834fe41a36257" providerId="LiveId" clId="{69786631-4E87-46B0-8F35-1EE1D2830688}"/>
    <pc:docChg chg="undo custSel addSld delSld modSld">
      <pc:chgData name="Mekides Abebe" userId="3d8834fe41a36257" providerId="LiveId" clId="{69786631-4E87-46B0-8F35-1EE1D2830688}" dt="2020-09-22T08:49:47.045" v="845" actId="33524"/>
      <pc:docMkLst>
        <pc:docMk/>
      </pc:docMkLst>
      <pc:sldChg chg="addSp modSp">
        <pc:chgData name="Mekides Abebe" userId="3d8834fe41a36257" providerId="LiveId" clId="{69786631-4E87-46B0-8F35-1EE1D2830688}" dt="2020-09-21T14:19:04.179" v="420" actId="1076"/>
        <pc:sldMkLst>
          <pc:docMk/>
          <pc:sldMk cId="543484917" sldId="280"/>
        </pc:sldMkLst>
        <pc:spChg chg="add mod">
          <ac:chgData name="Mekides Abebe" userId="3d8834fe41a36257" providerId="LiveId" clId="{69786631-4E87-46B0-8F35-1EE1D2830688}" dt="2020-09-21T14:19:04.179" v="420" actId="1076"/>
          <ac:spMkLst>
            <pc:docMk/>
            <pc:sldMk cId="543484917" sldId="280"/>
            <ac:spMk id="4" creationId="{7188B520-F931-403B-8008-CBB7C03B65D3}"/>
          </ac:spMkLst>
        </pc:spChg>
      </pc:sldChg>
      <pc:sldChg chg="modSp">
        <pc:chgData name="Mekides Abebe" userId="3d8834fe41a36257" providerId="LiveId" clId="{69786631-4E87-46B0-8F35-1EE1D2830688}" dt="2020-09-22T08:29:30.804" v="844" actId="20577"/>
        <pc:sldMkLst>
          <pc:docMk/>
          <pc:sldMk cId="1997313892" sldId="281"/>
        </pc:sldMkLst>
        <pc:spChg chg="mod">
          <ac:chgData name="Mekides Abebe" userId="3d8834fe41a36257" providerId="LiveId" clId="{69786631-4E87-46B0-8F35-1EE1D2830688}" dt="2020-09-22T08:29:30.804" v="844" actId="20577"/>
          <ac:spMkLst>
            <pc:docMk/>
            <pc:sldMk cId="1997313892" sldId="281"/>
            <ac:spMk id="2" creationId="{ECF60A7B-968D-48F0-BF88-83B292796C21}"/>
          </ac:spMkLst>
        </pc:spChg>
        <pc:spChg chg="mod">
          <ac:chgData name="Mekides Abebe" userId="3d8834fe41a36257" providerId="LiveId" clId="{69786631-4E87-46B0-8F35-1EE1D2830688}" dt="2020-09-22T08:17:49.475" v="554" actId="20577"/>
          <ac:spMkLst>
            <pc:docMk/>
            <pc:sldMk cId="1997313892" sldId="281"/>
            <ac:spMk id="3" creationId="{A11CFCA7-7F5C-4984-A960-62AA8359B5A8}"/>
          </ac:spMkLst>
        </pc:spChg>
      </pc:sldChg>
      <pc:sldChg chg="addSp delSp modSp">
        <pc:chgData name="Mekides Abebe" userId="3d8834fe41a36257" providerId="LiveId" clId="{69786631-4E87-46B0-8F35-1EE1D2830688}" dt="2020-09-21T14:18:39.944" v="418" actId="1076"/>
        <pc:sldMkLst>
          <pc:docMk/>
          <pc:sldMk cId="953081141" sldId="282"/>
        </pc:sldMkLst>
        <pc:spChg chg="mod">
          <ac:chgData name="Mekides Abebe" userId="3d8834fe41a36257" providerId="LiveId" clId="{69786631-4E87-46B0-8F35-1EE1D2830688}" dt="2020-09-21T14:15:19.191" v="412" actId="554"/>
          <ac:spMkLst>
            <pc:docMk/>
            <pc:sldMk cId="953081141" sldId="282"/>
            <ac:spMk id="3" creationId="{114BDD5C-BD27-4ED8-BEB1-93B87E544030}"/>
          </ac:spMkLst>
        </pc:spChg>
        <pc:spChg chg="add mod">
          <ac:chgData name="Mekides Abebe" userId="3d8834fe41a36257" providerId="LiveId" clId="{69786631-4E87-46B0-8F35-1EE1D2830688}" dt="2020-09-21T13:49:33.903" v="82" actId="164"/>
          <ac:spMkLst>
            <pc:docMk/>
            <pc:sldMk cId="953081141" sldId="282"/>
            <ac:spMk id="4" creationId="{D019F409-DFC6-4C25-A2B5-E982CA95110F}"/>
          </ac:spMkLst>
        </pc:spChg>
        <pc:spChg chg="add mod">
          <ac:chgData name="Mekides Abebe" userId="3d8834fe41a36257" providerId="LiveId" clId="{69786631-4E87-46B0-8F35-1EE1D2830688}" dt="2020-09-21T13:49:33.903" v="82" actId="164"/>
          <ac:spMkLst>
            <pc:docMk/>
            <pc:sldMk cId="953081141" sldId="282"/>
            <ac:spMk id="5" creationId="{B78BFED3-E1BF-409C-B0A1-0E6E9BE85F90}"/>
          </ac:spMkLst>
        </pc:spChg>
        <pc:spChg chg="add mod">
          <ac:chgData name="Mekides Abebe" userId="3d8834fe41a36257" providerId="LiveId" clId="{69786631-4E87-46B0-8F35-1EE1D2830688}" dt="2020-09-21T13:49:33.903" v="82" actId="164"/>
          <ac:spMkLst>
            <pc:docMk/>
            <pc:sldMk cId="953081141" sldId="282"/>
            <ac:spMk id="6" creationId="{EDFF5904-9310-485B-B575-E357C5BF0C8B}"/>
          </ac:spMkLst>
        </pc:spChg>
        <pc:spChg chg="add mod">
          <ac:chgData name="Mekides Abebe" userId="3d8834fe41a36257" providerId="LiveId" clId="{69786631-4E87-46B0-8F35-1EE1D2830688}" dt="2020-09-21T13:49:33.903" v="82" actId="164"/>
          <ac:spMkLst>
            <pc:docMk/>
            <pc:sldMk cId="953081141" sldId="282"/>
            <ac:spMk id="7" creationId="{1093A605-CE94-4404-AE3F-B35010670217}"/>
          </ac:spMkLst>
        </pc:spChg>
        <pc:spChg chg="add del mod">
          <ac:chgData name="Mekides Abebe" userId="3d8834fe41a36257" providerId="LiveId" clId="{69786631-4E87-46B0-8F35-1EE1D2830688}" dt="2020-09-21T13:49:33.903" v="82" actId="164"/>
          <ac:spMkLst>
            <pc:docMk/>
            <pc:sldMk cId="953081141" sldId="282"/>
            <ac:spMk id="8" creationId="{B07AD296-B1F8-4667-8482-BF1DA880F010}"/>
          </ac:spMkLst>
        </pc:spChg>
        <pc:spChg chg="add mod">
          <ac:chgData name="Mekides Abebe" userId="3d8834fe41a36257" providerId="LiveId" clId="{69786631-4E87-46B0-8F35-1EE1D2830688}" dt="2020-09-21T13:49:33.903" v="82" actId="164"/>
          <ac:spMkLst>
            <pc:docMk/>
            <pc:sldMk cId="953081141" sldId="282"/>
            <ac:spMk id="9" creationId="{781B15E1-46B2-40F8-8118-4B7FD27E4532}"/>
          </ac:spMkLst>
        </pc:spChg>
        <pc:spChg chg="add mod">
          <ac:chgData name="Mekides Abebe" userId="3d8834fe41a36257" providerId="LiveId" clId="{69786631-4E87-46B0-8F35-1EE1D2830688}" dt="2020-09-21T13:49:33.903" v="82" actId="164"/>
          <ac:spMkLst>
            <pc:docMk/>
            <pc:sldMk cId="953081141" sldId="282"/>
            <ac:spMk id="10" creationId="{FBFBC917-2221-48C8-A308-4C247063A0A6}"/>
          </ac:spMkLst>
        </pc:spChg>
        <pc:spChg chg="add mod">
          <ac:chgData name="Mekides Abebe" userId="3d8834fe41a36257" providerId="LiveId" clId="{69786631-4E87-46B0-8F35-1EE1D2830688}" dt="2020-09-21T14:15:19.191" v="412" actId="554"/>
          <ac:spMkLst>
            <pc:docMk/>
            <pc:sldMk cId="953081141" sldId="282"/>
            <ac:spMk id="12" creationId="{7D178A85-649E-4103-8B60-F2885C4C41DD}"/>
          </ac:spMkLst>
        </pc:spChg>
        <pc:spChg chg="add mod">
          <ac:chgData name="Mekides Abebe" userId="3d8834fe41a36257" providerId="LiveId" clId="{69786631-4E87-46B0-8F35-1EE1D2830688}" dt="2020-09-21T14:15:19.191" v="412" actId="554"/>
          <ac:spMkLst>
            <pc:docMk/>
            <pc:sldMk cId="953081141" sldId="282"/>
            <ac:spMk id="13" creationId="{D7C49AA6-71CB-498A-B7A7-43C4B3861A8D}"/>
          </ac:spMkLst>
        </pc:spChg>
        <pc:spChg chg="add del mod">
          <ac:chgData name="Mekides Abebe" userId="3d8834fe41a36257" providerId="LiveId" clId="{69786631-4E87-46B0-8F35-1EE1D2830688}" dt="2020-09-21T14:04:23.622" v="139" actId="478"/>
          <ac:spMkLst>
            <pc:docMk/>
            <pc:sldMk cId="953081141" sldId="282"/>
            <ac:spMk id="14" creationId="{8203A7F0-E472-486B-AC30-AF05DE83FECB}"/>
          </ac:spMkLst>
        </pc:spChg>
        <pc:spChg chg="add del">
          <ac:chgData name="Mekides Abebe" userId="3d8834fe41a36257" providerId="LiveId" clId="{69786631-4E87-46B0-8F35-1EE1D2830688}" dt="2020-09-21T14:08:24.255" v="192"/>
          <ac:spMkLst>
            <pc:docMk/>
            <pc:sldMk cId="953081141" sldId="282"/>
            <ac:spMk id="15" creationId="{C4FFA145-7DCF-4752-BB97-DAE3DDA7A80C}"/>
          </ac:spMkLst>
        </pc:spChg>
        <pc:spChg chg="add del">
          <ac:chgData name="Mekides Abebe" userId="3d8834fe41a36257" providerId="LiveId" clId="{69786631-4E87-46B0-8F35-1EE1D2830688}" dt="2020-09-21T14:08:05.822" v="187"/>
          <ac:spMkLst>
            <pc:docMk/>
            <pc:sldMk cId="953081141" sldId="282"/>
            <ac:spMk id="16" creationId="{9B1790B7-C0D6-423A-961C-C0450DF3F149}"/>
          </ac:spMkLst>
        </pc:spChg>
        <pc:spChg chg="add del mod">
          <ac:chgData name="Mekides Abebe" userId="3d8834fe41a36257" providerId="LiveId" clId="{69786631-4E87-46B0-8F35-1EE1D2830688}" dt="2020-09-21T14:08:23.662" v="191"/>
          <ac:spMkLst>
            <pc:docMk/>
            <pc:sldMk cId="953081141" sldId="282"/>
            <ac:spMk id="17" creationId="{1AA12D09-DD37-45D6-ABA5-CDC7F5B31E8E}"/>
          </ac:spMkLst>
        </pc:spChg>
        <pc:spChg chg="add mod">
          <ac:chgData name="Mekides Abebe" userId="3d8834fe41a36257" providerId="LiveId" clId="{69786631-4E87-46B0-8F35-1EE1D2830688}" dt="2020-09-21T14:18:39.944" v="418" actId="1076"/>
          <ac:spMkLst>
            <pc:docMk/>
            <pc:sldMk cId="953081141" sldId="282"/>
            <ac:spMk id="18" creationId="{245DF728-2247-4A95-818C-0C45BC444F88}"/>
          </ac:spMkLst>
        </pc:spChg>
        <pc:grpChg chg="add mod">
          <ac:chgData name="Mekides Abebe" userId="3d8834fe41a36257" providerId="LiveId" clId="{69786631-4E87-46B0-8F35-1EE1D2830688}" dt="2020-09-21T13:50:45.453" v="134" actId="1035"/>
          <ac:grpSpMkLst>
            <pc:docMk/>
            <pc:sldMk cId="953081141" sldId="282"/>
            <ac:grpSpMk id="11" creationId="{A9A89F78-C77F-47FF-A355-90F87B137AB8}"/>
          </ac:grpSpMkLst>
        </pc:grpChg>
      </pc:sldChg>
      <pc:sldChg chg="modSp">
        <pc:chgData name="Mekides Abebe" userId="3d8834fe41a36257" providerId="LiveId" clId="{69786631-4E87-46B0-8F35-1EE1D2830688}" dt="2020-09-22T08:49:47.045" v="845" actId="33524"/>
        <pc:sldMkLst>
          <pc:docMk/>
          <pc:sldMk cId="3890647331" sldId="283"/>
        </pc:sldMkLst>
        <pc:spChg chg="mod">
          <ac:chgData name="Mekides Abebe" userId="3d8834fe41a36257" providerId="LiveId" clId="{69786631-4E87-46B0-8F35-1EE1D2830688}" dt="2020-09-22T08:49:47.045" v="845" actId="33524"/>
          <ac:spMkLst>
            <pc:docMk/>
            <pc:sldMk cId="3890647331" sldId="283"/>
            <ac:spMk id="3" creationId="{114BDD5C-BD27-4ED8-BEB1-93B87E544030}"/>
          </ac:spMkLst>
        </pc:spChg>
      </pc:sldChg>
      <pc:sldChg chg="addSp delSp modSp">
        <pc:chgData name="Mekides Abebe" userId="3d8834fe41a36257" providerId="LiveId" clId="{69786631-4E87-46B0-8F35-1EE1D2830688}" dt="2020-09-21T14:15:56.707" v="416" actId="14100"/>
        <pc:sldMkLst>
          <pc:docMk/>
          <pc:sldMk cId="1104083976" sldId="284"/>
        </pc:sldMkLst>
        <pc:spChg chg="del">
          <ac:chgData name="Mekides Abebe" userId="3d8834fe41a36257" providerId="LiveId" clId="{69786631-4E87-46B0-8F35-1EE1D2830688}" dt="2020-09-21T14:15:50.836" v="415" actId="478"/>
          <ac:spMkLst>
            <pc:docMk/>
            <pc:sldMk cId="1104083976" sldId="284"/>
            <ac:spMk id="3" creationId="{114BDD5C-BD27-4ED8-BEB1-93B87E544030}"/>
          </ac:spMkLst>
        </pc:spChg>
        <pc:spChg chg="del">
          <ac:chgData name="Mekides Abebe" userId="3d8834fe41a36257" providerId="LiveId" clId="{69786631-4E87-46B0-8F35-1EE1D2830688}" dt="2020-09-21T14:15:50.836" v="415" actId="478"/>
          <ac:spMkLst>
            <pc:docMk/>
            <pc:sldMk cId="1104083976" sldId="284"/>
            <ac:spMk id="12" creationId="{7D178A85-649E-4103-8B60-F2885C4C41DD}"/>
          </ac:spMkLst>
        </pc:spChg>
        <pc:spChg chg="del">
          <ac:chgData name="Mekides Abebe" userId="3d8834fe41a36257" providerId="LiveId" clId="{69786631-4E87-46B0-8F35-1EE1D2830688}" dt="2020-09-21T14:15:50.836" v="415" actId="478"/>
          <ac:spMkLst>
            <pc:docMk/>
            <pc:sldMk cId="1104083976" sldId="284"/>
            <ac:spMk id="13" creationId="{D7C49AA6-71CB-498A-B7A7-43C4B3861A8D}"/>
          </ac:spMkLst>
        </pc:spChg>
        <pc:spChg chg="add mod">
          <ac:chgData name="Mekides Abebe" userId="3d8834fe41a36257" providerId="LiveId" clId="{69786631-4E87-46B0-8F35-1EE1D2830688}" dt="2020-09-21T14:15:56.707" v="416" actId="14100"/>
          <ac:spMkLst>
            <pc:docMk/>
            <pc:sldMk cId="1104083976" sldId="284"/>
            <ac:spMk id="15" creationId="{7A102615-F7FA-4C2E-B458-F129A0AF12FF}"/>
          </ac:spMkLst>
        </pc:spChg>
        <pc:grpChg chg="del">
          <ac:chgData name="Mekides Abebe" userId="3d8834fe41a36257" providerId="LiveId" clId="{69786631-4E87-46B0-8F35-1EE1D2830688}" dt="2020-09-21T14:15:50.836" v="415" actId="478"/>
          <ac:grpSpMkLst>
            <pc:docMk/>
            <pc:sldMk cId="1104083976" sldId="284"/>
            <ac:grpSpMk id="11" creationId="{A9A89F78-C77F-47FF-A355-90F87B137AB8}"/>
          </ac:grpSpMkLst>
        </pc:grpChg>
      </pc:sldChg>
      <pc:sldChg chg="add del">
        <pc:chgData name="Mekides Abebe" userId="3d8834fe41a36257" providerId="LiveId" clId="{69786631-4E87-46B0-8F35-1EE1D2830688}" dt="2020-09-21T14:15:39.668" v="414" actId="2696"/>
        <pc:sldMkLst>
          <pc:docMk/>
          <pc:sldMk cId="1953550288" sldId="284"/>
        </pc:sldMkLst>
      </pc:sldChg>
      <pc:sldChg chg="del">
        <pc:chgData name="Mekides Abebe" userId="3d8834fe41a36257" providerId="LiveId" clId="{69786631-4E87-46B0-8F35-1EE1D2830688}" dt="2020-09-22T08:29:19.884" v="843" actId="2696"/>
        <pc:sldMkLst>
          <pc:docMk/>
          <pc:sldMk cId="2319649571" sldId="286"/>
        </pc:sldMkLst>
      </pc:sldChg>
      <pc:sldChg chg="addSp modSp">
        <pc:chgData name="Mekides Abebe" userId="3d8834fe41a36257" providerId="LiveId" clId="{69786631-4E87-46B0-8F35-1EE1D2830688}" dt="2020-09-22T08:28:45.311" v="842" actId="1076"/>
        <pc:sldMkLst>
          <pc:docMk/>
          <pc:sldMk cId="1764338084" sldId="287"/>
        </pc:sldMkLst>
        <pc:spChg chg="add mod">
          <ac:chgData name="Mekides Abebe" userId="3d8834fe41a36257" providerId="LiveId" clId="{69786631-4E87-46B0-8F35-1EE1D2830688}" dt="2020-09-22T08:25:32.127" v="688" actId="1076"/>
          <ac:spMkLst>
            <pc:docMk/>
            <pc:sldMk cId="1764338084" sldId="287"/>
            <ac:spMk id="7" creationId="{95EBCDC0-4959-4210-ACBB-16149C869649}"/>
          </ac:spMkLst>
        </pc:spChg>
        <pc:spChg chg="add mod">
          <ac:chgData name="Mekides Abebe" userId="3d8834fe41a36257" providerId="LiveId" clId="{69786631-4E87-46B0-8F35-1EE1D2830688}" dt="2020-09-22T08:28:37.371" v="841" actId="1076"/>
          <ac:spMkLst>
            <pc:docMk/>
            <pc:sldMk cId="1764338084" sldId="287"/>
            <ac:spMk id="8" creationId="{BD065666-024D-4807-AABD-BF46D8BFA885}"/>
          </ac:spMkLst>
        </pc:spChg>
        <pc:picChg chg="add mod">
          <ac:chgData name="Mekides Abebe" userId="3d8834fe41a36257" providerId="LiveId" clId="{69786631-4E87-46B0-8F35-1EE1D2830688}" dt="2020-09-22T08:25:27.313" v="687" actId="1076"/>
          <ac:picMkLst>
            <pc:docMk/>
            <pc:sldMk cId="1764338084" sldId="287"/>
            <ac:picMk id="3" creationId="{D0DF2180-CBBF-4CBB-9B8A-AA4403323B4A}"/>
          </ac:picMkLst>
        </pc:picChg>
        <pc:picChg chg="add mod">
          <ac:chgData name="Mekides Abebe" userId="3d8834fe41a36257" providerId="LiveId" clId="{69786631-4E87-46B0-8F35-1EE1D2830688}" dt="2020-09-22T08:24:59.248" v="679" actId="1076"/>
          <ac:picMkLst>
            <pc:docMk/>
            <pc:sldMk cId="1764338084" sldId="287"/>
            <ac:picMk id="4" creationId="{B77662D9-18B1-4D64-BC6B-CBD67F4B82FF}"/>
          </ac:picMkLst>
        </pc:picChg>
        <pc:picChg chg="add mod">
          <ac:chgData name="Mekides Abebe" userId="3d8834fe41a36257" providerId="LiveId" clId="{69786631-4E87-46B0-8F35-1EE1D2830688}" dt="2020-09-22T08:24:55.783" v="678" actId="1076"/>
          <ac:picMkLst>
            <pc:docMk/>
            <pc:sldMk cId="1764338084" sldId="287"/>
            <ac:picMk id="5" creationId="{48F7D1FB-B030-4042-8DC1-B1CEEB2A1BA1}"/>
          </ac:picMkLst>
        </pc:picChg>
        <pc:picChg chg="add mod">
          <ac:chgData name="Mekides Abebe" userId="3d8834fe41a36257" providerId="LiveId" clId="{69786631-4E87-46B0-8F35-1EE1D2830688}" dt="2020-09-22T08:28:45.311" v="842" actId="1076"/>
          <ac:picMkLst>
            <pc:docMk/>
            <pc:sldMk cId="1764338084" sldId="287"/>
            <ac:picMk id="6" creationId="{170B95B3-BD36-405A-B2C5-A6989463D95E}"/>
          </ac:picMkLst>
        </pc:picChg>
      </pc:sldChg>
    </pc:docChg>
  </pc:docChgLst>
  <pc:docChgLst>
    <pc:chgData name="Mekides Abebe" userId="3d8834fe41a36257" providerId="LiveId" clId="{4189BDEF-FBA5-4DFE-9206-A832B03AF85F}"/>
    <pc:docChg chg="undo redo custSel addSld delSld modSld">
      <pc:chgData name="Mekides Abebe" userId="3d8834fe41a36257" providerId="LiveId" clId="{4189BDEF-FBA5-4DFE-9206-A832B03AF85F}" dt="2020-09-22T01:26:33.909" v="3486" actId="20577"/>
      <pc:docMkLst>
        <pc:docMk/>
      </pc:docMkLst>
      <pc:sldChg chg="modSp mod">
        <pc:chgData name="Mekides Abebe" userId="3d8834fe41a36257" providerId="LiveId" clId="{4189BDEF-FBA5-4DFE-9206-A832B03AF85F}" dt="2020-09-14T21:19:11.756" v="1669" actId="14100"/>
        <pc:sldMkLst>
          <pc:docMk/>
          <pc:sldMk cId="1816246627" sldId="269"/>
        </pc:sldMkLst>
        <pc:spChg chg="mod">
          <ac:chgData name="Mekides Abebe" userId="3d8834fe41a36257" providerId="LiveId" clId="{4189BDEF-FBA5-4DFE-9206-A832B03AF85F}" dt="2020-09-14T19:21:58.588" v="11" actId="20577"/>
          <ac:spMkLst>
            <pc:docMk/>
            <pc:sldMk cId="1816246627" sldId="269"/>
            <ac:spMk id="2" creationId="{C64E046E-4750-4F01-96F8-DA00CCAA5AFD}"/>
          </ac:spMkLst>
        </pc:spChg>
        <pc:spChg chg="mod">
          <ac:chgData name="Mekides Abebe" userId="3d8834fe41a36257" providerId="LiveId" clId="{4189BDEF-FBA5-4DFE-9206-A832B03AF85F}" dt="2020-09-14T21:19:11.756" v="1669" actId="14100"/>
          <ac:spMkLst>
            <pc:docMk/>
            <pc:sldMk cId="1816246627" sldId="269"/>
            <ac:spMk id="3" creationId="{114BDD5C-BD27-4ED8-BEB1-93B87E544030}"/>
          </ac:spMkLst>
        </pc:spChg>
        <pc:spChg chg="mod">
          <ac:chgData name="Mekides Abebe" userId="3d8834fe41a36257" providerId="LiveId" clId="{4189BDEF-FBA5-4DFE-9206-A832B03AF85F}" dt="2020-09-14T21:17:37.667" v="1523" actId="20577"/>
          <ac:spMkLst>
            <pc:docMk/>
            <pc:sldMk cId="1816246627" sldId="269"/>
            <ac:spMk id="13" creationId="{DB6AAFE8-77C2-431B-B527-914B6F387582}"/>
          </ac:spMkLst>
        </pc:spChg>
        <pc:spChg chg="mod">
          <ac:chgData name="Mekides Abebe" userId="3d8834fe41a36257" providerId="LiveId" clId="{4189BDEF-FBA5-4DFE-9206-A832B03AF85F}" dt="2020-09-14T21:18:18.666" v="1637" actId="1037"/>
          <ac:spMkLst>
            <pc:docMk/>
            <pc:sldMk cId="1816246627" sldId="269"/>
            <ac:spMk id="14" creationId="{29DAD42C-F837-46A5-BC46-D4BDB63F2719}"/>
          </ac:spMkLst>
        </pc:spChg>
        <pc:picChg chg="mod">
          <ac:chgData name="Mekides Abebe" userId="3d8834fe41a36257" providerId="LiveId" clId="{4189BDEF-FBA5-4DFE-9206-A832B03AF85F}" dt="2020-09-14T21:18:42.558" v="1667" actId="1037"/>
          <ac:picMkLst>
            <pc:docMk/>
            <pc:sldMk cId="1816246627" sldId="269"/>
            <ac:picMk id="8" creationId="{D0108C93-4D9D-4E57-8E8B-C2B67A6903D2}"/>
          </ac:picMkLst>
        </pc:picChg>
        <pc:picChg chg="mod">
          <ac:chgData name="Mekides Abebe" userId="3d8834fe41a36257" providerId="LiveId" clId="{4189BDEF-FBA5-4DFE-9206-A832B03AF85F}" dt="2020-09-14T21:18:10.713" v="1617" actId="1037"/>
          <ac:picMkLst>
            <pc:docMk/>
            <pc:sldMk cId="1816246627" sldId="269"/>
            <ac:picMk id="11" creationId="{9FD346B5-B915-4A04-96AE-30043BAE4950}"/>
          </ac:picMkLst>
        </pc:picChg>
      </pc:sldChg>
      <pc:sldChg chg="modSp mod">
        <pc:chgData name="Mekides Abebe" userId="3d8834fe41a36257" providerId="LiveId" clId="{4189BDEF-FBA5-4DFE-9206-A832B03AF85F}" dt="2020-09-21T21:46:09.137" v="2509" actId="20577"/>
        <pc:sldMkLst>
          <pc:docMk/>
          <pc:sldMk cId="4024064931" sldId="276"/>
        </pc:sldMkLst>
        <pc:spChg chg="mod">
          <ac:chgData name="Mekides Abebe" userId="3d8834fe41a36257" providerId="LiveId" clId="{4189BDEF-FBA5-4DFE-9206-A832B03AF85F}" dt="2020-09-21T21:46:09.137" v="2509" actId="20577"/>
          <ac:spMkLst>
            <pc:docMk/>
            <pc:sldMk cId="4024064931" sldId="276"/>
            <ac:spMk id="3" creationId="{1C632270-98EF-4F98-B339-23DCA0C8D2F5}"/>
          </ac:spMkLst>
        </pc:spChg>
      </pc:sldChg>
      <pc:sldChg chg="addSp delSp modSp mod modNotesTx">
        <pc:chgData name="Mekides Abebe" userId="3d8834fe41a36257" providerId="LiveId" clId="{4189BDEF-FBA5-4DFE-9206-A832B03AF85F}" dt="2020-09-21T21:46:34.731" v="2513" actId="478"/>
        <pc:sldMkLst>
          <pc:docMk/>
          <pc:sldMk cId="543484917" sldId="280"/>
        </pc:sldMkLst>
        <pc:spChg chg="mod">
          <ac:chgData name="Mekides Abebe" userId="3d8834fe41a36257" providerId="LiveId" clId="{4189BDEF-FBA5-4DFE-9206-A832B03AF85F}" dt="2020-09-14T20:20:20.065" v="945" actId="20577"/>
          <ac:spMkLst>
            <pc:docMk/>
            <pc:sldMk cId="543484917" sldId="280"/>
            <ac:spMk id="2" creationId="{C64E046E-4750-4F01-96F8-DA00CCAA5AFD}"/>
          </ac:spMkLst>
        </pc:spChg>
        <pc:spChg chg="mod">
          <ac:chgData name="Mekides Abebe" userId="3d8834fe41a36257" providerId="LiveId" clId="{4189BDEF-FBA5-4DFE-9206-A832B03AF85F}" dt="2020-09-21T21:46:14.234" v="2511" actId="1036"/>
          <ac:spMkLst>
            <pc:docMk/>
            <pc:sldMk cId="543484917" sldId="280"/>
            <ac:spMk id="3" creationId="{114BDD5C-BD27-4ED8-BEB1-93B87E544030}"/>
          </ac:spMkLst>
        </pc:spChg>
        <pc:spChg chg="del mod">
          <ac:chgData name="Mekides Abebe" userId="3d8834fe41a36257" providerId="LiveId" clId="{4189BDEF-FBA5-4DFE-9206-A832B03AF85F}" dt="2020-09-21T21:46:34.731" v="2513" actId="478"/>
          <ac:spMkLst>
            <pc:docMk/>
            <pc:sldMk cId="543484917" sldId="280"/>
            <ac:spMk id="4" creationId="{7188B520-F931-403B-8008-CBB7C03B65D3}"/>
          </ac:spMkLst>
        </pc:spChg>
        <pc:spChg chg="add mod">
          <ac:chgData name="Mekides Abebe" userId="3d8834fe41a36257" providerId="LiveId" clId="{4189BDEF-FBA5-4DFE-9206-A832B03AF85F}" dt="2020-09-14T20:25:16.614" v="1158" actId="20577"/>
          <ac:spMkLst>
            <pc:docMk/>
            <pc:sldMk cId="543484917" sldId="280"/>
            <ac:spMk id="7" creationId="{6EA7C4B9-47AA-4254-8AA7-308E985DDA02}"/>
          </ac:spMkLst>
        </pc:spChg>
        <pc:spChg chg="add mod">
          <ac:chgData name="Mekides Abebe" userId="3d8834fe41a36257" providerId="LiveId" clId="{4189BDEF-FBA5-4DFE-9206-A832B03AF85F}" dt="2020-09-21T21:46:05.363" v="2506" actId="14100"/>
          <ac:spMkLst>
            <pc:docMk/>
            <pc:sldMk cId="543484917" sldId="280"/>
            <ac:spMk id="8" creationId="{588899E9-7207-4229-A0BB-D68DF1CB966E}"/>
          </ac:spMkLst>
        </pc:spChg>
        <pc:spChg chg="add del mod">
          <ac:chgData name="Mekides Abebe" userId="3d8834fe41a36257" providerId="LiveId" clId="{4189BDEF-FBA5-4DFE-9206-A832B03AF85F}" dt="2020-09-21T21:45:34.402" v="2495"/>
          <ac:spMkLst>
            <pc:docMk/>
            <pc:sldMk cId="543484917" sldId="280"/>
            <ac:spMk id="10" creationId="{AEDC8A0B-3B32-450A-A039-DFB372CED234}"/>
          </ac:spMkLst>
        </pc:spChg>
        <pc:picChg chg="mod">
          <ac:chgData name="Mekides Abebe" userId="3d8834fe41a36257" providerId="LiveId" clId="{4189BDEF-FBA5-4DFE-9206-A832B03AF85F}" dt="2020-09-21T21:46:04.375" v="2504" actId="1076"/>
          <ac:picMkLst>
            <pc:docMk/>
            <pc:sldMk cId="543484917" sldId="280"/>
            <ac:picMk id="6" creationId="{5EA27F2E-B225-486B-8FA2-A0D13AFAB258}"/>
          </ac:picMkLst>
        </pc:picChg>
        <pc:picChg chg="mod">
          <ac:chgData name="Mekides Abebe" userId="3d8834fe41a36257" providerId="LiveId" clId="{4189BDEF-FBA5-4DFE-9206-A832B03AF85F}" dt="2020-09-21T21:46:04.885" v="2505" actId="1076"/>
          <ac:picMkLst>
            <pc:docMk/>
            <pc:sldMk cId="543484917" sldId="280"/>
            <ac:picMk id="9" creationId="{CEC81BDA-0E8F-4BDD-B11E-C7FCF8B24371}"/>
          </ac:picMkLst>
        </pc:picChg>
      </pc:sldChg>
      <pc:sldChg chg="modSp mod">
        <pc:chgData name="Mekides Abebe" userId="3d8834fe41a36257" providerId="LiveId" clId="{4189BDEF-FBA5-4DFE-9206-A832B03AF85F}" dt="2020-09-22T01:26:33.909" v="3486" actId="20577"/>
        <pc:sldMkLst>
          <pc:docMk/>
          <pc:sldMk cId="1997313892" sldId="281"/>
        </pc:sldMkLst>
        <pc:spChg chg="mod">
          <ac:chgData name="Mekides Abebe" userId="3d8834fe41a36257" providerId="LiveId" clId="{4189BDEF-FBA5-4DFE-9206-A832B03AF85F}" dt="2020-09-22T01:26:33.909" v="3486" actId="20577"/>
          <ac:spMkLst>
            <pc:docMk/>
            <pc:sldMk cId="1997313892" sldId="281"/>
            <ac:spMk id="3" creationId="{A11CFCA7-7F5C-4984-A960-62AA8359B5A8}"/>
          </ac:spMkLst>
        </pc:spChg>
      </pc:sldChg>
      <pc:sldChg chg="addSp delSp modSp mod">
        <pc:chgData name="Mekides Abebe" userId="3d8834fe41a36257" providerId="LiveId" clId="{4189BDEF-FBA5-4DFE-9206-A832B03AF85F}" dt="2020-09-21T21:13:19.548" v="1912" actId="1076"/>
        <pc:sldMkLst>
          <pc:docMk/>
          <pc:sldMk cId="953081141" sldId="282"/>
        </pc:sldMkLst>
        <pc:spChg chg="mod">
          <ac:chgData name="Mekides Abebe" userId="3d8834fe41a36257" providerId="LiveId" clId="{4189BDEF-FBA5-4DFE-9206-A832B03AF85F}" dt="2020-09-21T21:11:51.744" v="1866" actId="1035"/>
          <ac:spMkLst>
            <pc:docMk/>
            <pc:sldMk cId="953081141" sldId="282"/>
            <ac:spMk id="3" creationId="{114BDD5C-BD27-4ED8-BEB1-93B87E544030}"/>
          </ac:spMkLst>
        </pc:spChg>
        <pc:spChg chg="mod">
          <ac:chgData name="Mekides Abebe" userId="3d8834fe41a36257" providerId="LiveId" clId="{4189BDEF-FBA5-4DFE-9206-A832B03AF85F}" dt="2020-09-21T21:12:07.658" v="1867" actId="14100"/>
          <ac:spMkLst>
            <pc:docMk/>
            <pc:sldMk cId="953081141" sldId="282"/>
            <ac:spMk id="12" creationId="{7D178A85-649E-4103-8B60-F2885C4C41DD}"/>
          </ac:spMkLst>
        </pc:spChg>
        <pc:spChg chg="mod">
          <ac:chgData name="Mekides Abebe" userId="3d8834fe41a36257" providerId="LiveId" clId="{4189BDEF-FBA5-4DFE-9206-A832B03AF85F}" dt="2020-09-21T21:11:51.744" v="1866" actId="1035"/>
          <ac:spMkLst>
            <pc:docMk/>
            <pc:sldMk cId="953081141" sldId="282"/>
            <ac:spMk id="13" creationId="{D7C49AA6-71CB-498A-B7A7-43C4B3861A8D}"/>
          </ac:spMkLst>
        </pc:spChg>
        <pc:spChg chg="add mod">
          <ac:chgData name="Mekides Abebe" userId="3d8834fe41a36257" providerId="LiveId" clId="{4189BDEF-FBA5-4DFE-9206-A832B03AF85F}" dt="2020-09-21T21:13:19.548" v="1912" actId="1076"/>
          <ac:spMkLst>
            <pc:docMk/>
            <pc:sldMk cId="953081141" sldId="282"/>
            <ac:spMk id="14" creationId="{45B4D1C9-226F-4137-A375-5C7D87A86827}"/>
          </ac:spMkLst>
        </pc:spChg>
        <pc:spChg chg="del">
          <ac:chgData name="Mekides Abebe" userId="3d8834fe41a36257" providerId="LiveId" clId="{4189BDEF-FBA5-4DFE-9206-A832B03AF85F}" dt="2020-09-21T21:11:36.528" v="1835" actId="478"/>
          <ac:spMkLst>
            <pc:docMk/>
            <pc:sldMk cId="953081141" sldId="282"/>
            <ac:spMk id="18" creationId="{245DF728-2247-4A95-818C-0C45BC444F88}"/>
          </ac:spMkLst>
        </pc:spChg>
        <pc:grpChg chg="mod">
          <ac:chgData name="Mekides Abebe" userId="3d8834fe41a36257" providerId="LiveId" clId="{4189BDEF-FBA5-4DFE-9206-A832B03AF85F}" dt="2020-09-21T21:11:51.744" v="1866" actId="1035"/>
          <ac:grpSpMkLst>
            <pc:docMk/>
            <pc:sldMk cId="953081141" sldId="282"/>
            <ac:grpSpMk id="11" creationId="{A9A89F78-C77F-47FF-A355-90F87B137AB8}"/>
          </ac:grpSpMkLst>
        </pc:grpChg>
      </pc:sldChg>
      <pc:sldChg chg="addSp delSp modSp mod">
        <pc:chgData name="Mekides Abebe" userId="3d8834fe41a36257" providerId="LiveId" clId="{4189BDEF-FBA5-4DFE-9206-A832B03AF85F}" dt="2020-09-14T19:57:15.617" v="926" actId="1036"/>
        <pc:sldMkLst>
          <pc:docMk/>
          <pc:sldMk cId="3890647331" sldId="283"/>
        </pc:sldMkLst>
        <pc:spChg chg="mod">
          <ac:chgData name="Mekides Abebe" userId="3d8834fe41a36257" providerId="LiveId" clId="{4189BDEF-FBA5-4DFE-9206-A832B03AF85F}" dt="2020-09-14T19:43:35.878" v="357" actId="20577"/>
          <ac:spMkLst>
            <pc:docMk/>
            <pc:sldMk cId="3890647331" sldId="283"/>
            <ac:spMk id="2" creationId="{C64E046E-4750-4F01-96F8-DA00CCAA5AFD}"/>
          </ac:spMkLst>
        </pc:spChg>
        <pc:spChg chg="mod">
          <ac:chgData name="Mekides Abebe" userId="3d8834fe41a36257" providerId="LiveId" clId="{4189BDEF-FBA5-4DFE-9206-A832B03AF85F}" dt="2020-09-14T19:57:15.617" v="926" actId="1036"/>
          <ac:spMkLst>
            <pc:docMk/>
            <pc:sldMk cId="3890647331" sldId="283"/>
            <ac:spMk id="3" creationId="{114BDD5C-BD27-4ED8-BEB1-93B87E544030}"/>
          </ac:spMkLst>
        </pc:spChg>
        <pc:spChg chg="del mod">
          <ac:chgData name="Mekides Abebe" userId="3d8834fe41a36257" providerId="LiveId" clId="{4189BDEF-FBA5-4DFE-9206-A832B03AF85F}" dt="2020-09-14T19:46:13.792" v="429" actId="478"/>
          <ac:spMkLst>
            <pc:docMk/>
            <pc:sldMk cId="3890647331" sldId="283"/>
            <ac:spMk id="13" creationId="{DB6AAFE8-77C2-431B-B527-914B6F387582}"/>
          </ac:spMkLst>
        </pc:spChg>
        <pc:grpChg chg="add mod">
          <ac:chgData name="Mekides Abebe" userId="3d8834fe41a36257" providerId="LiveId" clId="{4189BDEF-FBA5-4DFE-9206-A832B03AF85F}" dt="2020-09-14T19:57:03.912" v="898" actId="1036"/>
          <ac:grpSpMkLst>
            <pc:docMk/>
            <pc:sldMk cId="3890647331" sldId="283"/>
            <ac:grpSpMk id="14" creationId="{6B79BEC8-8ADE-416B-BB2E-C1DA578EF746}"/>
          </ac:grpSpMkLst>
        </pc:grpChg>
        <pc:grpChg chg="mod">
          <ac:chgData name="Mekides Abebe" userId="3d8834fe41a36257" providerId="LiveId" clId="{4189BDEF-FBA5-4DFE-9206-A832B03AF85F}" dt="2020-09-14T19:45:35.558" v="373" actId="164"/>
          <ac:grpSpMkLst>
            <pc:docMk/>
            <pc:sldMk cId="3890647331" sldId="283"/>
            <ac:grpSpMk id="21" creationId="{1B3308C2-367D-4422-8848-49799BADB040}"/>
          </ac:grpSpMkLst>
        </pc:grpChg>
        <pc:picChg chg="mod">
          <ac:chgData name="Mekides Abebe" userId="3d8834fe41a36257" providerId="LiveId" clId="{4189BDEF-FBA5-4DFE-9206-A832B03AF85F}" dt="2020-09-14T19:45:35.558" v="373" actId="164"/>
          <ac:picMkLst>
            <pc:docMk/>
            <pc:sldMk cId="3890647331" sldId="283"/>
            <ac:picMk id="12" creationId="{4FBE37A7-435E-4951-93A9-A43F903D643B}"/>
          </ac:picMkLst>
        </pc:picChg>
        <pc:cxnChg chg="mod">
          <ac:chgData name="Mekides Abebe" userId="3d8834fe41a36257" providerId="LiveId" clId="{4189BDEF-FBA5-4DFE-9206-A832B03AF85F}" dt="2020-09-14T19:45:35.558" v="373" actId="164"/>
          <ac:cxnSpMkLst>
            <pc:docMk/>
            <pc:sldMk cId="3890647331" sldId="283"/>
            <ac:cxnSpMk id="23" creationId="{7F375186-653A-4744-9182-94613364625D}"/>
          </ac:cxnSpMkLst>
        </pc:cxnChg>
        <pc:cxnChg chg="mod">
          <ac:chgData name="Mekides Abebe" userId="3d8834fe41a36257" providerId="LiveId" clId="{4189BDEF-FBA5-4DFE-9206-A832B03AF85F}" dt="2020-09-14T19:45:35.558" v="373" actId="164"/>
          <ac:cxnSpMkLst>
            <pc:docMk/>
            <pc:sldMk cId="3890647331" sldId="283"/>
            <ac:cxnSpMk id="28" creationId="{34389DB2-2E0D-4DAC-A6CE-39001A0B38F8}"/>
          </ac:cxnSpMkLst>
        </pc:cxnChg>
      </pc:sldChg>
      <pc:sldChg chg="addSp modSp mod">
        <pc:chgData name="Mekides Abebe" userId="3d8834fe41a36257" providerId="LiveId" clId="{4189BDEF-FBA5-4DFE-9206-A832B03AF85F}" dt="2020-09-21T22:14:30.113" v="3046" actId="1076"/>
        <pc:sldMkLst>
          <pc:docMk/>
          <pc:sldMk cId="1104083976" sldId="284"/>
        </pc:sldMkLst>
        <pc:spChg chg="mod">
          <ac:chgData name="Mekides Abebe" userId="3d8834fe41a36257" providerId="LiveId" clId="{4189BDEF-FBA5-4DFE-9206-A832B03AF85F}" dt="2020-09-21T21:15:26.336" v="1935" actId="20577"/>
          <ac:spMkLst>
            <pc:docMk/>
            <pc:sldMk cId="1104083976" sldId="284"/>
            <ac:spMk id="2" creationId="{C64E046E-4750-4F01-96F8-DA00CCAA5AFD}"/>
          </ac:spMkLst>
        </pc:spChg>
        <pc:spChg chg="mod">
          <ac:chgData name="Mekides Abebe" userId="3d8834fe41a36257" providerId="LiveId" clId="{4189BDEF-FBA5-4DFE-9206-A832B03AF85F}" dt="2020-09-21T22:14:10.836" v="3043" actId="27636"/>
          <ac:spMkLst>
            <pc:docMk/>
            <pc:sldMk cId="1104083976" sldId="284"/>
            <ac:spMk id="15" creationId="{7A102615-F7FA-4C2E-B458-F129A0AF12FF}"/>
          </ac:spMkLst>
        </pc:spChg>
        <pc:picChg chg="add mod">
          <ac:chgData name="Mekides Abebe" userId="3d8834fe41a36257" providerId="LiveId" clId="{4189BDEF-FBA5-4DFE-9206-A832B03AF85F}" dt="2020-09-21T22:14:30.113" v="3046" actId="1076"/>
          <ac:picMkLst>
            <pc:docMk/>
            <pc:sldMk cId="1104083976" sldId="284"/>
            <ac:picMk id="3" creationId="{56F7FC9B-7724-4B97-BCB0-E12E6A31A9D8}"/>
          </ac:picMkLst>
        </pc:picChg>
      </pc:sldChg>
      <pc:sldChg chg="add del">
        <pc:chgData name="Mekides Abebe" userId="3d8834fe41a36257" providerId="LiveId" clId="{4189BDEF-FBA5-4DFE-9206-A832B03AF85F}" dt="2020-09-21T21:46:00.213" v="2499"/>
        <pc:sldMkLst>
          <pc:docMk/>
          <pc:sldMk cId="673678137" sldId="285"/>
        </pc:sldMkLst>
      </pc:sldChg>
      <pc:sldChg chg="addSp delSp modSp new mod setBg">
        <pc:chgData name="Mekides Abebe" userId="3d8834fe41a36257" providerId="LiveId" clId="{4189BDEF-FBA5-4DFE-9206-A832B03AF85F}" dt="2020-09-21T22:08:21.633" v="3035" actId="1076"/>
        <pc:sldMkLst>
          <pc:docMk/>
          <pc:sldMk cId="984965877" sldId="285"/>
        </pc:sldMkLst>
        <pc:spChg chg="mod">
          <ac:chgData name="Mekides Abebe" userId="3d8834fe41a36257" providerId="LiveId" clId="{4189BDEF-FBA5-4DFE-9206-A832B03AF85F}" dt="2020-09-21T21:47:47.139" v="2545" actId="5793"/>
          <ac:spMkLst>
            <pc:docMk/>
            <pc:sldMk cId="984965877" sldId="285"/>
            <ac:spMk id="2" creationId="{1450A6EB-057D-4BF0-A95E-F85CD0D2368D}"/>
          </ac:spMkLst>
        </pc:spChg>
        <pc:spChg chg="mod">
          <ac:chgData name="Mekides Abebe" userId="3d8834fe41a36257" providerId="LiveId" clId="{4189BDEF-FBA5-4DFE-9206-A832B03AF85F}" dt="2020-09-21T22:08:15.309" v="3034" actId="27636"/>
          <ac:spMkLst>
            <pc:docMk/>
            <pc:sldMk cId="984965877" sldId="285"/>
            <ac:spMk id="3" creationId="{CD7D4292-2DD5-4236-A1CC-40685B3439D0}"/>
          </ac:spMkLst>
        </pc:spChg>
        <pc:spChg chg="add del">
          <ac:chgData name="Mekides Abebe" userId="3d8834fe41a36257" providerId="LiveId" clId="{4189BDEF-FBA5-4DFE-9206-A832B03AF85F}" dt="2020-09-21T22:02:12.533" v="2932"/>
          <ac:spMkLst>
            <pc:docMk/>
            <pc:sldMk cId="984965877" sldId="285"/>
            <ac:spMk id="4" creationId="{CE0D3EF0-BAE0-4D7E-8D10-87C89C6113BF}"/>
          </ac:spMkLst>
        </pc:spChg>
        <pc:picChg chg="add mod">
          <ac:chgData name="Mekides Abebe" userId="3d8834fe41a36257" providerId="LiveId" clId="{4189BDEF-FBA5-4DFE-9206-A832B03AF85F}" dt="2020-09-21T22:08:21.633" v="3035" actId="1076"/>
          <ac:picMkLst>
            <pc:docMk/>
            <pc:sldMk cId="984965877" sldId="285"/>
            <ac:picMk id="5" creationId="{CDB052B6-FD09-4419-82B2-8FEE3AF21EB5}"/>
          </ac:picMkLst>
        </pc:picChg>
      </pc:sldChg>
      <pc:sldChg chg="new">
        <pc:chgData name="Mekides Abebe" userId="3d8834fe41a36257" providerId="LiveId" clId="{4189BDEF-FBA5-4DFE-9206-A832B03AF85F}" dt="2020-09-21T22:15:00.700" v="3047" actId="680"/>
        <pc:sldMkLst>
          <pc:docMk/>
          <pc:sldMk cId="2319649571" sldId="286"/>
        </pc:sldMkLst>
      </pc:sldChg>
      <pc:sldChg chg="addSp delSp modSp add mod">
        <pc:chgData name="Mekides Abebe" userId="3d8834fe41a36257" providerId="LiveId" clId="{4189BDEF-FBA5-4DFE-9206-A832B03AF85F}" dt="2020-09-22T01:23:20.826" v="3087" actId="20577"/>
        <pc:sldMkLst>
          <pc:docMk/>
          <pc:sldMk cId="1764338084" sldId="287"/>
        </pc:sldMkLst>
        <pc:spChg chg="mod">
          <ac:chgData name="Mekides Abebe" userId="3d8834fe41a36257" providerId="LiveId" clId="{4189BDEF-FBA5-4DFE-9206-A832B03AF85F}" dt="2020-09-22T01:23:20.826" v="3087" actId="20577"/>
          <ac:spMkLst>
            <pc:docMk/>
            <pc:sldMk cId="1764338084" sldId="287"/>
            <ac:spMk id="2" creationId="{C64E046E-4750-4F01-96F8-DA00CCAA5AFD}"/>
          </ac:spMkLst>
        </pc:spChg>
        <pc:spChg chg="add del mod">
          <ac:chgData name="Mekides Abebe" userId="3d8834fe41a36257" providerId="LiveId" clId="{4189BDEF-FBA5-4DFE-9206-A832B03AF85F}" dt="2020-09-21T22:15:23.545" v="3051" actId="478"/>
          <ac:spMkLst>
            <pc:docMk/>
            <pc:sldMk cId="1764338084" sldId="287"/>
            <ac:spMk id="5" creationId="{C880CAF9-C058-4E73-B46F-6D33DC5DDC91}"/>
          </ac:spMkLst>
        </pc:spChg>
        <pc:spChg chg="del">
          <ac:chgData name="Mekides Abebe" userId="3d8834fe41a36257" providerId="LiveId" clId="{4189BDEF-FBA5-4DFE-9206-A832B03AF85F}" dt="2020-09-21T22:15:13.932" v="3049" actId="478"/>
          <ac:spMkLst>
            <pc:docMk/>
            <pc:sldMk cId="1764338084" sldId="287"/>
            <ac:spMk id="15" creationId="{7A102615-F7FA-4C2E-B458-F129A0AF12FF}"/>
          </ac:spMkLst>
        </pc:spChg>
        <pc:picChg chg="del">
          <ac:chgData name="Mekides Abebe" userId="3d8834fe41a36257" providerId="LiveId" clId="{4189BDEF-FBA5-4DFE-9206-A832B03AF85F}" dt="2020-09-21T22:15:18.365" v="3050" actId="478"/>
          <ac:picMkLst>
            <pc:docMk/>
            <pc:sldMk cId="1764338084" sldId="287"/>
            <ac:picMk id="3" creationId="{56F7FC9B-7724-4B97-BCB0-E12E6A31A9D8}"/>
          </ac:picMkLst>
        </pc:picChg>
      </pc:sldChg>
    </pc:docChg>
  </pc:docChgLst>
  <pc:docChgLst>
    <pc:chgData name="Mekides Abebe" userId="3d8834fe41a36257" providerId="LiveId" clId="{94D6D0C1-B820-46A7-8C28-772497ABA1C1}"/>
    <pc:docChg chg="undo custSel addSld delSld modSld">
      <pc:chgData name="Mekides Abebe" userId="3d8834fe41a36257" providerId="LiveId" clId="{94D6D0C1-B820-46A7-8C28-772497ABA1C1}" dt="2020-09-14T13:43:48.987" v="551" actId="1076"/>
      <pc:docMkLst>
        <pc:docMk/>
      </pc:docMkLst>
      <pc:sldChg chg="modSp">
        <pc:chgData name="Mekides Abebe" userId="3d8834fe41a36257" providerId="LiveId" clId="{94D6D0C1-B820-46A7-8C28-772497ABA1C1}" dt="2020-09-14T09:00:06.750" v="34" actId="20577"/>
        <pc:sldMkLst>
          <pc:docMk/>
          <pc:sldMk cId="3810840100" sldId="256"/>
        </pc:sldMkLst>
        <pc:spChg chg="mod">
          <ac:chgData name="Mekides Abebe" userId="3d8834fe41a36257" providerId="LiveId" clId="{94D6D0C1-B820-46A7-8C28-772497ABA1C1}" dt="2020-09-14T09:00:06.750" v="34" actId="20577"/>
          <ac:spMkLst>
            <pc:docMk/>
            <pc:sldMk cId="3810840100" sldId="256"/>
            <ac:spMk id="2" creationId="{0A9951FF-1D0E-4195-BAA4-1DBA1D530BE6}"/>
          </ac:spMkLst>
        </pc:spChg>
      </pc:sldChg>
      <pc:sldChg chg="del">
        <pc:chgData name="Mekides Abebe" userId="3d8834fe41a36257" providerId="LiveId" clId="{94D6D0C1-B820-46A7-8C28-772497ABA1C1}" dt="2020-09-14T09:01:25.544" v="36" actId="2696"/>
        <pc:sldMkLst>
          <pc:docMk/>
          <pc:sldMk cId="2656556352" sldId="259"/>
        </pc:sldMkLst>
      </pc:sldChg>
      <pc:sldChg chg="del">
        <pc:chgData name="Mekides Abebe" userId="3d8834fe41a36257" providerId="LiveId" clId="{94D6D0C1-B820-46A7-8C28-772497ABA1C1}" dt="2020-09-14T09:01:25.541" v="35" actId="2696"/>
        <pc:sldMkLst>
          <pc:docMk/>
          <pc:sldMk cId="2578743402" sldId="268"/>
        </pc:sldMkLst>
      </pc:sldChg>
      <pc:sldChg chg="addSp delSp modSp">
        <pc:chgData name="Mekides Abebe" userId="3d8834fe41a36257" providerId="LiveId" clId="{94D6D0C1-B820-46A7-8C28-772497ABA1C1}" dt="2020-09-14T13:31:25.952" v="494" actId="20577"/>
        <pc:sldMkLst>
          <pc:docMk/>
          <pc:sldMk cId="1816246627" sldId="269"/>
        </pc:sldMkLst>
        <pc:spChg chg="mod">
          <ac:chgData name="Mekides Abebe" userId="3d8834fe41a36257" providerId="LiveId" clId="{94D6D0C1-B820-46A7-8C28-772497ABA1C1}" dt="2020-09-14T13:31:25.952" v="494" actId="20577"/>
          <ac:spMkLst>
            <pc:docMk/>
            <pc:sldMk cId="1816246627" sldId="269"/>
            <ac:spMk id="2" creationId="{C64E046E-4750-4F01-96F8-DA00CCAA5AFD}"/>
          </ac:spMkLst>
        </pc:spChg>
        <pc:spChg chg="mod">
          <ac:chgData name="Mekides Abebe" userId="3d8834fe41a36257" providerId="LiveId" clId="{94D6D0C1-B820-46A7-8C28-772497ABA1C1}" dt="2020-09-14T13:26:39.379" v="371" actId="1076"/>
          <ac:spMkLst>
            <pc:docMk/>
            <pc:sldMk cId="1816246627" sldId="269"/>
            <ac:spMk id="3" creationId="{114BDD5C-BD27-4ED8-BEB1-93B87E544030}"/>
          </ac:spMkLst>
        </pc:spChg>
        <pc:spChg chg="del mod">
          <ac:chgData name="Mekides Abebe" userId="3d8834fe41a36257" providerId="LiveId" clId="{94D6D0C1-B820-46A7-8C28-772497ABA1C1}" dt="2020-09-14T13:27:56.496" v="419" actId="478"/>
          <ac:spMkLst>
            <pc:docMk/>
            <pc:sldMk cId="1816246627" sldId="269"/>
            <ac:spMk id="6" creationId="{76A8326B-9E8F-4D21-B526-4820D217CFD6}"/>
          </ac:spMkLst>
        </pc:spChg>
        <pc:spChg chg="del">
          <ac:chgData name="Mekides Abebe" userId="3d8834fe41a36257" providerId="LiveId" clId="{94D6D0C1-B820-46A7-8C28-772497ABA1C1}" dt="2020-09-14T11:43:59.477" v="49" actId="478"/>
          <ac:spMkLst>
            <pc:docMk/>
            <pc:sldMk cId="1816246627" sldId="269"/>
            <ac:spMk id="7" creationId="{252AE6C4-BA40-4DFE-B30B-063EEBB6672D}"/>
          </ac:spMkLst>
        </pc:spChg>
        <pc:spChg chg="add del mod">
          <ac:chgData name="Mekides Abebe" userId="3d8834fe41a36257" providerId="LiveId" clId="{94D6D0C1-B820-46A7-8C28-772497ABA1C1}" dt="2020-09-14T13:28:29.991" v="424" actId="478"/>
          <ac:spMkLst>
            <pc:docMk/>
            <pc:sldMk cId="1816246627" sldId="269"/>
            <ac:spMk id="10" creationId="{C2E76C86-5AF0-4CFC-A615-2E0B9B8FE0E9}"/>
          </ac:spMkLst>
        </pc:spChg>
        <pc:spChg chg="add mod">
          <ac:chgData name="Mekides Abebe" userId="3d8834fe41a36257" providerId="LiveId" clId="{94D6D0C1-B820-46A7-8C28-772497ABA1C1}" dt="2020-09-14T13:27:31.392" v="415" actId="20577"/>
          <ac:spMkLst>
            <pc:docMk/>
            <pc:sldMk cId="1816246627" sldId="269"/>
            <ac:spMk id="13" creationId="{DB6AAFE8-77C2-431B-B527-914B6F387582}"/>
          </ac:spMkLst>
        </pc:spChg>
        <pc:spChg chg="add mod">
          <ac:chgData name="Mekides Abebe" userId="3d8834fe41a36257" providerId="LiveId" clId="{94D6D0C1-B820-46A7-8C28-772497ABA1C1}" dt="2020-09-14T13:31:21.376" v="493" actId="20577"/>
          <ac:spMkLst>
            <pc:docMk/>
            <pc:sldMk cId="1816246627" sldId="269"/>
            <ac:spMk id="14" creationId="{29DAD42C-F837-46A5-BC46-D4BDB63F2719}"/>
          </ac:spMkLst>
        </pc:spChg>
        <pc:picChg chg="del">
          <ac:chgData name="Mekides Abebe" userId="3d8834fe41a36257" providerId="LiveId" clId="{94D6D0C1-B820-46A7-8C28-772497ABA1C1}" dt="2020-09-14T11:43:49.555" v="46" actId="478"/>
          <ac:picMkLst>
            <pc:docMk/>
            <pc:sldMk cId="1816246627" sldId="269"/>
            <ac:picMk id="4" creationId="{43F1E4D3-F1CC-40F9-BF31-9B3AFBE8FDD7}"/>
          </ac:picMkLst>
        </pc:picChg>
        <pc:picChg chg="del">
          <ac:chgData name="Mekides Abebe" userId="3d8834fe41a36257" providerId="LiveId" clId="{94D6D0C1-B820-46A7-8C28-772497ABA1C1}" dt="2020-09-14T11:43:52.397" v="47" actId="478"/>
          <ac:picMkLst>
            <pc:docMk/>
            <pc:sldMk cId="1816246627" sldId="269"/>
            <ac:picMk id="5" creationId="{C3BF1768-54D8-4236-801D-3A11FA1F056D}"/>
          </ac:picMkLst>
        </pc:picChg>
        <pc:picChg chg="add mod">
          <ac:chgData name="Mekides Abebe" userId="3d8834fe41a36257" providerId="LiveId" clId="{94D6D0C1-B820-46A7-8C28-772497ABA1C1}" dt="2020-09-14T13:23:01.537" v="312" actId="1076"/>
          <ac:picMkLst>
            <pc:docMk/>
            <pc:sldMk cId="1816246627" sldId="269"/>
            <ac:picMk id="8" creationId="{D0108C93-4D9D-4E57-8E8B-C2B67A6903D2}"/>
          </ac:picMkLst>
        </pc:picChg>
        <pc:picChg chg="add mod">
          <ac:chgData name="Mekides Abebe" userId="3d8834fe41a36257" providerId="LiveId" clId="{94D6D0C1-B820-46A7-8C28-772497ABA1C1}" dt="2020-09-14T13:30:49.441" v="439" actId="1076"/>
          <ac:picMkLst>
            <pc:docMk/>
            <pc:sldMk cId="1816246627" sldId="269"/>
            <ac:picMk id="11" creationId="{9FD346B5-B915-4A04-96AE-30043BAE4950}"/>
          </ac:picMkLst>
        </pc:picChg>
        <pc:picChg chg="add del mod">
          <ac:chgData name="Mekides Abebe" userId="3d8834fe41a36257" providerId="LiveId" clId="{94D6D0C1-B820-46A7-8C28-772497ABA1C1}" dt="2020-09-14T13:30:21.295" v="434" actId="478"/>
          <ac:picMkLst>
            <pc:docMk/>
            <pc:sldMk cId="1816246627" sldId="269"/>
            <ac:picMk id="12" creationId="{4FBE37A7-435E-4951-93A9-A43F903D643B}"/>
          </ac:picMkLst>
        </pc:picChg>
        <pc:cxnChg chg="del mod">
          <ac:chgData name="Mekides Abebe" userId="3d8834fe41a36257" providerId="LiveId" clId="{94D6D0C1-B820-46A7-8C28-772497ABA1C1}" dt="2020-09-14T11:43:56.616" v="48" actId="478"/>
          <ac:cxnSpMkLst>
            <pc:docMk/>
            <pc:sldMk cId="1816246627" sldId="269"/>
            <ac:cxnSpMk id="9" creationId="{87BF6A52-71B4-4168-A225-FC0806074DF7}"/>
          </ac:cxnSpMkLst>
        </pc:cxnChg>
      </pc:sldChg>
      <pc:sldChg chg="del">
        <pc:chgData name="Mekides Abebe" userId="3d8834fe41a36257" providerId="LiveId" clId="{94D6D0C1-B820-46A7-8C28-772497ABA1C1}" dt="2020-09-14T09:01:25.549" v="37" actId="2696"/>
        <pc:sldMkLst>
          <pc:docMk/>
          <pc:sldMk cId="3480177119" sldId="277"/>
        </pc:sldMkLst>
      </pc:sldChg>
      <pc:sldChg chg="addSp delSp modSp">
        <pc:chgData name="Mekides Abebe" userId="3d8834fe41a36257" providerId="LiveId" clId="{94D6D0C1-B820-46A7-8C28-772497ABA1C1}" dt="2020-09-14T13:43:48.987" v="551" actId="1076"/>
        <pc:sldMkLst>
          <pc:docMk/>
          <pc:sldMk cId="543484917" sldId="280"/>
        </pc:sldMkLst>
        <pc:spChg chg="mod">
          <ac:chgData name="Mekides Abebe" userId="3d8834fe41a36257" providerId="LiveId" clId="{94D6D0C1-B820-46A7-8C28-772497ABA1C1}" dt="2020-09-14T11:45:28.708" v="68" actId="20577"/>
          <ac:spMkLst>
            <pc:docMk/>
            <pc:sldMk cId="543484917" sldId="280"/>
            <ac:spMk id="2" creationId="{C64E046E-4750-4F01-96F8-DA00CCAA5AFD}"/>
          </ac:spMkLst>
        </pc:spChg>
        <pc:spChg chg="mod">
          <ac:chgData name="Mekides Abebe" userId="3d8834fe41a36257" providerId="LiveId" clId="{94D6D0C1-B820-46A7-8C28-772497ABA1C1}" dt="2020-09-14T11:59:32.092" v="253" actId="20577"/>
          <ac:spMkLst>
            <pc:docMk/>
            <pc:sldMk cId="543484917" sldId="280"/>
            <ac:spMk id="3" creationId="{114BDD5C-BD27-4ED8-BEB1-93B87E544030}"/>
          </ac:spMkLst>
        </pc:spChg>
        <pc:spChg chg="del">
          <ac:chgData name="Mekides Abebe" userId="3d8834fe41a36257" providerId="LiveId" clId="{94D6D0C1-B820-46A7-8C28-772497ABA1C1}" dt="2020-09-14T11:44:28.557" v="53" actId="478"/>
          <ac:spMkLst>
            <pc:docMk/>
            <pc:sldMk cId="543484917" sldId="280"/>
            <ac:spMk id="7" creationId="{F0131CC3-F17F-4460-A3D4-344E72AB6FD2}"/>
          </ac:spMkLst>
        </pc:spChg>
        <pc:spChg chg="del">
          <ac:chgData name="Mekides Abebe" userId="3d8834fe41a36257" providerId="LiveId" clId="{94D6D0C1-B820-46A7-8C28-772497ABA1C1}" dt="2020-09-14T11:44:25.581" v="52" actId="478"/>
          <ac:spMkLst>
            <pc:docMk/>
            <pc:sldMk cId="543484917" sldId="280"/>
            <ac:spMk id="8" creationId="{C83A2843-1A9B-495A-93FA-3050A6D2F121}"/>
          </ac:spMkLst>
        </pc:spChg>
        <pc:picChg chg="del">
          <ac:chgData name="Mekides Abebe" userId="3d8834fe41a36257" providerId="LiveId" clId="{94D6D0C1-B820-46A7-8C28-772497ABA1C1}" dt="2020-09-14T11:44:19.749" v="50" actId="478"/>
          <ac:picMkLst>
            <pc:docMk/>
            <pc:sldMk cId="543484917" sldId="280"/>
            <ac:picMk id="4" creationId="{FC83C56B-7191-4CFC-B08D-C1DFF2546EFC}"/>
          </ac:picMkLst>
        </pc:picChg>
        <pc:picChg chg="del">
          <ac:chgData name="Mekides Abebe" userId="3d8834fe41a36257" providerId="LiveId" clId="{94D6D0C1-B820-46A7-8C28-772497ABA1C1}" dt="2020-09-14T11:44:22.092" v="51" actId="478"/>
          <ac:picMkLst>
            <pc:docMk/>
            <pc:sldMk cId="543484917" sldId="280"/>
            <ac:picMk id="5" creationId="{3C963509-2E1D-4970-A2AA-C0795BF21BDA}"/>
          </ac:picMkLst>
        </pc:picChg>
        <pc:picChg chg="add mod">
          <ac:chgData name="Mekides Abebe" userId="3d8834fe41a36257" providerId="LiveId" clId="{94D6D0C1-B820-46A7-8C28-772497ABA1C1}" dt="2020-09-14T13:43:21.078" v="549" actId="1076"/>
          <ac:picMkLst>
            <pc:docMk/>
            <pc:sldMk cId="543484917" sldId="280"/>
            <ac:picMk id="6" creationId="{5EA27F2E-B225-486B-8FA2-A0D13AFAB258}"/>
          </ac:picMkLst>
        </pc:picChg>
        <pc:picChg chg="add mod">
          <ac:chgData name="Mekides Abebe" userId="3d8834fe41a36257" providerId="LiveId" clId="{94D6D0C1-B820-46A7-8C28-772497ABA1C1}" dt="2020-09-14T13:43:48.987" v="551" actId="1076"/>
          <ac:picMkLst>
            <pc:docMk/>
            <pc:sldMk cId="543484917" sldId="280"/>
            <ac:picMk id="9" creationId="{CEC81BDA-0E8F-4BDD-B11E-C7FCF8B24371}"/>
          </ac:picMkLst>
        </pc:picChg>
      </pc:sldChg>
      <pc:sldChg chg="delSp modSp">
        <pc:chgData name="Mekides Abebe" userId="3d8834fe41a36257" providerId="LiveId" clId="{94D6D0C1-B820-46A7-8C28-772497ABA1C1}" dt="2020-09-14T12:20:59.635" v="306" actId="20577"/>
        <pc:sldMkLst>
          <pc:docMk/>
          <pc:sldMk cId="953081141" sldId="282"/>
        </pc:sldMkLst>
        <pc:spChg chg="mod">
          <ac:chgData name="Mekides Abebe" userId="3d8834fe41a36257" providerId="LiveId" clId="{94D6D0C1-B820-46A7-8C28-772497ABA1C1}" dt="2020-09-14T12:20:59.635" v="306" actId="20577"/>
          <ac:spMkLst>
            <pc:docMk/>
            <pc:sldMk cId="953081141" sldId="282"/>
            <ac:spMk id="2" creationId="{C64E046E-4750-4F01-96F8-DA00CCAA5AFD}"/>
          </ac:spMkLst>
        </pc:spChg>
        <pc:spChg chg="del">
          <ac:chgData name="Mekides Abebe" userId="3d8834fe41a36257" providerId="LiveId" clId="{94D6D0C1-B820-46A7-8C28-772497ABA1C1}" dt="2020-09-14T11:44:43.204" v="57" actId="478"/>
          <ac:spMkLst>
            <pc:docMk/>
            <pc:sldMk cId="953081141" sldId="282"/>
            <ac:spMk id="11" creationId="{04C346ED-70EE-40A9-9575-CBA936926123}"/>
          </ac:spMkLst>
        </pc:spChg>
        <pc:picChg chg="del">
          <ac:chgData name="Mekides Abebe" userId="3d8834fe41a36257" providerId="LiveId" clId="{94D6D0C1-B820-46A7-8C28-772497ABA1C1}" dt="2020-09-14T11:44:34.420" v="54" actId="478"/>
          <ac:picMkLst>
            <pc:docMk/>
            <pc:sldMk cId="953081141" sldId="282"/>
            <ac:picMk id="8" creationId="{E21D2433-F141-42AC-B6EB-450C2E2AE062}"/>
          </ac:picMkLst>
        </pc:picChg>
        <pc:picChg chg="del">
          <ac:chgData name="Mekides Abebe" userId="3d8834fe41a36257" providerId="LiveId" clId="{94D6D0C1-B820-46A7-8C28-772497ABA1C1}" dt="2020-09-14T11:44:36.476" v="55" actId="478"/>
          <ac:picMkLst>
            <pc:docMk/>
            <pc:sldMk cId="953081141" sldId="282"/>
            <ac:picMk id="9" creationId="{1E7B4766-250D-4386-8D1C-8DBCEDD5E0EF}"/>
          </ac:picMkLst>
        </pc:picChg>
        <pc:picChg chg="del">
          <ac:chgData name="Mekides Abebe" userId="3d8834fe41a36257" providerId="LiveId" clId="{94D6D0C1-B820-46A7-8C28-772497ABA1C1}" dt="2020-09-14T11:44:38.428" v="56" actId="478"/>
          <ac:picMkLst>
            <pc:docMk/>
            <pc:sldMk cId="953081141" sldId="282"/>
            <ac:picMk id="10" creationId="{CD8C5936-5C48-4F20-B7C2-47F76F752EFB}"/>
          </ac:picMkLst>
        </pc:picChg>
      </pc:sldChg>
      <pc:sldChg chg="addSp delSp modSp add">
        <pc:chgData name="Mekides Abebe" userId="3d8834fe41a36257" providerId="LiveId" clId="{94D6D0C1-B820-46A7-8C28-772497ABA1C1}" dt="2020-09-14T13:41:40.797" v="547" actId="1076"/>
        <pc:sldMkLst>
          <pc:docMk/>
          <pc:sldMk cId="3890647331" sldId="283"/>
        </pc:sldMkLst>
        <pc:spChg chg="mod">
          <ac:chgData name="Mekides Abebe" userId="3d8834fe41a36257" providerId="LiveId" clId="{94D6D0C1-B820-46A7-8C28-772497ABA1C1}" dt="2020-09-14T13:33:29.392" v="495" actId="20577"/>
          <ac:spMkLst>
            <pc:docMk/>
            <pc:sldMk cId="3890647331" sldId="283"/>
            <ac:spMk id="2" creationId="{C64E046E-4750-4F01-96F8-DA00CCAA5AFD}"/>
          </ac:spMkLst>
        </pc:spChg>
        <pc:spChg chg="mod">
          <ac:chgData name="Mekides Abebe" userId="3d8834fe41a36257" providerId="LiveId" clId="{94D6D0C1-B820-46A7-8C28-772497ABA1C1}" dt="2020-09-14T13:41:36.240" v="546" actId="1076"/>
          <ac:spMkLst>
            <pc:docMk/>
            <pc:sldMk cId="3890647331" sldId="283"/>
            <ac:spMk id="3" creationId="{114BDD5C-BD27-4ED8-BEB1-93B87E544030}"/>
          </ac:spMkLst>
        </pc:spChg>
        <pc:spChg chg="mod">
          <ac:chgData name="Mekides Abebe" userId="3d8834fe41a36257" providerId="LiveId" clId="{94D6D0C1-B820-46A7-8C28-772497ABA1C1}" dt="2020-09-14T13:41:40.797" v="547" actId="1076"/>
          <ac:spMkLst>
            <pc:docMk/>
            <pc:sldMk cId="3890647331" sldId="283"/>
            <ac:spMk id="13" creationId="{DB6AAFE8-77C2-431B-B527-914B6F387582}"/>
          </ac:spMkLst>
        </pc:spChg>
        <pc:grpChg chg="add mod">
          <ac:chgData name="Mekides Abebe" userId="3d8834fe41a36257" providerId="LiveId" clId="{94D6D0C1-B820-46A7-8C28-772497ABA1C1}" dt="2020-09-14T13:38:49.681" v="531" actId="1076"/>
          <ac:grpSpMkLst>
            <pc:docMk/>
            <pc:sldMk cId="3890647331" sldId="283"/>
            <ac:grpSpMk id="21" creationId="{1B3308C2-367D-4422-8848-49799BADB040}"/>
          </ac:grpSpMkLst>
        </pc:grpChg>
        <pc:picChg chg="mod">
          <ac:chgData name="Mekides Abebe" userId="3d8834fe41a36257" providerId="LiveId" clId="{94D6D0C1-B820-46A7-8C28-772497ABA1C1}" dt="2020-09-14T13:38:31.209" v="530" actId="164"/>
          <ac:picMkLst>
            <pc:docMk/>
            <pc:sldMk cId="3890647331" sldId="283"/>
            <ac:picMk id="8" creationId="{D0108C93-4D9D-4E57-8E8B-C2B67A6903D2}"/>
          </ac:picMkLst>
        </pc:picChg>
        <pc:picChg chg="del">
          <ac:chgData name="Mekides Abebe" userId="3d8834fe41a36257" providerId="LiveId" clId="{94D6D0C1-B820-46A7-8C28-772497ABA1C1}" dt="2020-09-14T13:29:36.111" v="427" actId="478"/>
          <ac:picMkLst>
            <pc:docMk/>
            <pc:sldMk cId="3890647331" sldId="283"/>
            <ac:picMk id="11" creationId="{9FD346B5-B915-4A04-96AE-30043BAE4950}"/>
          </ac:picMkLst>
        </pc:picChg>
        <pc:picChg chg="mod">
          <ac:chgData name="Mekides Abebe" userId="3d8834fe41a36257" providerId="LiveId" clId="{94D6D0C1-B820-46A7-8C28-772497ABA1C1}" dt="2020-09-14T13:38:57.701" v="532" actId="1076"/>
          <ac:picMkLst>
            <pc:docMk/>
            <pc:sldMk cId="3890647331" sldId="283"/>
            <ac:picMk id="12" creationId="{4FBE37A7-435E-4951-93A9-A43F903D643B}"/>
          </ac:picMkLst>
        </pc:picChg>
        <pc:cxnChg chg="add del mod">
          <ac:chgData name="Mekides Abebe" userId="3d8834fe41a36257" providerId="LiveId" clId="{94D6D0C1-B820-46A7-8C28-772497ABA1C1}" dt="2020-09-14T13:35:26.582" v="503" actId="11529"/>
          <ac:cxnSpMkLst>
            <pc:docMk/>
            <pc:sldMk cId="3890647331" sldId="283"/>
            <ac:cxnSpMk id="5" creationId="{F4B33CA4-4120-4DA9-8172-79F3AAEE16E9}"/>
          </ac:cxnSpMkLst>
        </pc:cxnChg>
        <pc:cxnChg chg="add mod">
          <ac:chgData name="Mekides Abebe" userId="3d8834fe41a36257" providerId="LiveId" clId="{94D6D0C1-B820-46A7-8C28-772497ABA1C1}" dt="2020-09-14T13:38:31.209" v="530" actId="164"/>
          <ac:cxnSpMkLst>
            <pc:docMk/>
            <pc:sldMk cId="3890647331" sldId="283"/>
            <ac:cxnSpMk id="7" creationId="{D81103E4-472C-406C-A42B-D30787F946D5}"/>
          </ac:cxnSpMkLst>
        </pc:cxnChg>
        <pc:cxnChg chg="add mod">
          <ac:chgData name="Mekides Abebe" userId="3d8834fe41a36257" providerId="LiveId" clId="{94D6D0C1-B820-46A7-8C28-772497ABA1C1}" dt="2020-09-14T13:38:31.209" v="530" actId="164"/>
          <ac:cxnSpMkLst>
            <pc:docMk/>
            <pc:sldMk cId="3890647331" sldId="283"/>
            <ac:cxnSpMk id="10" creationId="{43FB44D2-F6D1-454C-8B6C-8AC5C86F0ABC}"/>
          </ac:cxnSpMkLst>
        </pc:cxnChg>
        <pc:cxnChg chg="add del mod">
          <ac:chgData name="Mekides Abebe" userId="3d8834fe41a36257" providerId="LiveId" clId="{94D6D0C1-B820-46A7-8C28-772497ABA1C1}" dt="2020-09-14T13:38:10.359" v="529" actId="11529"/>
          <ac:cxnSpMkLst>
            <pc:docMk/>
            <pc:sldMk cId="3890647331" sldId="283"/>
            <ac:cxnSpMk id="15" creationId="{CDF4C641-61EC-49D6-9695-735E776C72C7}"/>
          </ac:cxnSpMkLst>
        </pc:cxnChg>
        <pc:cxnChg chg="add mod">
          <ac:chgData name="Mekides Abebe" userId="3d8834fe41a36257" providerId="LiveId" clId="{94D6D0C1-B820-46A7-8C28-772497ABA1C1}" dt="2020-09-14T13:40:58.590" v="542" actId="13822"/>
          <ac:cxnSpMkLst>
            <pc:docMk/>
            <pc:sldMk cId="3890647331" sldId="283"/>
            <ac:cxnSpMk id="23" creationId="{7F375186-653A-4744-9182-94613364625D}"/>
          </ac:cxnSpMkLst>
        </pc:cxnChg>
        <pc:cxnChg chg="add mod">
          <ac:chgData name="Mekides Abebe" userId="3d8834fe41a36257" providerId="LiveId" clId="{94D6D0C1-B820-46A7-8C28-772497ABA1C1}" dt="2020-09-14T13:41:15.986" v="545" actId="14100"/>
          <ac:cxnSpMkLst>
            <pc:docMk/>
            <pc:sldMk cId="3890647331" sldId="283"/>
            <ac:cxnSpMk id="28" creationId="{34389DB2-2E0D-4DAC-A6CE-39001A0B38F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2FC60-2054-4CDB-AD83-FF611B1A0E2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128C5-1A10-42E6-A320-FC52902B9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the uniform variable to vertex shader, for performance purposes. </a:t>
            </a:r>
          </a:p>
          <a:p>
            <a:r>
              <a:rPr lang="en-US" dirty="0"/>
              <a:t>Modify the vertex shader with layout location of the attributes</a:t>
            </a:r>
          </a:p>
          <a:p>
            <a:r>
              <a:rPr lang="en-US" dirty="0"/>
              <a:t>Include the code for uniform value assignment and may be create animation of transparency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128C5-1A10-42E6-A320-FC52902B97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5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8483-061A-4F68-9458-F093ECF41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5ECEB-A9FD-4CAD-B7F2-3DC729BA9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213058-A330-4A6B-9BBD-1A538B7BBEE7}"/>
              </a:ext>
            </a:extLst>
          </p:cNvPr>
          <p:cNvSpPr/>
          <p:nvPr userDrawn="1"/>
        </p:nvSpPr>
        <p:spPr>
          <a:xfrm>
            <a:off x="0" y="0"/>
            <a:ext cx="12188825" cy="508465"/>
          </a:xfrm>
          <a:prstGeom prst="rect">
            <a:avLst/>
          </a:prstGeom>
          <a:gradFill flip="none" rotWithShape="1">
            <a:gsLst>
              <a:gs pos="25000">
                <a:srgbClr val="FFC000"/>
              </a:gs>
              <a:gs pos="0">
                <a:srgbClr val="FF0000"/>
              </a:gs>
              <a:gs pos="39000">
                <a:srgbClr val="FFFF00"/>
              </a:gs>
              <a:gs pos="55000">
                <a:schemeClr val="accent1"/>
              </a:gs>
              <a:gs pos="96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51ADC2-08E7-478D-81F2-D651664D23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4" y="34410"/>
            <a:ext cx="1324346" cy="474055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75B732B-764B-47B8-BDE6-4C9E9911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nn-NO" dirty="0"/>
              <a:t>9/01/2020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F2109E0-A346-4737-BF2A-02B3038F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n-NO" dirty="0"/>
              <a:t>IDIG4002 – Computer graphics fundamentals and applications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E0801AD-36A7-4635-8953-AA07CABD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B67616B-8CF5-4F20-8532-D5418CE4D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1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6A06-C179-483D-8E42-62A34216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D3076-072E-4978-B746-E4D03670C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AC019-D4C4-454C-88AD-807A9670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AFFF-3709-44AB-B15F-93911EFBB7D2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A9DDF-AD88-45BA-AA62-5005EBC9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4501D-30FC-47E4-A3F9-CFB80751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616B-8CF5-4F20-8532-D5418CE4D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5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17DAB-72DD-47D7-BD34-57DB2DA1A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A53A2-E2E4-47BB-A7FB-F200A6D0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AA0D4-C66D-476A-AC24-9C63D312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AFFF-3709-44AB-B15F-93911EFBB7D2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7D1A2-0FA4-4067-96B4-1DC774F8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BEDE2-8C1E-4295-89E9-C11A8096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616B-8CF5-4F20-8532-D5418CE4D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5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DC55-10D9-41F4-9A74-7DC75595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8452"/>
            <a:ext cx="12162696" cy="508465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471C-2060-4B7D-97DD-B8DA9E45C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15" y="1180123"/>
            <a:ext cx="3579447" cy="49968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21F063-0174-4D88-A6C6-1269DC8966CA}"/>
              </a:ext>
            </a:extLst>
          </p:cNvPr>
          <p:cNvSpPr/>
          <p:nvPr userDrawn="1"/>
        </p:nvSpPr>
        <p:spPr>
          <a:xfrm>
            <a:off x="0" y="0"/>
            <a:ext cx="12188825" cy="508465"/>
          </a:xfrm>
          <a:prstGeom prst="rect">
            <a:avLst/>
          </a:prstGeom>
          <a:gradFill flip="none" rotWithShape="1">
            <a:gsLst>
              <a:gs pos="25000">
                <a:srgbClr val="FFC000"/>
              </a:gs>
              <a:gs pos="0">
                <a:srgbClr val="FF0000"/>
              </a:gs>
              <a:gs pos="39000">
                <a:srgbClr val="FFFF00"/>
              </a:gs>
              <a:gs pos="55000">
                <a:schemeClr val="accent1"/>
              </a:gs>
              <a:gs pos="96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7671A0-CBE8-4634-9CF3-7CA2929655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4" y="34410"/>
            <a:ext cx="1324346" cy="474055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A5B814-AC40-4065-B27B-102D4B04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93BAFFF-3709-44AB-B15F-93911EFBB7D2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C1CABD3-8857-4044-BBD2-D8DDB73F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IDIG4002 - Computer Graphics Fundamentals and Applications</a:t>
            </a:r>
          </a:p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181AC4F-00A7-4801-9ACC-73D39490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B67616B-8CF5-4F20-8532-D5418CE4D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2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8F14-DAA2-44A9-9A87-AF2020CA1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78FC8-BD65-4403-8394-369E01124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B5EF3-BBD5-4CC8-BFEA-F1B94F17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AFFF-3709-44AB-B15F-93911EFBB7D2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9229D-975E-4BCD-8504-A2F319AC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dirty="0"/>
              <a:t>IDIG4002 – Computer graphics fundamentals and applications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8CF9B-0483-4C3B-B016-36500D64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616B-8CF5-4F20-8532-D5418CE4D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0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853A-C157-49F0-8282-C3626704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65219-6F60-40CE-BADB-75AD98F22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82D64-30E6-4E1F-B201-1286B869B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6F6F3-32B6-4AE7-994D-631A8E0C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AFFF-3709-44AB-B15F-93911EFBB7D2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820A9-9044-41AF-A776-5AE75CB7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66927-AF99-4A60-9B57-570F7874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616B-8CF5-4F20-8532-D5418CE4D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0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89E8-F840-4ABB-853C-7EEE1920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D6278-9490-4553-B974-1E734DF0B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24776-CB57-4111-A486-DBB9DF333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18DE2-5AD1-403E-BCA1-F4400AE7F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2DE67-069A-4273-8A95-CCE7A0947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8DDBF-167E-49BE-8941-F26F37E8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AFFF-3709-44AB-B15F-93911EFBB7D2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1EE0A-F3D6-41D2-BA59-063D30F7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6FDF6-365F-46B5-9D00-5CC654E8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616B-8CF5-4F20-8532-D5418CE4D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7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0A9E-8857-45D3-87BE-C48423AD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C9190-ACCA-4647-88D3-74C1CC87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AFFF-3709-44AB-B15F-93911EFBB7D2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FADCA-55AE-4554-ADE2-CFA82C1F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4B491-FD72-493A-9EBB-672A71DA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616B-8CF5-4F20-8532-D5418CE4D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7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6BD95-23A4-42C1-985C-6B3D4597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AFFF-3709-44AB-B15F-93911EFBB7D2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D8053-AE64-4098-9ACD-6C7C5C865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9C9F8-8F15-4F27-BC47-686228B5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616B-8CF5-4F20-8532-D5418CE4D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0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46A3-F974-423B-BC6D-33DFB472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9C9E2-614D-446B-99FF-6DB5DC84E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A6E61-AAB2-46F2-AEE8-56E919DC5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EA5F7-AAC2-40AA-BAD3-257215E9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AFFF-3709-44AB-B15F-93911EFBB7D2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A67AF-7913-4786-8B98-F3333B06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4E59F-ED7C-405B-BEF5-D5954FE6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616B-8CF5-4F20-8532-D5418CE4D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2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6D24-1E9B-4319-A94A-288C3EFE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F7530-C665-46DD-A15F-5459600D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1F60F-9314-4E02-8B53-F376042F2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F5DC7-8379-4E3B-9ACB-F2CE3B8A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AFFF-3709-44AB-B15F-93911EFBB7D2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2B3F7-FFC5-4AC7-B571-D0B3A3CB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A36EB-A128-4C82-A206-B751130F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616B-8CF5-4F20-8532-D5418CE4D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4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8116FD-5BDC-4808-887E-306219C1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A3E03-1CE6-41D4-83AA-29985472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522AA-DE82-49CD-8B44-801EEDA4B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BAFFF-3709-44AB-B15F-93911EFBB7D2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8CA6-8FDF-4069-914B-D4F299429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B18E0-F335-4E83-8690-38241E019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7616B-8CF5-4F20-8532-D5418CE4D0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ghthouse3d.com/tutorials/glsl-tutorial/" TargetMode="External"/><Relationship Id="rId7" Type="http://schemas.openxmlformats.org/officeDocument/2006/relationships/hyperlink" Target="https://www.youtube.com/watch?v=W3gAzLwfIP0&amp;list=PLlrATfBNZ98foTJPJ_Ev03o2oq3-GGOS2&amp;ab_channel=TheCherno" TargetMode="External"/><Relationship Id="rId2" Type="http://schemas.openxmlformats.org/officeDocument/2006/relationships/hyperlink" Target="http://glm.g-truc.net/0.9.9/api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.gl/transformations" TargetMode="External"/><Relationship Id="rId5" Type="http://schemas.openxmlformats.org/officeDocument/2006/relationships/hyperlink" Target="http://www.openglsuperbible.com/" TargetMode="External"/><Relationship Id="rId4" Type="http://schemas.openxmlformats.org/officeDocument/2006/relationships/hyperlink" Target="https://docs.g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51FF-1D0E-4195-BAA4-1DBA1D530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6771"/>
            <a:ext cx="9144000" cy="1134086"/>
          </a:xfrm>
        </p:spPr>
        <p:txBody>
          <a:bodyPr>
            <a:normAutofit/>
          </a:bodyPr>
          <a:lstStyle/>
          <a:p>
            <a:r>
              <a:rPr lang="en-US" dirty="0"/>
              <a:t>Introduction to OpenGL Geometry and Transformation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AE7D0DF-2F30-4149-96FC-357C4BF8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93BAFFF-3709-44AB-B15F-93911EFBB7D2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AFD8C6-AFED-4038-9721-23979763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IDIG4002 - Computer Graphics Fundamentals and Applications</a:t>
            </a:r>
          </a:p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899952-4199-4FF7-AA79-1B5C5835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B67616B-8CF5-4F20-8532-D5418CE4D02F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8AC6907-30AF-48B5-8B07-CAAA734E87D9}"/>
              </a:ext>
            </a:extLst>
          </p:cNvPr>
          <p:cNvSpPr txBox="1">
            <a:spLocks/>
          </p:cNvSpPr>
          <p:nvPr/>
        </p:nvSpPr>
        <p:spPr>
          <a:xfrm>
            <a:off x="4038600" y="3063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Dr. Mekides Assefa Abebe and Dr. Fereshteh </a:t>
            </a:r>
            <a:r>
              <a:rPr lang="en-US" dirty="0" err="1"/>
              <a:t>Mirjalili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084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D92C-42B2-4613-AA05-144EA225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32270-98EF-4F98-B339-23DCA0C8D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15" y="1180123"/>
            <a:ext cx="10808677" cy="3146780"/>
          </a:xfrm>
        </p:spPr>
        <p:txBody>
          <a:bodyPr>
            <a:normAutofit fontScale="92500"/>
          </a:bodyPr>
          <a:lstStyle/>
          <a:p>
            <a:r>
              <a:rPr lang="nn-NO" dirty="0"/>
              <a:t>GLM documentation: </a:t>
            </a:r>
            <a:r>
              <a:rPr lang="nn-NO" dirty="0">
                <a:hlinkClick r:id="rId2"/>
              </a:rPr>
              <a:t>http://glm.g-truc.net/0.9.9/api/index.html</a:t>
            </a:r>
            <a:endParaRPr lang="nn-NO" dirty="0"/>
          </a:p>
          <a:p>
            <a:r>
              <a:rPr lang="en-US" dirty="0"/>
              <a:t>GLSL tutorial: </a:t>
            </a:r>
            <a:r>
              <a:rPr lang="en-US" dirty="0">
                <a:hlinkClick r:id="rId3"/>
              </a:rPr>
              <a:t>https://www.lighthouse3d.com/tutorials/glsl-tutorial/</a:t>
            </a:r>
            <a:endParaRPr lang="en-US" dirty="0"/>
          </a:p>
          <a:p>
            <a:r>
              <a:rPr lang="en-US" dirty="0"/>
              <a:t>OpenGL functions: </a:t>
            </a:r>
            <a:r>
              <a:rPr lang="en-US" dirty="0">
                <a:hlinkClick r:id="rId4"/>
              </a:rPr>
              <a:t>https://docs.gl/</a:t>
            </a:r>
            <a:endParaRPr lang="en-US" dirty="0"/>
          </a:p>
          <a:p>
            <a:r>
              <a:rPr lang="en-US" dirty="0"/>
              <a:t>OpenGL super bible book: </a:t>
            </a:r>
            <a:r>
              <a:rPr lang="en-US" dirty="0">
                <a:hlinkClick r:id="rId5"/>
              </a:rPr>
              <a:t>http://www.openglsuperbible.com/</a:t>
            </a:r>
            <a:endParaRPr lang="en-US" dirty="0"/>
          </a:p>
          <a:p>
            <a:r>
              <a:rPr lang="en-US" dirty="0"/>
              <a:t>Other tutorials: </a:t>
            </a:r>
            <a:r>
              <a:rPr lang="en-US" dirty="0">
                <a:hlinkClick r:id="rId6"/>
              </a:rPr>
              <a:t>https://open.gl/transformations</a:t>
            </a:r>
            <a:endParaRPr lang="en-US" dirty="0"/>
          </a:p>
          <a:p>
            <a:r>
              <a:rPr lang="en-US" dirty="0"/>
              <a:t>YouTube tutorial: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Cherno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https://www.youtube.com/watch?v=W3gAzLwfIP0&amp;list=PLlrATfBNZ98foTJPJ_Ev03o2oq3-GGOS2&amp;ab_channel=TheCherno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6C9F1-897B-4185-91AE-D6FC01D5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65764"/>
            <a:ext cx="2743200" cy="365125"/>
          </a:xfrm>
        </p:spPr>
        <p:txBody>
          <a:bodyPr/>
          <a:lstStyle/>
          <a:p>
            <a:fld id="{A93BAFFF-3709-44AB-B15F-93911EFBB7D2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B1CF5-3557-4D72-8B17-94AF5269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5764"/>
            <a:ext cx="4114800" cy="365125"/>
          </a:xfrm>
        </p:spPr>
        <p:txBody>
          <a:bodyPr/>
          <a:lstStyle>
            <a:lvl1pPr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IDIG4002 - Computer Graphics Fundamentals and Applications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8F21D-3D50-4FCE-908D-B4659327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65764"/>
            <a:ext cx="2743200" cy="365125"/>
          </a:xfrm>
        </p:spPr>
        <p:txBody>
          <a:bodyPr/>
          <a:lstStyle/>
          <a:p>
            <a:fld id="{8B67616B-8CF5-4F20-8532-D5418CE4D02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6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046E-4750-4F01-96F8-DA00CCAA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Vertex Buffer Objects (VBO), Vertex Array Objects (VAO), Index Buffer Object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BDD5C-BD27-4ED8-BEB1-93B87E544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92" y="1109834"/>
            <a:ext cx="7305267" cy="1135333"/>
          </a:xfrm>
        </p:spPr>
        <p:txBody>
          <a:bodyPr>
            <a:noAutofit/>
          </a:bodyPr>
          <a:lstStyle/>
          <a:p>
            <a:r>
              <a:rPr lang="en-US" sz="2000" dirty="0"/>
              <a:t>Vertex data: containing position and color attribute values</a:t>
            </a:r>
          </a:p>
          <a:p>
            <a:pPr lvl="1"/>
            <a:r>
              <a:rPr lang="en-US" dirty="0"/>
              <a:t>It can contain more attributes such as texture coordinates, normal, tangent, …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108C93-4D9D-4E57-8E8B-C2B67A690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1" y="995434"/>
            <a:ext cx="4034742" cy="22305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D346B5-B915-4A04-96AE-30043BAE4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313" y="3122313"/>
            <a:ext cx="8824497" cy="356022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6AAFE8-77C2-431B-B527-914B6F387582}"/>
              </a:ext>
            </a:extLst>
          </p:cNvPr>
          <p:cNvSpPr txBox="1">
            <a:spLocks/>
          </p:cNvSpPr>
          <p:nvPr/>
        </p:nvSpPr>
        <p:spPr>
          <a:xfrm>
            <a:off x="4211092" y="2245168"/>
            <a:ext cx="7015707" cy="1000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Indexing the vertices for the primitives to be drown.</a:t>
            </a:r>
          </a:p>
          <a:p>
            <a:r>
              <a:rPr lang="en-US" sz="2000" dirty="0"/>
              <a:t>Index buffers: allow us to use vertices multiple time.</a:t>
            </a:r>
          </a:p>
          <a:p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9DAD42C-F837-46A5-BC46-D4BDB63F2719}"/>
              </a:ext>
            </a:extLst>
          </p:cNvPr>
          <p:cNvSpPr txBox="1">
            <a:spLocks/>
          </p:cNvSpPr>
          <p:nvPr/>
        </p:nvSpPr>
        <p:spPr>
          <a:xfrm>
            <a:off x="-58041" y="4707130"/>
            <a:ext cx="3733000" cy="12517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Creating 2 buffers of GPU memory, binding them with the current context, and uploading the vertex and index data on them.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4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046E-4750-4F01-96F8-DA00CCAA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Vertex Buffer Objects (VBO), Vertex Array Objects (VAO), Index Buffer Object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BDD5C-BD27-4ED8-BEB1-93B87E544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8800" y="1167185"/>
            <a:ext cx="3896360" cy="4400495"/>
          </a:xfrm>
        </p:spPr>
        <p:txBody>
          <a:bodyPr>
            <a:normAutofit/>
          </a:bodyPr>
          <a:lstStyle/>
          <a:p>
            <a:r>
              <a:rPr lang="en-US" sz="2000" dirty="0"/>
              <a:t>Vertex Attribute and Layout specification</a:t>
            </a:r>
          </a:p>
          <a:p>
            <a:pPr lvl="1"/>
            <a:r>
              <a:rPr lang="en-US" sz="1800" dirty="0"/>
              <a:t>Index to the attribute location</a:t>
            </a:r>
          </a:p>
          <a:p>
            <a:pPr lvl="1"/>
            <a:r>
              <a:rPr lang="en-US" sz="1800" dirty="0"/>
              <a:t>Number of values for the attribute</a:t>
            </a:r>
          </a:p>
          <a:p>
            <a:pPr lvl="1"/>
            <a:r>
              <a:rPr lang="en-US" sz="1800" dirty="0"/>
              <a:t>The data type of the values</a:t>
            </a:r>
          </a:p>
          <a:p>
            <a:pPr lvl="1"/>
            <a:r>
              <a:rPr lang="en-US" sz="1800" dirty="0"/>
              <a:t>Value Normalization?</a:t>
            </a:r>
          </a:p>
          <a:p>
            <a:pPr lvl="1"/>
            <a:r>
              <a:rPr lang="en-US" sz="1800" dirty="0"/>
              <a:t>Stride: amount of byte between each vertex</a:t>
            </a:r>
          </a:p>
          <a:p>
            <a:pPr lvl="1"/>
            <a:r>
              <a:rPr lang="en-US" sz="1800" dirty="0"/>
              <a:t>Pointer: pointer off set position to the attribute, with in each vertex. </a:t>
            </a:r>
          </a:p>
          <a:p>
            <a:pPr lvl="1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79BEC8-8ADE-416B-BB2E-C1DA578EF746}"/>
              </a:ext>
            </a:extLst>
          </p:cNvPr>
          <p:cNvGrpSpPr/>
          <p:nvPr/>
        </p:nvGrpSpPr>
        <p:grpSpPr>
          <a:xfrm>
            <a:off x="75774" y="2164710"/>
            <a:ext cx="10812544" cy="4631541"/>
            <a:chOff x="934294" y="1092830"/>
            <a:chExt cx="10812544" cy="463154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BE37A7-435E-4951-93A9-A43F903D6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4294" y="3503031"/>
              <a:ext cx="10812544" cy="2221340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B3308C2-367D-4422-8848-49799BADB040}"/>
                </a:ext>
              </a:extLst>
            </p:cNvPr>
            <p:cNvGrpSpPr/>
            <p:nvPr/>
          </p:nvGrpSpPr>
          <p:grpSpPr>
            <a:xfrm>
              <a:off x="3519061" y="1092830"/>
              <a:ext cx="3667947" cy="2027809"/>
              <a:chOff x="7815384" y="1753125"/>
              <a:chExt cx="3031361" cy="167587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0108C93-4D9D-4E57-8E8B-C2B67A6903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15384" y="1753125"/>
                <a:ext cx="3031361" cy="1675875"/>
              </a:xfrm>
              <a:prstGeom prst="rect">
                <a:avLst/>
              </a:prstGeom>
            </p:spPr>
          </p:pic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81103E4-472C-406C-A42B-D30787F946D5}"/>
                  </a:ext>
                </a:extLst>
              </p:cNvPr>
              <p:cNvCxnSpPr/>
              <p:nvPr/>
            </p:nvCxnSpPr>
            <p:spPr>
              <a:xfrm>
                <a:off x="7995138" y="2243441"/>
                <a:ext cx="680949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3FB44D2-F6D1-454C-8B6C-8AC5C86F0ABC}"/>
                  </a:ext>
                </a:extLst>
              </p:cNvPr>
              <p:cNvCxnSpPr/>
              <p:nvPr/>
            </p:nvCxnSpPr>
            <p:spPr>
              <a:xfrm>
                <a:off x="8862646" y="2583247"/>
                <a:ext cx="1047262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7F375186-653A-4744-9182-94613364625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820807" y="3013846"/>
              <a:ext cx="2789367" cy="1339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34389DB2-2E0D-4DAC-A6CE-39001A0B38F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80115" y="3158195"/>
              <a:ext cx="3247586" cy="1144665"/>
            </a:xfrm>
            <a:prstGeom prst="bentConnector3">
              <a:avLst>
                <a:gd name="adj1" fmla="val 726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064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046E-4750-4F01-96F8-DA00CCAA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Shaders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BDD5C-BD27-4ED8-BEB1-93B87E544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9415" y="1124243"/>
            <a:ext cx="4284785" cy="2015197"/>
          </a:xfrm>
        </p:spPr>
        <p:txBody>
          <a:bodyPr>
            <a:normAutofit fontScale="92500" lnSpcReduction="20000"/>
          </a:bodyPr>
          <a:lstStyle/>
          <a:p>
            <a:r>
              <a:rPr lang="nn-NO" dirty="0"/>
              <a:t>Uniforms</a:t>
            </a:r>
          </a:p>
          <a:p>
            <a:pPr lvl="1"/>
            <a:r>
              <a:rPr lang="nn-NO" dirty="0"/>
              <a:t>U</a:t>
            </a:r>
            <a:r>
              <a:rPr lang="en-US" dirty="0"/>
              <a:t>sed to pass data from CPU to shaders after the compilation of shaders</a:t>
            </a:r>
          </a:p>
          <a:p>
            <a:pPr lvl="1"/>
            <a:r>
              <a:rPr lang="en-US" dirty="0"/>
              <a:t>Control the behavior of shaders at run time</a:t>
            </a:r>
          </a:p>
          <a:p>
            <a:pPr lvl="1"/>
            <a:r>
              <a:rPr lang="en-US" dirty="0"/>
              <a:t>Are set per draw call</a:t>
            </a:r>
          </a:p>
          <a:p>
            <a:pPr lvl="1"/>
            <a:r>
              <a:rPr lang="en-US" dirty="0"/>
              <a:t>Used after the shader is bound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A27F2E-B225-486B-8FA2-A0D13AFAB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2" y="3729205"/>
            <a:ext cx="3955808" cy="2784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C81BDA-0E8F-4BDD-B11E-C7FCF8B24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720" y="3802972"/>
            <a:ext cx="4554253" cy="263720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A7C4B9-47AA-4254-8AA7-308E985DDA02}"/>
              </a:ext>
            </a:extLst>
          </p:cNvPr>
          <p:cNvSpPr txBox="1">
            <a:spLocks/>
          </p:cNvSpPr>
          <p:nvPr/>
        </p:nvSpPr>
        <p:spPr>
          <a:xfrm>
            <a:off x="0" y="1124242"/>
            <a:ext cx="3365305" cy="2487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Vertex Shaders</a:t>
            </a:r>
          </a:p>
          <a:p>
            <a:pPr lvl="1"/>
            <a:r>
              <a:rPr lang="nn-NO" dirty="0"/>
              <a:t>Specifies the vertex location in screen coordinate</a:t>
            </a:r>
          </a:p>
          <a:p>
            <a:pPr lvl="1"/>
            <a:r>
              <a:rPr lang="nn-NO" dirty="0"/>
              <a:t>Pass data to the next shaders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8899E9-7207-4229-A0BB-D68DF1CB966E}"/>
              </a:ext>
            </a:extLst>
          </p:cNvPr>
          <p:cNvSpPr txBox="1">
            <a:spLocks/>
          </p:cNvSpPr>
          <p:nvPr/>
        </p:nvSpPr>
        <p:spPr>
          <a:xfrm>
            <a:off x="3716215" y="1124242"/>
            <a:ext cx="3365305" cy="2304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Fragment Shaders</a:t>
            </a:r>
          </a:p>
          <a:p>
            <a:pPr lvl="1"/>
            <a:r>
              <a:rPr lang="nn-NO" dirty="0"/>
              <a:t>Specifies color for each rasterized fragment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8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A6EB-057D-4BF0-A95E-F85CD0D2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GLSL: OpenGL Shading Language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D4292-2DD5-4236-A1CC-40685B343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15" y="1180122"/>
            <a:ext cx="5768145" cy="5510237"/>
          </a:xfrm>
        </p:spPr>
        <p:txBody>
          <a:bodyPr>
            <a:normAutofit/>
          </a:bodyPr>
          <a:lstStyle/>
          <a:p>
            <a:r>
              <a:rPr lang="en-US" dirty="0"/>
              <a:t>Data types</a:t>
            </a:r>
          </a:p>
          <a:p>
            <a:pPr lvl="1"/>
            <a:r>
              <a:rPr lang="en-US" dirty="0"/>
              <a:t>Simple: float, double, bool, int, </a:t>
            </a:r>
            <a:r>
              <a:rPr lang="en-US" dirty="0" err="1"/>
              <a:t>uint</a:t>
            </a:r>
            <a:endParaRPr lang="en-US" dirty="0"/>
          </a:p>
          <a:p>
            <a:pPr lvl="1"/>
            <a:r>
              <a:rPr lang="en-US" dirty="0"/>
              <a:t>Vectors: </a:t>
            </a:r>
            <a:r>
              <a:rPr lang="en-US" dirty="0" err="1"/>
              <a:t>vec</a:t>
            </a:r>
            <a:r>
              <a:rPr lang="en-US" dirty="0"/>
              <a:t>{2,3,4}, </a:t>
            </a:r>
            <a:r>
              <a:rPr lang="en-US" dirty="0" err="1"/>
              <a:t>dvec</a:t>
            </a:r>
            <a:r>
              <a:rPr lang="en-US" dirty="0"/>
              <a:t>{2,3,4}, </a:t>
            </a:r>
            <a:r>
              <a:rPr lang="en-US" dirty="0" err="1"/>
              <a:t>bvec</a:t>
            </a:r>
            <a:r>
              <a:rPr lang="en-US" dirty="0"/>
              <a:t>{2,3,4}, </a:t>
            </a:r>
            <a:r>
              <a:rPr lang="en-US" dirty="0" err="1"/>
              <a:t>ivec</a:t>
            </a:r>
            <a:r>
              <a:rPr lang="en-US" dirty="0"/>
              <a:t>{2,3,4}, </a:t>
            </a:r>
            <a:r>
              <a:rPr lang="en-US" dirty="0" err="1"/>
              <a:t>uvec</a:t>
            </a:r>
            <a:r>
              <a:rPr lang="en-US" dirty="0"/>
              <a:t>{2,3,4}</a:t>
            </a:r>
          </a:p>
          <a:p>
            <a:pPr lvl="1"/>
            <a:r>
              <a:rPr lang="en-US" dirty="0"/>
              <a:t>Square matrices: mat2,dmat2, mat3,dmat3, mat4,dmat4</a:t>
            </a:r>
          </a:p>
          <a:p>
            <a:pPr lvl="1"/>
            <a:r>
              <a:rPr lang="en-US" dirty="0"/>
              <a:t>Non-</a:t>
            </a:r>
            <a:r>
              <a:rPr lang="en-US" dirty="0" err="1"/>
              <a:t>sqauare</a:t>
            </a:r>
            <a:r>
              <a:rPr lang="en-US" dirty="0"/>
              <a:t> matrices: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mat{2,3,4}x{2,3,4},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dmat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{2,3,4}x{2,3,4}</a:t>
            </a:r>
          </a:p>
          <a:p>
            <a:pPr lvl="1"/>
            <a:r>
              <a:rPr lang="en-US" dirty="0"/>
              <a:t>Other special types, arrays, structs, …</a:t>
            </a:r>
          </a:p>
          <a:p>
            <a:r>
              <a:rPr lang="en-US" dirty="0"/>
              <a:t>Variable declaration and initialization</a:t>
            </a:r>
          </a:p>
          <a:p>
            <a:pPr lvl="1"/>
            <a:r>
              <a:rPr lang="en-US" dirty="0"/>
              <a:t>Follows same syntax as C programing language</a:t>
            </a:r>
          </a:p>
          <a:p>
            <a:pPr lvl="1"/>
            <a:r>
              <a:rPr lang="en-US" dirty="0"/>
              <a:t>Variables can be used to initialize other variables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letters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x,y,z,w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are used to access vectors components. For colors 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r,g,b,a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and f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 texture coordinates the available selectors are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s,t,p,q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052B6-FD09-4419-82B2-8FEE3AF21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348" y="1538695"/>
            <a:ext cx="6076639" cy="37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6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046E-4750-4F01-96F8-DA00CCAA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OpenGL Transformation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BDD5C-BD27-4ED8-BEB1-93B87E544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142" y="2427545"/>
            <a:ext cx="2539023" cy="2223300"/>
          </a:xfrm>
        </p:spPr>
        <p:txBody>
          <a:bodyPr>
            <a:noAutofit/>
          </a:bodyPr>
          <a:lstStyle/>
          <a:p>
            <a:r>
              <a:rPr lang="en-US" sz="1800" dirty="0"/>
              <a:t>transforms a position in a model to the position in the world</a:t>
            </a:r>
          </a:p>
          <a:p>
            <a:r>
              <a:rPr lang="en-US" sz="1800" dirty="0"/>
              <a:t>If your vertices in world coordinates, then this matrix can simply be set to the identity matrix.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A89F78-C77F-47FF-A355-90F87B137AB8}"/>
              </a:ext>
            </a:extLst>
          </p:cNvPr>
          <p:cNvGrpSpPr/>
          <p:nvPr/>
        </p:nvGrpSpPr>
        <p:grpSpPr>
          <a:xfrm>
            <a:off x="157285" y="1228776"/>
            <a:ext cx="11877429" cy="804985"/>
            <a:chOff x="68385" y="3289297"/>
            <a:chExt cx="11877429" cy="80498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019F409-DFC6-4C25-A2B5-E982CA95110F}"/>
                </a:ext>
              </a:extLst>
            </p:cNvPr>
            <p:cNvSpPr/>
            <p:nvPr/>
          </p:nvSpPr>
          <p:spPr>
            <a:xfrm>
              <a:off x="68385" y="3289297"/>
              <a:ext cx="2133600" cy="8049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n-NO" dirty="0"/>
                <a:t>Object Coordinate</a:t>
              </a:r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78BFED3-E1BF-409C-B0A1-0E6E9BE85F90}"/>
                </a:ext>
              </a:extLst>
            </p:cNvPr>
            <p:cNvSpPr/>
            <p:nvPr/>
          </p:nvSpPr>
          <p:spPr>
            <a:xfrm>
              <a:off x="3237523" y="3289297"/>
              <a:ext cx="2133600" cy="8049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n-NO" dirty="0"/>
                <a:t>World Coordinate</a:t>
              </a:r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DFF5904-9310-485B-B575-E357C5BF0C8B}"/>
                </a:ext>
              </a:extLst>
            </p:cNvPr>
            <p:cNvSpPr/>
            <p:nvPr/>
          </p:nvSpPr>
          <p:spPr>
            <a:xfrm>
              <a:off x="6406661" y="3289297"/>
              <a:ext cx="2133600" cy="8049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n-NO" dirty="0"/>
                <a:t>Eye Coordinate</a:t>
              </a:r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093A605-CE94-4404-AE3F-B35010670217}"/>
                </a:ext>
              </a:extLst>
            </p:cNvPr>
            <p:cNvSpPr/>
            <p:nvPr/>
          </p:nvSpPr>
          <p:spPr>
            <a:xfrm>
              <a:off x="9812214" y="3289297"/>
              <a:ext cx="2133600" cy="8049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n-NO" dirty="0"/>
                <a:t>Clip Coordinate</a:t>
              </a:r>
              <a:endParaRPr lang="en-US" dirty="0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B07AD296-B1F8-4667-8482-BF1DA880F010}"/>
                </a:ext>
              </a:extLst>
            </p:cNvPr>
            <p:cNvSpPr/>
            <p:nvPr/>
          </p:nvSpPr>
          <p:spPr>
            <a:xfrm>
              <a:off x="2201985" y="3445605"/>
              <a:ext cx="1035538" cy="4923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n-NO" dirty="0"/>
                <a:t>Model</a:t>
              </a:r>
              <a:endParaRPr lang="en-US" dirty="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781B15E1-46B2-40F8-8118-4B7FD27E4532}"/>
                </a:ext>
              </a:extLst>
            </p:cNvPr>
            <p:cNvSpPr/>
            <p:nvPr/>
          </p:nvSpPr>
          <p:spPr>
            <a:xfrm>
              <a:off x="5371123" y="3445605"/>
              <a:ext cx="1035538" cy="4923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n-NO" dirty="0"/>
                <a:t>View</a:t>
              </a:r>
              <a:endParaRPr lang="en-US" dirty="0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BFBC917-2221-48C8-A308-4C247063A0A6}"/>
                </a:ext>
              </a:extLst>
            </p:cNvPr>
            <p:cNvSpPr/>
            <p:nvPr/>
          </p:nvSpPr>
          <p:spPr>
            <a:xfrm>
              <a:off x="8540261" y="3445605"/>
              <a:ext cx="1271953" cy="4923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n-NO" dirty="0"/>
                <a:t>Projection</a:t>
              </a:r>
              <a:endParaRPr lang="en-US" dirty="0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178A85-649E-4103-8B60-F2885C4C41DD}"/>
              </a:ext>
            </a:extLst>
          </p:cNvPr>
          <p:cNvSpPr txBox="1">
            <a:spLocks/>
          </p:cNvSpPr>
          <p:nvPr/>
        </p:nvSpPr>
        <p:spPr>
          <a:xfrm>
            <a:off x="4708280" y="2427545"/>
            <a:ext cx="2539023" cy="2621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/>
              <a:t>Specify camera transformation </a:t>
            </a:r>
          </a:p>
          <a:p>
            <a:r>
              <a:rPr lang="en-US" sz="3800" dirty="0"/>
              <a:t>The camera in OpenGL is fixed at (0,0,0) facing the negative Z direction.</a:t>
            </a:r>
          </a:p>
          <a:p>
            <a:r>
              <a:rPr lang="en-US" sz="3800" dirty="0"/>
              <a:t>To simulate a camera transformation, transform the world with the inverse of that transformation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7C49AA6-71CB-498A-B7A7-43C4B3861A8D}"/>
              </a:ext>
            </a:extLst>
          </p:cNvPr>
          <p:cNvSpPr txBox="1">
            <a:spLocks/>
          </p:cNvSpPr>
          <p:nvPr/>
        </p:nvSpPr>
        <p:spPr>
          <a:xfrm>
            <a:off x="7995625" y="2427545"/>
            <a:ext cx="2539023" cy="22789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Different projections can be applied</a:t>
            </a:r>
          </a:p>
          <a:p>
            <a:r>
              <a:rPr lang="en-US" sz="2300" dirty="0"/>
              <a:t>2D: orthographic </a:t>
            </a:r>
          </a:p>
          <a:p>
            <a:r>
              <a:rPr lang="en-US" sz="2300" dirty="0"/>
              <a:t>3D: perspective </a:t>
            </a:r>
          </a:p>
          <a:p>
            <a:r>
              <a:rPr lang="en-US" sz="2300" dirty="0"/>
              <a:t>Finally, clip coordinates should be normalized to device coordinates.</a:t>
            </a:r>
          </a:p>
          <a:p>
            <a:pPr lvl="1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B4D1C9-226F-4137-A375-5C7D87A86827}"/>
              </a:ext>
            </a:extLst>
          </p:cNvPr>
          <p:cNvSpPr txBox="1"/>
          <p:nvPr/>
        </p:nvSpPr>
        <p:spPr>
          <a:xfrm>
            <a:off x="3840507" y="5288250"/>
            <a:ext cx="427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= Model x View x Projection</a:t>
            </a:r>
          </a:p>
        </p:txBody>
      </p:sp>
    </p:spTree>
    <p:extLst>
      <p:ext uri="{BB962C8B-B14F-4D97-AF65-F5344CB8AC3E}">
        <p14:creationId xmlns:p14="http://schemas.microsoft.com/office/powerpoint/2010/main" val="95308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046E-4750-4F01-96F8-DA00CCAA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OpenGL Math: GLM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A102615-F7FA-4C2E-B458-F129A0AF1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15" y="1180123"/>
            <a:ext cx="3568505" cy="5606757"/>
          </a:xfrm>
        </p:spPr>
        <p:txBody>
          <a:bodyPr>
            <a:normAutofit/>
          </a:bodyPr>
          <a:lstStyle/>
          <a:p>
            <a:r>
              <a:rPr lang="en-US" dirty="0"/>
              <a:t>Header-only library based on GLSL specification.</a:t>
            </a:r>
          </a:p>
          <a:p>
            <a:pPr lvl="1"/>
            <a:r>
              <a:rPr lang="en-US" dirty="0"/>
              <a:t>only need to include it.</a:t>
            </a:r>
          </a:p>
          <a:p>
            <a:r>
              <a:rPr lang="en-US" dirty="0"/>
              <a:t>Contain extension system for more extended capabilities:</a:t>
            </a:r>
          </a:p>
          <a:p>
            <a:pPr lvl="1"/>
            <a:r>
              <a:rPr lang="en-US" dirty="0"/>
              <a:t>Matrix transformations</a:t>
            </a:r>
          </a:p>
          <a:p>
            <a:pPr lvl="1"/>
            <a:r>
              <a:rPr lang="en-US" dirty="0"/>
              <a:t>Data packing</a:t>
            </a:r>
          </a:p>
          <a:p>
            <a:pPr lvl="1"/>
            <a:r>
              <a:rPr lang="en-US" dirty="0"/>
              <a:t>Random number generation</a:t>
            </a:r>
          </a:p>
          <a:p>
            <a:pPr lvl="1"/>
            <a:r>
              <a:rPr lang="en-US" dirty="0"/>
              <a:t>Quaternions, …</a:t>
            </a:r>
          </a:p>
          <a:p>
            <a:r>
              <a:rPr lang="en-US" dirty="0"/>
              <a:t>For compilation efficiency, only include the required GLM features.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F7FC9B-7724-4B97-BCB0-E12E6A31A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920" y="1006917"/>
            <a:ext cx="8298898" cy="521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8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046E-4750-4F01-96F8-DA00CCAA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Basic Transformation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F2180-CBBF-4CBB-9B8A-AA4403323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8" y="1054245"/>
            <a:ext cx="3785628" cy="23105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7662D9-18B1-4D64-BC6B-CBD67F4B8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973" y="4801271"/>
            <a:ext cx="6749383" cy="11412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F7D1FB-B030-4042-8DC1-B1CEEB2A1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020" y="6082064"/>
            <a:ext cx="6821291" cy="7759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0B95B3-BD36-405A-B2C5-A6989463D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165" y="1321496"/>
            <a:ext cx="4339368" cy="1776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EBCDC0-4959-4210-ACBB-16149C869649}"/>
              </a:ext>
            </a:extLst>
          </p:cNvPr>
          <p:cNvSpPr txBox="1"/>
          <p:nvPr/>
        </p:nvSpPr>
        <p:spPr>
          <a:xfrm>
            <a:off x="155855" y="3463455"/>
            <a:ext cx="3718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Modify the vertex Shader with </a:t>
            </a:r>
          </a:p>
          <a:p>
            <a:r>
              <a:rPr lang="en-US" dirty="0"/>
              <a:t>new uniform mat4 variable</a:t>
            </a:r>
          </a:p>
          <a:p>
            <a:r>
              <a:rPr lang="en-US" dirty="0"/>
              <a:t>Translate the vertex location attribute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65666-024D-4807-AABD-BF46D8BFA885}"/>
              </a:ext>
            </a:extLst>
          </p:cNvPr>
          <p:cNvSpPr txBox="1"/>
          <p:nvPr/>
        </p:nvSpPr>
        <p:spPr>
          <a:xfrm>
            <a:off x="7146663" y="3463454"/>
            <a:ext cx="4546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4x4 identity matrix, rotate the matrix</a:t>
            </a:r>
          </a:p>
          <a:p>
            <a:r>
              <a:rPr lang="en-US" dirty="0"/>
              <a:t>Anti-clockwise on the z-axis, and pass it to the </a:t>
            </a:r>
          </a:p>
          <a:p>
            <a:r>
              <a:rPr lang="en-US" dirty="0"/>
              <a:t>Vertex shader.</a:t>
            </a:r>
          </a:p>
        </p:txBody>
      </p:sp>
    </p:spTree>
    <p:extLst>
      <p:ext uri="{BB962C8B-B14F-4D97-AF65-F5344CB8AC3E}">
        <p14:creationId xmlns:p14="http://schemas.microsoft.com/office/powerpoint/2010/main" val="176433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0A7B-968D-48F0-BF88-83B29279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" y="2073252"/>
            <a:ext cx="12162696" cy="508465"/>
          </a:xfrm>
        </p:spPr>
        <p:txBody>
          <a:bodyPr/>
          <a:lstStyle/>
          <a:p>
            <a:r>
              <a:rPr lang="en-US" dirty="0"/>
              <a:t>Exercise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FCA7-7F5C-4984-A960-62AA8359B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19" y="2754923"/>
            <a:ext cx="11452665" cy="1476717"/>
          </a:xfrm>
        </p:spPr>
        <p:txBody>
          <a:bodyPr>
            <a:normAutofit fontScale="85000" lnSpcReduction="20000"/>
          </a:bodyPr>
          <a:lstStyle/>
          <a:p>
            <a:r>
              <a:rPr lang="nn-NO" dirty="0"/>
              <a:t>Use the code provided on whitebaord: folder named Lab03</a:t>
            </a:r>
          </a:p>
          <a:p>
            <a:pPr lvl="1"/>
            <a:r>
              <a:rPr lang="en-US" dirty="0"/>
              <a:t>Increase the GLFW window size and decrease the size of the rectangle by modifying the vertices coordinate.</a:t>
            </a:r>
          </a:p>
          <a:p>
            <a:pPr lvl="1"/>
            <a:r>
              <a:rPr lang="nn-NO" dirty="0"/>
              <a:t>Translate the rectangle to the right or left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Scale the rectangle in the x, y and </a:t>
            </a:r>
            <a:r>
              <a:rPr lang="en-US" dirty="0" err="1"/>
              <a:t>xy</a:t>
            </a:r>
            <a:r>
              <a:rPr lang="en-US" dirty="0"/>
              <a:t> direction.</a:t>
            </a:r>
          </a:p>
          <a:p>
            <a:r>
              <a:rPr lang="en-US" dirty="0"/>
              <a:t>Commit your final code to your </a:t>
            </a:r>
            <a:r>
              <a:rPr lang="en-US" dirty="0" err="1"/>
              <a:t>gitlab</a:t>
            </a:r>
            <a:r>
              <a:rPr lang="en-US" dirty="0"/>
              <a:t> with in a folder named Lab03_opengl  </a:t>
            </a:r>
          </a:p>
        </p:txBody>
      </p:sp>
    </p:spTree>
    <p:extLst>
      <p:ext uri="{BB962C8B-B14F-4D97-AF65-F5344CB8AC3E}">
        <p14:creationId xmlns:p14="http://schemas.microsoft.com/office/powerpoint/2010/main" val="1997313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771</Words>
  <Application>Microsoft Office PowerPoint</Application>
  <PresentationFormat>Widescreen</PresentationFormat>
  <Paragraphs>96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 to OpenGL Geometry and Transformation</vt:lpstr>
      <vt:lpstr>Vertex Buffer Objects (VBO), Vertex Array Objects (VAO), Index Buffer Object </vt:lpstr>
      <vt:lpstr>Vertex Buffer Objects (VBO), Vertex Array Objects (VAO), Index Buffer Object </vt:lpstr>
      <vt:lpstr>Shaders</vt:lpstr>
      <vt:lpstr>GLSL: OpenGL Shading Language </vt:lpstr>
      <vt:lpstr>OpenGL Transformation</vt:lpstr>
      <vt:lpstr>OpenGL Math: GLM</vt:lpstr>
      <vt:lpstr>Basic Transformation</vt:lpstr>
      <vt:lpstr>Exercise 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important C++ concepts for pbrt and OpenGL programing</dc:title>
  <dc:creator>Mekides Abebe</dc:creator>
  <cp:lastModifiedBy>Mekides Abebe</cp:lastModifiedBy>
  <cp:revision>1</cp:revision>
  <dcterms:created xsi:type="dcterms:W3CDTF">2020-08-20T13:15:14Z</dcterms:created>
  <dcterms:modified xsi:type="dcterms:W3CDTF">2020-09-22T08:49:57Z</dcterms:modified>
</cp:coreProperties>
</file>